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83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10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27D9D39-EAEA-4FFF-8C02-A493C1BC4A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DCBF-54DB-40B1-967B-D6D18DF152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01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9D39-EAEA-4FFF-8C02-A493C1BC4A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DCBF-54DB-40B1-967B-D6D18DF15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9D39-EAEA-4FFF-8C02-A493C1BC4A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DCBF-54DB-40B1-967B-D6D18DF152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7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9D39-EAEA-4FFF-8C02-A493C1BC4A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DCBF-54DB-40B1-967B-D6D18DF15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2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9D39-EAEA-4FFF-8C02-A493C1BC4A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DCBF-54DB-40B1-967B-D6D18DF152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0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9D39-EAEA-4FFF-8C02-A493C1BC4A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DCBF-54DB-40B1-967B-D6D18DF15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9D39-EAEA-4FFF-8C02-A493C1BC4A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DCBF-54DB-40B1-967B-D6D18DF15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3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9D39-EAEA-4FFF-8C02-A493C1BC4A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DCBF-54DB-40B1-967B-D6D18DF15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9D39-EAEA-4FFF-8C02-A493C1BC4A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DCBF-54DB-40B1-967B-D6D18DF15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0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9D39-EAEA-4FFF-8C02-A493C1BC4A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DCBF-54DB-40B1-967B-D6D18DF15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9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9D39-EAEA-4FFF-8C02-A493C1BC4A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DCBF-54DB-40B1-967B-D6D18DF152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8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7D9D39-EAEA-4FFF-8C02-A493C1BC4A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34DCBF-54DB-40B1-967B-D6D18DF152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6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6028-B470-4820-A775-109951867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Exer</a:t>
            </a:r>
            <a:r>
              <a:rPr lang="pt-BR" dirty="0"/>
              <a:t>cícios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800DA-6630-4B2D-9DAE-E553F4BC9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1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ECE6-524E-439A-B11C-C88DCD9B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BOLSA de valores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72B3-CAAD-4220-8C67-86901B766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800" kern="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bolsa de valores tem 80% de probabilidade de estar em tendência de alta e 20% de probabilidade de estar em tendência de baixa.</a:t>
            </a:r>
            <a:endParaRPr lang="en-US" sz="1800" kern="5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br>
              <a:rPr lang="pt-BR" sz="1800" kern="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sz="1800" kern="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Se, em um dia qualquer, a bolsa está em tendência de alta, então ela tem 60% de probabilidade de subir e 40% de probabilidade de cair nesse dia. Se, por outro lado, a bolsa está em tendência de baixa, então ela tem 20% de probabilidade de subir e 80% de probabilidade de cair nesse dia.</a:t>
            </a:r>
            <a:endParaRPr lang="en-US" sz="1800" kern="5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800" kern="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kern="5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800" kern="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 base nessas informações, se hoje a bolsa subiu, a probabilidade de ela estar em tendência de alta é de ________.</a:t>
            </a:r>
            <a:endParaRPr lang="en-US" sz="1800" kern="5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7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740D-CCA4-4DD9-87B3-6019D097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Bolsa de valores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EA431-681A-4080-A5E4-E8A16302E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=80%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=20%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=60%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=40%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=20%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=80%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=0,60⋅0,80+0,20⋅0,20=0.52</m:t>
                      </m:r>
                    </m:oMath>
                  </m:oMathPara>
                </a14:m>
                <a:br>
                  <a:rPr lang="en-US" b="0" dirty="0"/>
                </a:br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EA431-681A-4080-A5E4-E8A16302E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00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740D-CCA4-4DD9-87B3-6019D097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Bolsa de valores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EA431-681A-4080-A5E4-E8A16302E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=80%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=20%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=60%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=40%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=20%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=80%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=52%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⋅0,52=0,60⋅0,80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=92.3%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EA431-681A-4080-A5E4-E8A16302E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48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B6C1-DD01-40E6-A11B-A5197B95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Fidelidade de clientes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B0DF-EEF1-4A9F-AD23-CC92E81F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uma empresa, 20% dos clientes são fiéis. Desses, 30% são exclusivos. Se todos os clientes exclusivos também são fiéis, qual é a probabilidade de um cliente qualquer da empresa ser exclusivo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089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B6C1-DD01-40E6-A11B-A5197B95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Fidelidade de clientes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EB0DF-EEF1-4A9F-AD23-CC92E81F4D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Em uma empresa, 20% dos clientes são fiéis. Desses, 30% são exclusivos. Se todos os clientes exclusivos também são fiéis, qual é a probabilidade de um cliente qualquer da empresa ser exclusivo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0,20</m:t>
                      </m:r>
                    </m:oMath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=0,30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0,30×0,20=1×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=0,06=6%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EB0DF-EEF1-4A9F-AD23-CC92E81F4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r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14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6967-368B-42DC-B297-605DF2E9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Roubo em uma joalheria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67E9-11FF-43D0-BA4C-DD9D1EFB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800" kern="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Uma joalheria está preocupada com a segurança de seus clientes, por isso, a gerência decidiu fazer alguns estudos. No fim, ela descobriu que:</a:t>
            </a:r>
            <a:endParaRPr lang="en-US" sz="1800" kern="5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800" kern="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kern="5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800" kern="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a) 10% das vezes em que a loja é roubada, há clientes na loja.</a:t>
            </a:r>
            <a:endParaRPr lang="en-US" sz="1800" kern="5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800" kern="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b) Há clientes na loja, em média, 20% do tempo, todos os dias.</a:t>
            </a:r>
            <a:endParaRPr lang="en-US" sz="1800" kern="5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800" kern="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c) A probabilidade de uma loja ser roubada é de 1 em 200.</a:t>
            </a:r>
            <a:endParaRPr lang="en-US" sz="1800" kern="5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800" kern="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kern="5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pt-BR" sz="1800" kern="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Sabendo desses dados, a gerência concluiu que a probabilidade de um roubo acontecer enquanto há clientes na loja é de _____________.</a:t>
            </a:r>
            <a:endParaRPr lang="en-US" sz="1800" kern="5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5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5FF0-0E95-41AC-A32A-C4D1D756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Roubo em uma joalheria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A11F8-0A2D-4CEC-B191-C16D39246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=0,20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⋅0,20=0,10⋅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A11F8-0A2D-4CEC-B191-C16D39246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629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536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Tw Cen MT</vt:lpstr>
      <vt:lpstr>Tw Cen MT Condensed</vt:lpstr>
      <vt:lpstr>Wingdings 3</vt:lpstr>
      <vt:lpstr>Integral</vt:lpstr>
      <vt:lpstr>Exercícios</vt:lpstr>
      <vt:lpstr>BOLSA de valores</vt:lpstr>
      <vt:lpstr>Bolsa de valores</vt:lpstr>
      <vt:lpstr>Bolsa de valores</vt:lpstr>
      <vt:lpstr>Fidelidade de clientes</vt:lpstr>
      <vt:lpstr>Fidelidade de clientes</vt:lpstr>
      <vt:lpstr>Roubo em uma joalheria</vt:lpstr>
      <vt:lpstr>Roubo em uma joalheria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</dc:title>
  <dc:creator>Felipe Buchbinder</dc:creator>
  <cp:lastModifiedBy>Felipe Buchbinder</cp:lastModifiedBy>
  <cp:revision>1</cp:revision>
  <dcterms:created xsi:type="dcterms:W3CDTF">2021-06-17T00:04:45Z</dcterms:created>
  <dcterms:modified xsi:type="dcterms:W3CDTF">2021-06-17T00:07:16Z</dcterms:modified>
</cp:coreProperties>
</file>