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0C6E-F732-4958-AB67-22A331E0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7E583-4EFA-4C9D-99C1-EECF0125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6DFE-5843-49CE-9084-F615799B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81FD-CAE4-441F-B323-F8B0DE7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F0D6-E0E1-4574-9A22-D30D872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8274-7CE5-4576-AE88-B1E65D68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95625-3D73-46CE-B433-48993663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E69F-9BDD-4E45-BB96-C555BDD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4E2B-9D94-4BEE-A8BF-3C39D6B7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86D7-B068-49C7-A954-D54B25E3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3D56-F05D-4B57-B1DA-98A2F516E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20A77-3D65-403C-8E52-A60CC1F9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2D98-4851-4843-9792-9632C23F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5DA4-2759-4376-9A4C-1B75F57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29EC-DA84-4569-8071-61F51C36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3A32-CF4F-4084-9FE6-B675BD44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34C5-1CAC-41CB-BC91-A349B670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A7FE-6781-4431-AD7B-52E4E33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9698-6CC0-4B49-926C-7EE9876B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0AFA-B6FB-4E84-B5DA-EF78DAEB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C49E-0428-42C8-B31F-3C0BF40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2ABE-F51C-4AAA-A465-89E437A2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26B2-9B8D-4A3E-A7C7-36223AC4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E9D-7DD9-4075-A06C-AA3E307F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2E19-B20C-468B-A207-47416262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7EEF-7948-4B86-8FC5-8D3752C4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8E22-0053-4DC9-9E75-D68F34C12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4E7FC-C456-47DA-B749-4EA218E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D482A-6697-4824-B6F8-88169D5E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1BB5-A9FF-406C-ACE4-863C811D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8D8F-297B-4417-AF5A-C0C4C71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E1B6-30EC-4083-944F-3496BDAB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33045-D8C3-4F7A-B528-56015DCB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FE5F-CE7C-44E9-B7D8-C11E56F2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BB565-D4A7-435F-81E8-A5A577131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4DD0A-4D1F-45CD-9AE2-3AAB4990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2FE6B-9EAA-460E-845E-74D7E62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2307A-318A-4329-A398-EE4BF5D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0D0FB-37FC-4495-A42E-D52A99A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655-2419-4C33-8BD3-2386E5A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F4D0C-CBC9-4C44-BE97-3FBA050A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3110-5D4F-49D2-BEAB-A896E86B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D970B-DCC8-49B9-A1BF-251FF3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6AFC5-C321-45BD-96FB-D818DB39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D260-9B36-4EAD-AF39-0966BD5E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44A6-C93C-4CB3-BCB6-2DEB9B4A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2E4C-7766-4244-90B5-BB435C5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CB1F-9BF6-4707-A2A6-7CD356C3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BC6AF-D369-4C26-AED9-AFCBAEF7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6F1B-299A-4782-9DD2-E3A18B5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78A9-E2D1-49BE-969C-86D178F7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4E7F-2065-4A52-9763-2C277E16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E9CC-2FA6-43CF-A0A2-4CC9A0A5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829F3-2482-4E0D-A6A9-5714826A5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BECB-D5A1-45CF-B96E-BA37B3F4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B01B-1ECB-49C1-AA13-006A7910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3BC36-D7C0-46C2-86E2-BB72D98E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A7CF-B16E-4AA7-A453-E93C52B4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430BB-2E8B-46EE-975D-322C30D3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E3C4-B37D-41C6-A314-9D4B5623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F66A-1740-4EAE-89D3-B5F1D307D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C4E8-B64D-45CE-AA80-E612F75353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3F28-D588-4A25-B707-E638D0F81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578-783C-40F5-8F9A-7308A7F2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022E-76A7-4E5D-8B22-B60D3CF4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89-0DC7-450B-9C14-4267B7E4C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2BE2-FD5E-403A-8C35-3D4EB5CA1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834D-7322-477D-929E-14048D7B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93BD85-1D1D-407D-9B60-7237193024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8931150"/>
                  </p:ext>
                </p:extLst>
              </p:nvPr>
            </p:nvGraphicFramePr>
            <p:xfrm>
              <a:off x="166477" y="1737360"/>
              <a:ext cx="11859045" cy="3278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1809">
                      <a:extLst>
                        <a:ext uri="{9D8B030D-6E8A-4147-A177-3AD203B41FA5}">
                          <a16:colId xmlns:a16="http://schemas.microsoft.com/office/drawing/2014/main" val="1436597688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2187396482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824402428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860564306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430788531"/>
                        </a:ext>
                      </a:extLst>
                    </a:gridCol>
                  </a:tblGrid>
                  <a:tr h="418218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baseline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baseline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000" b="1" i="1" baseline="0" smtClean="0">
                                    <a:latin typeface="Cambria Math" panose="02040503050406030204" pitchFamily="18" charset="0"/>
                                  </a:rPr>
                                  <m:t>𝑩𝒊𝒏</m:t>
                                </m:r>
                                <m:d>
                                  <m:dPr>
                                    <m:ctrlPr>
                                      <a:rPr lang="en-US" sz="20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baseline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n-US" sz="2000" b="1" i="1" baseline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000" b="1" i="1" baseline="0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  <m:r>
                                      <a:rPr lang="en-US" sz="2000" b="1" i="1" baseline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aseline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𝑷𝒐𝒊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𝑬𝒙𝒑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2784638210"/>
                      </a:ext>
                    </a:extLst>
                  </a:tr>
                  <a:tr h="721855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binom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poisson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norm</a:t>
                          </a:r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expon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909539627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binom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pmf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(1,10,0.5)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pmf</m:t>
                                </m:r>
                                <m:d>
                                  <m:dPr>
                                    <m:ctrl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2990624964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binom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cdf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(1,10,0.5)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cdf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norm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cdf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(1,10,5)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expon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cdf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scale</m:t>
                                    </m:r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3062281964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&gt;1)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binom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(1,10,0.5)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sf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norm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(1,10,5)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expon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cdf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scale</m:t>
                                    </m:r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3613271621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i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i="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366506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93BD85-1D1D-407D-9B60-7237193024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8931150"/>
                  </p:ext>
                </p:extLst>
              </p:nvPr>
            </p:nvGraphicFramePr>
            <p:xfrm>
              <a:off x="166477" y="1737360"/>
              <a:ext cx="11859045" cy="3278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1809">
                      <a:extLst>
                        <a:ext uri="{9D8B030D-6E8A-4147-A177-3AD203B41FA5}">
                          <a16:colId xmlns:a16="http://schemas.microsoft.com/office/drawing/2014/main" val="1436597688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2187396482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824402428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860564306"/>
                        </a:ext>
                      </a:extLst>
                    </a:gridCol>
                    <a:gridCol w="2371809">
                      <a:extLst>
                        <a:ext uri="{9D8B030D-6E8A-4147-A177-3AD203B41FA5}">
                          <a16:colId xmlns:a16="http://schemas.microsoft.com/office/drawing/2014/main" val="3430788531"/>
                        </a:ext>
                      </a:extLst>
                    </a:gridCol>
                  </a:tblGrid>
                  <a:tr h="418218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00257" t="-2899" r="-301285" b="-6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99744" t="-2899" r="-200513" b="-6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300514" t="-2899" r="-101028" b="-6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400514" t="-2899" r="-1028" b="-6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638210"/>
                      </a:ext>
                    </a:extLst>
                  </a:tr>
                  <a:tr h="721855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binom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poisson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norm</a:t>
                          </a:r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from </a:t>
                          </a:r>
                          <a:r>
                            <a:rPr lang="en-US" sz="1600" dirty="0" err="1"/>
                            <a:t>scipy.stats</a:t>
                          </a:r>
                          <a:r>
                            <a:rPr lang="en-US" sz="1600" dirty="0"/>
                            <a:t> import </a:t>
                          </a:r>
                          <a:r>
                            <a:rPr lang="en-US" sz="1600" dirty="0" err="1"/>
                            <a:t>expon</a:t>
                          </a:r>
                          <a:endParaRPr lang="en-US" sz="160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909539627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257" t="-273913" r="-401285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00257" t="-273913" r="-301285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99744" t="-273913" r="-200513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300514" t="-273913" r="-101028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400514" t="-273913" r="-1028" b="-4115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624964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257" t="-241121" r="-401285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00257" t="-241121" r="-301285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99744" t="-241121" r="-200513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300514" t="-241121" r="-101028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400514" t="-241121" r="-1028" b="-1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281964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257" t="-344340" r="-401285" b="-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00257" t="-344340" r="-301285" b="-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199744" t="-344340" r="-200513" b="-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300514" t="-344340" r="-101028" b="-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122" marR="103122" marT="51561" marB="51561">
                        <a:blipFill>
                          <a:blip r:embed="rId2"/>
                          <a:stretch>
                            <a:fillRect l="-400514" t="-344340" r="-1028" b="-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271621"/>
                      </a:ext>
                    </a:extLst>
                  </a:tr>
                  <a:tr h="41821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i="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3122" marR="103122" marT="51561" marB="51561"/>
                    </a:tc>
                    <a:tc>
                      <a:txBody>
                        <a:bodyPr/>
                        <a:lstStyle/>
                        <a:p>
                          <a:endParaRPr lang="en-US" sz="2000" i="0" dirty="0"/>
                        </a:p>
                      </a:txBody>
                      <a:tcPr marL="103122" marR="103122" marT="51561" marB="51561"/>
                    </a:tc>
                    <a:extLst>
                      <a:ext uri="{0D108BD9-81ED-4DB2-BD59-A6C34878D82A}">
                        <a16:rowId xmlns:a16="http://schemas.microsoft.com/office/drawing/2014/main" val="3665067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394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Buchbinder</dc:creator>
  <cp:lastModifiedBy>Felipe Buchbinder</cp:lastModifiedBy>
  <cp:revision>3</cp:revision>
  <dcterms:created xsi:type="dcterms:W3CDTF">2021-06-21T23:19:42Z</dcterms:created>
  <dcterms:modified xsi:type="dcterms:W3CDTF">2021-06-22T04:27:35Z</dcterms:modified>
</cp:coreProperties>
</file>