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9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18E6C0-4824-471F-9D5D-813BD22FB70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4C3319-D5CA-4E2F-AEDF-5B59D1E3D87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5921-563B-4BE4-8AB6-B4ECFD1CE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05ABF-BB5E-4996-87B1-96B8F371C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Buchbinder</a:t>
            </a:r>
          </a:p>
        </p:txBody>
      </p:sp>
    </p:spTree>
    <p:extLst>
      <p:ext uri="{BB962C8B-B14F-4D97-AF65-F5344CB8AC3E}">
        <p14:creationId xmlns:p14="http://schemas.microsoft.com/office/powerpoint/2010/main" val="153400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C871-462E-4DC0-9BEA-C3D45676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/>
              <a:t> especiais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4B9B3-8717-4D67-9434-31CCE17CF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Eventos </a:t>
                </a:r>
                <a:r>
                  <a:rPr lang="en-US" dirty="0" err="1"/>
                  <a:t>mutuamente</a:t>
                </a:r>
                <a:r>
                  <a:rPr lang="en-US" dirty="0"/>
                  <a:t> </a:t>
                </a:r>
                <a:r>
                  <a:rPr lang="en-US" dirty="0" err="1"/>
                  <a:t>excludentes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Eventos</a:t>
                </a:r>
                <a:r>
                  <a:rPr lang="en-US" dirty="0"/>
                  <a:t> </a:t>
                </a:r>
                <a:r>
                  <a:rPr lang="en-US" dirty="0" err="1"/>
                  <a:t>independentes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Eventos</a:t>
                </a:r>
                <a:r>
                  <a:rPr lang="en-US" dirty="0"/>
                  <a:t> </a:t>
                </a:r>
                <a:r>
                  <a:rPr lang="en-US" dirty="0" err="1"/>
                  <a:t>complementares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4B9B3-8717-4D67-9434-31CCE17C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9BC-39D3-4E75-A94B-AFA809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propriedade</a:t>
            </a:r>
            <a:r>
              <a:rPr lang="en-US" dirty="0"/>
              <a:t> dos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C2AAE-6F88-4587-B93B-40B93EB96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Mas, </a:t>
                </a:r>
                <a:r>
                  <a:rPr lang="en-US" b="0" dirty="0" err="1"/>
                  <a:t>como</a:t>
                </a:r>
                <a:r>
                  <a:rPr lang="en-US" b="0" dirty="0"/>
                  <a:t> A e B s</a:t>
                </a:r>
                <a:r>
                  <a:rPr lang="pt-BR" b="0" dirty="0"/>
                  <a:t>ão independentes,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 Logo,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C2AAE-6F88-4587-B93B-40B93EB96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3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9BC-39D3-4E75-A94B-AFA809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propriedade</a:t>
            </a:r>
            <a:r>
              <a:rPr lang="en-US" dirty="0"/>
              <a:t> dos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Mutuamente</a:t>
            </a:r>
            <a:r>
              <a:rPr lang="en-US" dirty="0"/>
              <a:t> </a:t>
            </a:r>
            <a:r>
              <a:rPr lang="en-US" dirty="0" err="1"/>
              <a:t>exludentes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C2AAE-6F88-4587-B93B-40B93EB96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Mas,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em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eventos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mutuamente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excludentes</a:t>
                </a:r>
                <a:r>
                  <a:rPr lang="en-US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Logo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C2AAE-6F88-4587-B93B-40B93EB96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6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122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 Math</vt:lpstr>
      <vt:lpstr>Tw Cen MT</vt:lpstr>
      <vt:lpstr>Tw Cen MT Condensed</vt:lpstr>
      <vt:lpstr>Wingdings</vt:lpstr>
      <vt:lpstr>Wingdings 3</vt:lpstr>
      <vt:lpstr>Integral</vt:lpstr>
      <vt:lpstr>Alguns Tipos especiais de eventos</vt:lpstr>
      <vt:lpstr>Tipos especiais de eventos</vt:lpstr>
      <vt:lpstr>Uma propriedade dos eventos independentes</vt:lpstr>
      <vt:lpstr>Uma propriedade dos eventos Mutuamente exludentes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eventos</dc:title>
  <dc:creator>Felipe Buchbinder</dc:creator>
  <cp:lastModifiedBy>Felipe Buchbinder</cp:lastModifiedBy>
  <cp:revision>3</cp:revision>
  <dcterms:created xsi:type="dcterms:W3CDTF">2021-05-31T05:44:29Z</dcterms:created>
  <dcterms:modified xsi:type="dcterms:W3CDTF">2021-05-31T05:54:45Z</dcterms:modified>
</cp:coreProperties>
</file>