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58" r:id="rId5"/>
    <p:sldId id="261" r:id="rId6"/>
    <p:sldId id="262" r:id="rId7"/>
    <p:sldId id="265" r:id="rId8"/>
    <p:sldId id="266" r:id="rId9"/>
    <p:sldId id="260" r:id="rId10"/>
    <p:sldId id="268" r:id="rId11"/>
    <p:sldId id="276" r:id="rId12"/>
    <p:sldId id="277" r:id="rId13"/>
    <p:sldId id="278" r:id="rId14"/>
    <p:sldId id="28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307A8-86B8-4D63-87CE-CDCF0969A856}" v="478" dt="2021-05-14T01:54:42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87" autoAdjust="0"/>
  </p:normalViewPr>
  <p:slideViewPr>
    <p:cSldViewPr snapToGrid="0">
      <p:cViewPr>
        <p:scale>
          <a:sx n="53" d="100"/>
          <a:sy n="53" d="100"/>
        </p:scale>
        <p:origin x="1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Buchbinder" userId="4076cd2bd8818993" providerId="LiveId" clId="{22A307A8-86B8-4D63-87CE-CDCF0969A856}"/>
    <pc:docChg chg="undo custSel addSld delSld modSld">
      <pc:chgData name="Felipe Buchbinder" userId="4076cd2bd8818993" providerId="LiveId" clId="{22A307A8-86B8-4D63-87CE-CDCF0969A856}" dt="2021-05-14T01:56:45.060" v="2341" actId="47"/>
      <pc:docMkLst>
        <pc:docMk/>
      </pc:docMkLst>
      <pc:sldChg chg="del">
        <pc:chgData name="Felipe Buchbinder" userId="4076cd2bd8818993" providerId="LiveId" clId="{22A307A8-86B8-4D63-87CE-CDCF0969A856}" dt="2021-05-13T17:53:50.680" v="308" actId="47"/>
        <pc:sldMkLst>
          <pc:docMk/>
          <pc:sldMk cId="2345325687" sldId="263"/>
        </pc:sldMkLst>
      </pc:sldChg>
      <pc:sldChg chg="addSp modSp mod">
        <pc:chgData name="Felipe Buchbinder" userId="4076cd2bd8818993" providerId="LiveId" clId="{22A307A8-86B8-4D63-87CE-CDCF0969A856}" dt="2021-05-13T17:50:41.269" v="163" actId="122"/>
        <pc:sldMkLst>
          <pc:docMk/>
          <pc:sldMk cId="4246219807" sldId="265"/>
        </pc:sldMkLst>
        <pc:spChg chg="mod">
          <ac:chgData name="Felipe Buchbinder" userId="4076cd2bd8818993" providerId="LiveId" clId="{22A307A8-86B8-4D63-87CE-CDCF0969A856}" dt="2021-05-13T17:50:28.104" v="160" actId="1076"/>
          <ac:spMkLst>
            <pc:docMk/>
            <pc:sldMk cId="4246219807" sldId="265"/>
            <ac:spMk id="6" creationId="{FC7B4779-13D7-4D7C-9E86-36141CE7722D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13" creationId="{FC41C192-8334-4BBD-BC99-7AA10FE619E2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14" creationId="{45DDDF44-B359-43D4-AE46-CD26A5A5EEB6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15" creationId="{F5032621-E248-4021-8918-65938E6FB964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21" creationId="{80852035-BCC6-4C57-BDAB-4D45D5796711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23" creationId="{A7A47A53-7710-4047-8E42-761F04029E8C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25" creationId="{0A866A96-CC9F-4EEF-BB05-388930AE8B9A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3" creationId="{A3FDDAAC-E213-4D9D-B7FD-B58109FD4784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4" creationId="{56E301FC-7C04-4B0F-A1D7-6BE487B43AB6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5" creationId="{F904599F-C058-4D2E-BE14-7699AE064CF1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6" creationId="{B16F61E0-F897-47A7-83C1-180F14ED628A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7" creationId="{8BD13229-1C20-4E3C-8A7A-23C9C50B2AED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8" creationId="{4BF1CA09-381B-4800-95C6-5E9320A1D995}"/>
          </ac:spMkLst>
        </pc:spChg>
        <pc:graphicFrameChg chg="add mod modGraphic">
          <ac:chgData name="Felipe Buchbinder" userId="4076cd2bd8818993" providerId="LiveId" clId="{22A307A8-86B8-4D63-87CE-CDCF0969A856}" dt="2021-05-13T17:50:41.269" v="163" actId="122"/>
          <ac:graphicFrameMkLst>
            <pc:docMk/>
            <pc:sldMk cId="4246219807" sldId="265"/>
            <ac:graphicFrameMk id="2" creationId="{3B4EA9BC-4E69-40AA-852C-C5780A4D8893}"/>
          </ac:graphicFrameMkLst>
        </pc:graphicFrame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8" creationId="{A55F1693-1CD1-49E9-BBEE-517439C249E3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9" creationId="{6DA5C830-6A3F-4720-B2EE-66B523EAC2EC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28" creationId="{71426A1F-0892-4CE4-B815-175FE34165B2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29" creationId="{EA446F19-3CBB-489E-9E93-3B08F6106CE2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30" creationId="{D8DD7959-D9E2-4D75-9049-04AA092E6E77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31" creationId="{ABF95EE7-5C54-4C32-A3BB-103E0F4EABB9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32" creationId="{3E5FF0B0-99C5-4891-B64F-4E8BC932D261}"/>
          </ac:cxnSpMkLst>
        </pc:cxnChg>
      </pc:sldChg>
      <pc:sldChg chg="addSp delSp modSp mod">
        <pc:chgData name="Felipe Buchbinder" userId="4076cd2bd8818993" providerId="LiveId" clId="{22A307A8-86B8-4D63-87CE-CDCF0969A856}" dt="2021-05-13T17:53:43.402" v="307" actId="478"/>
        <pc:sldMkLst>
          <pc:docMk/>
          <pc:sldMk cId="4282528703" sldId="266"/>
        </pc:sldMkLst>
        <pc:spChg chg="mod">
          <ac:chgData name="Felipe Buchbinder" userId="4076cd2bd8818993" providerId="LiveId" clId="{22A307A8-86B8-4D63-87CE-CDCF0969A856}" dt="2021-05-13T17:51:07.772" v="270" actId="20577"/>
          <ac:spMkLst>
            <pc:docMk/>
            <pc:sldMk cId="4282528703" sldId="266"/>
            <ac:spMk id="5" creationId="{8302C723-A626-4241-8F6D-0AB016E47E62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8" creationId="{0C8E1BA5-D9CC-4370-A871-579D875FF024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9" creationId="{C9E326A2-F037-4766-85E1-4A11FD0349B2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11" creationId="{8928BBF5-2AC8-4762-AA70-90AB66C8C3E7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19" creationId="{2CF6DC60-531E-4B88-AA25-41F3D82A25CA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20" creationId="{0D31643B-829D-4ED8-BAA8-774331646116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21" creationId="{BD452449-CB05-4099-98A3-A8A271402C7C}"/>
          </ac:spMkLst>
        </pc:spChg>
        <pc:graphicFrameChg chg="add mod modGraphic">
          <ac:chgData name="Felipe Buchbinder" userId="4076cd2bd8818993" providerId="LiveId" clId="{22A307A8-86B8-4D63-87CE-CDCF0969A856}" dt="2021-05-13T17:53:37.409" v="306" actId="20577"/>
          <ac:graphicFrameMkLst>
            <pc:docMk/>
            <pc:sldMk cId="4282528703" sldId="266"/>
            <ac:graphicFrameMk id="16" creationId="{BD0946F3-6C2B-480C-8FA4-0C2063D6E1CC}"/>
          </ac:graphicFrameMkLst>
        </pc:graphicFrameChg>
        <pc:cxnChg chg="del mod">
          <ac:chgData name="Felipe Buchbinder" userId="4076cd2bd8818993" providerId="LiveId" clId="{22A307A8-86B8-4D63-87CE-CDCF0969A856}" dt="2021-05-13T17:53:43.402" v="307" actId="478"/>
          <ac:cxnSpMkLst>
            <pc:docMk/>
            <pc:sldMk cId="4282528703" sldId="266"/>
            <ac:cxnSpMk id="6" creationId="{82504816-0434-4AEE-B65F-335A64A4D16E}"/>
          </ac:cxnSpMkLst>
        </pc:cxnChg>
        <pc:cxnChg chg="del mod">
          <ac:chgData name="Felipe Buchbinder" userId="4076cd2bd8818993" providerId="LiveId" clId="{22A307A8-86B8-4D63-87CE-CDCF0969A856}" dt="2021-05-13T17:53:43.402" v="307" actId="478"/>
          <ac:cxnSpMkLst>
            <pc:docMk/>
            <pc:sldMk cId="4282528703" sldId="266"/>
            <ac:cxnSpMk id="7" creationId="{3528D1E5-EC2D-44B1-9835-1EE9744A0566}"/>
          </ac:cxnSpMkLst>
        </pc:cxnChg>
        <pc:cxnChg chg="del mod">
          <ac:chgData name="Felipe Buchbinder" userId="4076cd2bd8818993" providerId="LiveId" clId="{22A307A8-86B8-4D63-87CE-CDCF0969A856}" dt="2021-05-13T17:53:43.402" v="307" actId="478"/>
          <ac:cxnSpMkLst>
            <pc:docMk/>
            <pc:sldMk cId="4282528703" sldId="266"/>
            <ac:cxnSpMk id="14" creationId="{1300EE8F-4FCB-49B0-9336-F7F94FA4712E}"/>
          </ac:cxnSpMkLst>
        </pc:cxnChg>
        <pc:cxnChg chg="del mod">
          <ac:chgData name="Felipe Buchbinder" userId="4076cd2bd8818993" providerId="LiveId" clId="{22A307A8-86B8-4D63-87CE-CDCF0969A856}" dt="2021-05-13T17:53:43.402" v="307" actId="478"/>
          <ac:cxnSpMkLst>
            <pc:docMk/>
            <pc:sldMk cId="4282528703" sldId="266"/>
            <ac:cxnSpMk id="15" creationId="{9EE6195D-F8EB-4836-BF9E-98A32393F597}"/>
          </ac:cxnSpMkLst>
        </pc:cxnChg>
      </pc:sldChg>
      <pc:sldChg chg="addSp modSp mod">
        <pc:chgData name="Felipe Buchbinder" userId="4076cd2bd8818993" providerId="LiveId" clId="{22A307A8-86B8-4D63-87CE-CDCF0969A856}" dt="2021-05-13T18:02:12.855" v="860" actId="20577"/>
        <pc:sldMkLst>
          <pc:docMk/>
          <pc:sldMk cId="1557657026" sldId="268"/>
        </pc:sldMkLst>
        <pc:spChg chg="mod">
          <ac:chgData name="Felipe Buchbinder" userId="4076cd2bd8818993" providerId="LiveId" clId="{22A307A8-86B8-4D63-87CE-CDCF0969A856}" dt="2021-05-13T17:55:49.572" v="426" actId="20577"/>
          <ac:spMkLst>
            <pc:docMk/>
            <pc:sldMk cId="1557657026" sldId="268"/>
            <ac:spMk id="5" creationId="{8302C723-A626-4241-8F6D-0AB016E47E62}"/>
          </ac:spMkLst>
        </pc:spChg>
        <pc:spChg chg="add mod">
          <ac:chgData name="Felipe Buchbinder" userId="4076cd2bd8818993" providerId="LiveId" clId="{22A307A8-86B8-4D63-87CE-CDCF0969A856}" dt="2021-05-13T18:02:10.571" v="858" actId="20577"/>
          <ac:spMkLst>
            <pc:docMk/>
            <pc:sldMk cId="1557657026" sldId="268"/>
            <ac:spMk id="10" creationId="{4EA86279-34F8-4925-B210-0AE68CEBFF50}"/>
          </ac:spMkLst>
        </pc:spChg>
        <pc:spChg chg="mod">
          <ac:chgData name="Felipe Buchbinder" userId="4076cd2bd8818993" providerId="LiveId" clId="{22A307A8-86B8-4D63-87CE-CDCF0969A856}" dt="2021-05-13T18:01:46.112" v="729" actId="1076"/>
          <ac:spMkLst>
            <pc:docMk/>
            <pc:sldMk cId="1557657026" sldId="268"/>
            <ac:spMk id="11" creationId="{3D40B938-DDD7-4A25-A614-6C37A4FD720B}"/>
          </ac:spMkLst>
        </pc:spChg>
        <pc:spChg chg="add mod">
          <ac:chgData name="Felipe Buchbinder" userId="4076cd2bd8818993" providerId="LiveId" clId="{22A307A8-86B8-4D63-87CE-CDCF0969A856}" dt="2021-05-13T18:02:12.855" v="860" actId="20577"/>
          <ac:spMkLst>
            <pc:docMk/>
            <pc:sldMk cId="1557657026" sldId="268"/>
            <ac:spMk id="13" creationId="{AA093413-CFD5-41EB-B301-D83D7B8463ED}"/>
          </ac:spMkLst>
        </pc:spChg>
        <pc:cxnChg chg="mod">
          <ac:chgData name="Felipe Buchbinder" userId="4076cd2bd8818993" providerId="LiveId" clId="{22A307A8-86B8-4D63-87CE-CDCF0969A856}" dt="2021-05-13T18:01:46.112" v="729" actId="1076"/>
          <ac:cxnSpMkLst>
            <pc:docMk/>
            <pc:sldMk cId="1557657026" sldId="268"/>
            <ac:cxnSpMk id="7" creationId="{A76D692D-CBA2-46A9-A77C-2D45122AE0D6}"/>
          </ac:cxnSpMkLst>
        </pc:cxnChg>
        <pc:cxnChg chg="add mod">
          <ac:chgData name="Felipe Buchbinder" userId="4076cd2bd8818993" providerId="LiveId" clId="{22A307A8-86B8-4D63-87CE-CDCF0969A856}" dt="2021-05-13T18:02:00.001" v="813" actId="1038"/>
          <ac:cxnSpMkLst>
            <pc:docMk/>
            <pc:sldMk cId="1557657026" sldId="268"/>
            <ac:cxnSpMk id="9" creationId="{39F53436-4405-4F0C-8447-02B95122D1C2}"/>
          </ac:cxnSpMkLst>
        </pc:cxnChg>
        <pc:cxnChg chg="add mod">
          <ac:chgData name="Felipe Buchbinder" userId="4076cd2bd8818993" providerId="LiveId" clId="{22A307A8-86B8-4D63-87CE-CDCF0969A856}" dt="2021-05-13T18:02:07.841" v="856" actId="1037"/>
          <ac:cxnSpMkLst>
            <pc:docMk/>
            <pc:sldMk cId="1557657026" sldId="268"/>
            <ac:cxnSpMk id="12" creationId="{A79CFE1B-27A8-473F-9F94-DBD6A73E7D78}"/>
          </ac:cxnSpMkLst>
        </pc:cxnChg>
      </pc:sldChg>
      <pc:sldChg chg="del">
        <pc:chgData name="Felipe Buchbinder" userId="4076cd2bd8818993" providerId="LiveId" clId="{22A307A8-86B8-4D63-87CE-CDCF0969A856}" dt="2021-05-14T01:56:40.147" v="2339" actId="47"/>
        <pc:sldMkLst>
          <pc:docMk/>
          <pc:sldMk cId="1979899725" sldId="271"/>
        </pc:sldMkLst>
      </pc:sldChg>
      <pc:sldChg chg="del">
        <pc:chgData name="Felipe Buchbinder" userId="4076cd2bd8818993" providerId="LiveId" clId="{22A307A8-86B8-4D63-87CE-CDCF0969A856}" dt="2021-05-14T01:56:42.237" v="2340" actId="47"/>
        <pc:sldMkLst>
          <pc:docMk/>
          <pc:sldMk cId="3840189194" sldId="272"/>
        </pc:sldMkLst>
      </pc:sldChg>
      <pc:sldChg chg="del">
        <pc:chgData name="Felipe Buchbinder" userId="4076cd2bd8818993" providerId="LiveId" clId="{22A307A8-86B8-4D63-87CE-CDCF0969A856}" dt="2021-05-14T01:56:45.060" v="2341" actId="47"/>
        <pc:sldMkLst>
          <pc:docMk/>
          <pc:sldMk cId="3137825386" sldId="273"/>
        </pc:sldMkLst>
      </pc:sldChg>
      <pc:sldChg chg="addSp delSp modSp del mod">
        <pc:chgData name="Felipe Buchbinder" userId="4076cd2bd8818993" providerId="LiveId" clId="{22A307A8-86B8-4D63-87CE-CDCF0969A856}" dt="2021-05-13T18:14:17.246" v="2036" actId="47"/>
        <pc:sldMkLst>
          <pc:docMk/>
          <pc:sldMk cId="1404411951" sldId="274"/>
        </pc:sldMkLst>
        <pc:spChg chg="add del mod">
          <ac:chgData name="Felipe Buchbinder" userId="4076cd2bd8818993" providerId="LiveId" clId="{22A307A8-86B8-4D63-87CE-CDCF0969A856}" dt="2021-05-13T18:01:21.043" v="728" actId="478"/>
          <ac:spMkLst>
            <pc:docMk/>
            <pc:sldMk cId="1404411951" sldId="274"/>
            <ac:spMk id="2" creationId="{762CA5C9-B64B-4803-96E1-FDC369687867}"/>
          </ac:spMkLst>
        </pc:spChg>
        <pc:spChg chg="mod">
          <ac:chgData name="Felipe Buchbinder" userId="4076cd2bd8818993" providerId="LiveId" clId="{22A307A8-86B8-4D63-87CE-CDCF0969A856}" dt="2021-05-13T17:54:08.573" v="311" actId="27636"/>
          <ac:spMkLst>
            <pc:docMk/>
            <pc:sldMk cId="1404411951" sldId="274"/>
            <ac:spMk id="5" creationId="{8302C723-A626-4241-8F6D-0AB016E47E62}"/>
          </ac:spMkLst>
        </pc:spChg>
        <pc:spChg chg="del mod">
          <ac:chgData name="Felipe Buchbinder" userId="4076cd2bd8818993" providerId="LiveId" clId="{22A307A8-86B8-4D63-87CE-CDCF0969A856}" dt="2021-05-13T17:54:13.883" v="313" actId="478"/>
          <ac:spMkLst>
            <pc:docMk/>
            <pc:sldMk cId="1404411951" sldId="274"/>
            <ac:spMk id="7" creationId="{DBC238BA-4744-4C81-BB63-24D8E1AEB8B5}"/>
          </ac:spMkLst>
        </pc:spChg>
        <pc:graphicFrameChg chg="add mod modGraphic">
          <ac:chgData name="Felipe Buchbinder" userId="4076cd2bd8818993" providerId="LiveId" clId="{22A307A8-86B8-4D63-87CE-CDCF0969A856}" dt="2021-05-13T17:57:35.495" v="475" actId="1076"/>
          <ac:graphicFrameMkLst>
            <pc:docMk/>
            <pc:sldMk cId="1404411951" sldId="274"/>
            <ac:graphicFrameMk id="6" creationId="{6C863B97-CA27-4464-9068-12A299BAF528}"/>
          </ac:graphicFrameMkLst>
        </pc:graphicFrameChg>
        <pc:graphicFrameChg chg="add mod modGraphic">
          <ac:chgData name="Felipe Buchbinder" userId="4076cd2bd8818993" providerId="LiveId" clId="{22A307A8-86B8-4D63-87CE-CDCF0969A856}" dt="2021-05-13T18:00:25.553" v="656" actId="14734"/>
          <ac:graphicFrameMkLst>
            <pc:docMk/>
            <pc:sldMk cId="1404411951" sldId="274"/>
            <ac:graphicFrameMk id="8" creationId="{0501AA8D-7017-4CB0-A0BE-76F8C89AFFDA}"/>
          </ac:graphicFrameMkLst>
        </pc:graphicFrameChg>
        <pc:graphicFrameChg chg="add mod modGraphic">
          <ac:chgData name="Felipe Buchbinder" userId="4076cd2bd8818993" providerId="LiveId" clId="{22A307A8-86B8-4D63-87CE-CDCF0969A856}" dt="2021-05-13T18:01:15.034" v="726" actId="20577"/>
          <ac:graphicFrameMkLst>
            <pc:docMk/>
            <pc:sldMk cId="1404411951" sldId="274"/>
            <ac:graphicFrameMk id="9" creationId="{20602F58-3706-4ECB-BC2E-E8C5814EDCCF}"/>
          </ac:graphicFrameMkLst>
        </pc:graphicFrameChg>
        <pc:cxnChg chg="del mod">
          <ac:chgData name="Felipe Buchbinder" userId="4076cd2bd8818993" providerId="LiveId" clId="{22A307A8-86B8-4D63-87CE-CDCF0969A856}" dt="2021-05-13T17:54:13.883" v="313" actId="478"/>
          <ac:cxnSpMkLst>
            <pc:docMk/>
            <pc:sldMk cId="1404411951" sldId="274"/>
            <ac:cxnSpMk id="3" creationId="{86064AC3-3055-4BD7-A9B9-26F2820E41C1}"/>
          </ac:cxnSpMkLst>
        </pc:cxnChg>
      </pc:sldChg>
      <pc:sldChg chg="addSp delSp modSp add mod setBg">
        <pc:chgData name="Felipe Buchbinder" userId="4076cd2bd8818993" providerId="LiveId" clId="{22A307A8-86B8-4D63-87CE-CDCF0969A856}" dt="2021-05-14T01:54:53.476" v="2337" actId="14100"/>
        <pc:sldMkLst>
          <pc:docMk/>
          <pc:sldMk cId="179487955" sldId="275"/>
        </pc:sldMkLst>
        <pc:spChg chg="mod">
          <ac:chgData name="Felipe Buchbinder" userId="4076cd2bd8818993" providerId="LiveId" clId="{22A307A8-86B8-4D63-87CE-CDCF0969A856}" dt="2021-05-14T01:52:26.372" v="2110" actId="26606"/>
          <ac:spMkLst>
            <pc:docMk/>
            <pc:sldMk cId="179487955" sldId="275"/>
            <ac:spMk id="4" creationId="{743119C3-725A-4957-89D4-BD808FC2AEDA}"/>
          </ac:spMkLst>
        </pc:spChg>
        <pc:spChg chg="mod ord">
          <ac:chgData name="Felipe Buchbinder" userId="4076cd2bd8818993" providerId="LiveId" clId="{22A307A8-86B8-4D63-87CE-CDCF0969A856}" dt="2021-05-14T01:52:53.045" v="2113" actId="20577"/>
          <ac:spMkLst>
            <pc:docMk/>
            <pc:sldMk cId="179487955" sldId="275"/>
            <ac:spMk id="5" creationId="{8302C723-A626-4241-8F6D-0AB016E47E62}"/>
          </ac:spMkLst>
        </pc:spChg>
        <pc:spChg chg="del mod">
          <ac:chgData name="Felipe Buchbinder" userId="4076cd2bd8818993" providerId="LiveId" clId="{22A307A8-86B8-4D63-87CE-CDCF0969A856}" dt="2021-05-14T01:51:20.643" v="2103" actId="478"/>
          <ac:spMkLst>
            <pc:docMk/>
            <pc:sldMk cId="179487955" sldId="275"/>
            <ac:spMk id="7" creationId="{DBC238BA-4744-4C81-BB63-24D8E1AEB8B5}"/>
          </ac:spMkLst>
        </pc:spChg>
        <pc:spChg chg="add mod">
          <ac:chgData name="Felipe Buchbinder" userId="4076cd2bd8818993" providerId="LiveId" clId="{22A307A8-86B8-4D63-87CE-CDCF0969A856}" dt="2021-05-14T01:54:48.832" v="2336" actId="1076"/>
          <ac:spMkLst>
            <pc:docMk/>
            <pc:sldMk cId="179487955" sldId="275"/>
            <ac:spMk id="9" creationId="{986B459E-E585-462B-9DC4-8C28F1603778}"/>
          </ac:spMkLst>
        </pc:spChg>
        <pc:spChg chg="add mod">
          <ac:chgData name="Felipe Buchbinder" userId="4076cd2bd8818993" providerId="LiveId" clId="{22A307A8-86B8-4D63-87CE-CDCF0969A856}" dt="2021-05-14T01:54:53.476" v="2337" actId="14100"/>
          <ac:spMkLst>
            <pc:docMk/>
            <pc:sldMk cId="179487955" sldId="275"/>
            <ac:spMk id="10" creationId="{AC10B18A-D009-4931-B0F9-1C7BF03D8089}"/>
          </ac:spMkLst>
        </pc:spChg>
        <pc:spChg chg="add">
          <ac:chgData name="Felipe Buchbinder" userId="4076cd2bd8818993" providerId="LiveId" clId="{22A307A8-86B8-4D63-87CE-CDCF0969A856}" dt="2021-05-14T01:52:26.372" v="2110" actId="26606"/>
          <ac:spMkLst>
            <pc:docMk/>
            <pc:sldMk cId="179487955" sldId="275"/>
            <ac:spMk id="71" creationId="{CA4D39DB-AFA4-47BA-A7F2-13A71D210C66}"/>
          </ac:spMkLst>
        </pc:spChg>
        <pc:picChg chg="add mod">
          <ac:chgData name="Felipe Buchbinder" userId="4076cd2bd8818993" providerId="LiveId" clId="{22A307A8-86B8-4D63-87CE-CDCF0969A856}" dt="2021-05-14T01:52:26.372" v="2110" actId="26606"/>
          <ac:picMkLst>
            <pc:docMk/>
            <pc:sldMk cId="179487955" sldId="275"/>
            <ac:picMk id="1026" creationId="{8AD09371-97CE-4DC5-B770-ACE2E1D9C629}"/>
          </ac:picMkLst>
        </pc:picChg>
        <pc:cxnChg chg="del mod">
          <ac:chgData name="Felipe Buchbinder" userId="4076cd2bd8818993" providerId="LiveId" clId="{22A307A8-86B8-4D63-87CE-CDCF0969A856}" dt="2021-05-14T01:51:20.643" v="2103" actId="478"/>
          <ac:cxnSpMkLst>
            <pc:docMk/>
            <pc:sldMk cId="179487955" sldId="275"/>
            <ac:cxnSpMk id="3" creationId="{86064AC3-3055-4BD7-A9B9-26F2820E41C1}"/>
          </ac:cxnSpMkLst>
        </pc:cxnChg>
        <pc:cxnChg chg="add del mod">
          <ac:chgData name="Felipe Buchbinder" userId="4076cd2bd8818993" providerId="LiveId" clId="{22A307A8-86B8-4D63-87CE-CDCF0969A856}" dt="2021-05-14T01:53:34.824" v="2201" actId="478"/>
          <ac:cxnSpMkLst>
            <pc:docMk/>
            <pc:sldMk cId="179487955" sldId="275"/>
            <ac:cxnSpMk id="8" creationId="{BB9DDCBE-8785-4B36-BC6E-7B65EF9BEE80}"/>
          </ac:cxnSpMkLst>
        </pc:cxnChg>
      </pc:sldChg>
      <pc:sldChg chg="modSp new del mod">
        <pc:chgData name="Felipe Buchbinder" userId="4076cd2bd8818993" providerId="LiveId" clId="{22A307A8-86B8-4D63-87CE-CDCF0969A856}" dt="2021-05-13T03:42:24.836" v="46" actId="47"/>
        <pc:sldMkLst>
          <pc:docMk/>
          <pc:sldMk cId="3234606451" sldId="275"/>
        </pc:sldMkLst>
        <pc:spChg chg="mod">
          <ac:chgData name="Felipe Buchbinder" userId="4076cd2bd8818993" providerId="LiveId" clId="{22A307A8-86B8-4D63-87CE-CDCF0969A856}" dt="2021-05-13T03:41:40.766" v="14" actId="20577"/>
          <ac:spMkLst>
            <pc:docMk/>
            <pc:sldMk cId="3234606451" sldId="275"/>
            <ac:spMk id="2" creationId="{F0ED2BDF-02BC-4405-B1B1-789BAE752462}"/>
          </ac:spMkLst>
        </pc:spChg>
        <pc:spChg chg="mod">
          <ac:chgData name="Felipe Buchbinder" userId="4076cd2bd8818993" providerId="LiveId" clId="{22A307A8-86B8-4D63-87CE-CDCF0969A856}" dt="2021-05-13T03:42:06.408" v="45" actId="20577"/>
          <ac:spMkLst>
            <pc:docMk/>
            <pc:sldMk cId="3234606451" sldId="275"/>
            <ac:spMk id="3" creationId="{57B4B5C3-9FC2-4085-91BE-47AA62AD06A3}"/>
          </ac:spMkLst>
        </pc:spChg>
      </pc:sldChg>
      <pc:sldChg chg="delSp modSp add mod">
        <pc:chgData name="Felipe Buchbinder" userId="4076cd2bd8818993" providerId="LiveId" clId="{22A307A8-86B8-4D63-87CE-CDCF0969A856}" dt="2021-05-14T01:50:09.488" v="2087" actId="207"/>
        <pc:sldMkLst>
          <pc:docMk/>
          <pc:sldMk cId="1377411325" sldId="276"/>
        </pc:sldMkLst>
        <pc:spChg chg="mod">
          <ac:chgData name="Felipe Buchbinder" userId="4076cd2bd8818993" providerId="LiveId" clId="{22A307A8-86B8-4D63-87CE-CDCF0969A856}" dt="2021-05-13T18:06:37.008" v="1077" actId="20577"/>
          <ac:spMkLst>
            <pc:docMk/>
            <pc:sldMk cId="1377411325" sldId="276"/>
            <ac:spMk id="4" creationId="{743119C3-725A-4957-89D4-BD808FC2AEDA}"/>
          </ac:spMkLst>
        </pc:spChg>
        <pc:spChg chg="mod">
          <ac:chgData name="Felipe Buchbinder" userId="4076cd2bd8818993" providerId="LiveId" clId="{22A307A8-86B8-4D63-87CE-CDCF0969A856}" dt="2021-05-14T01:50:09.488" v="2087" actId="207"/>
          <ac:spMkLst>
            <pc:docMk/>
            <pc:sldMk cId="1377411325" sldId="276"/>
            <ac:spMk id="5" creationId="{8302C723-A626-4241-8F6D-0AB016E47E62}"/>
          </ac:spMkLst>
        </pc:spChg>
        <pc:spChg chg="del">
          <ac:chgData name="Felipe Buchbinder" userId="4076cd2bd8818993" providerId="LiveId" clId="{22A307A8-86B8-4D63-87CE-CDCF0969A856}" dt="2021-05-13T18:02:57.440" v="941" actId="478"/>
          <ac:spMkLst>
            <pc:docMk/>
            <pc:sldMk cId="1377411325" sldId="276"/>
            <ac:spMk id="10" creationId="{4EA86279-34F8-4925-B210-0AE68CEBFF50}"/>
          </ac:spMkLst>
        </pc:spChg>
        <pc:spChg chg="del">
          <ac:chgData name="Felipe Buchbinder" userId="4076cd2bd8818993" providerId="LiveId" clId="{22A307A8-86B8-4D63-87CE-CDCF0969A856}" dt="2021-05-13T18:02:57.440" v="941" actId="478"/>
          <ac:spMkLst>
            <pc:docMk/>
            <pc:sldMk cId="1377411325" sldId="276"/>
            <ac:spMk id="11" creationId="{3D40B938-DDD7-4A25-A614-6C37A4FD720B}"/>
          </ac:spMkLst>
        </pc:spChg>
        <pc:spChg chg="del">
          <ac:chgData name="Felipe Buchbinder" userId="4076cd2bd8818993" providerId="LiveId" clId="{22A307A8-86B8-4D63-87CE-CDCF0969A856}" dt="2021-05-13T18:02:57.440" v="941" actId="478"/>
          <ac:spMkLst>
            <pc:docMk/>
            <pc:sldMk cId="1377411325" sldId="276"/>
            <ac:spMk id="13" creationId="{AA093413-CFD5-41EB-B301-D83D7B8463ED}"/>
          </ac:spMkLst>
        </pc:spChg>
        <pc:spChg chg="del">
          <ac:chgData name="Felipe Buchbinder" userId="4076cd2bd8818993" providerId="LiveId" clId="{22A307A8-86B8-4D63-87CE-CDCF0969A856}" dt="2021-05-13T18:02:57.440" v="941" actId="478"/>
          <ac:spMkLst>
            <pc:docMk/>
            <pc:sldMk cId="1377411325" sldId="276"/>
            <ac:spMk id="15" creationId="{CD42331A-2932-4245-8D81-96124FFAFB45}"/>
          </ac:spMkLst>
        </pc:spChg>
        <pc:cxnChg chg="del">
          <ac:chgData name="Felipe Buchbinder" userId="4076cd2bd8818993" providerId="LiveId" clId="{22A307A8-86B8-4D63-87CE-CDCF0969A856}" dt="2021-05-13T18:02:57.440" v="941" actId="478"/>
          <ac:cxnSpMkLst>
            <pc:docMk/>
            <pc:sldMk cId="1377411325" sldId="276"/>
            <ac:cxnSpMk id="6" creationId="{CF7C58AB-BD8F-4F80-9FB8-E76A06781EAE}"/>
          </ac:cxnSpMkLst>
        </pc:cxnChg>
        <pc:cxnChg chg="del">
          <ac:chgData name="Felipe Buchbinder" userId="4076cd2bd8818993" providerId="LiveId" clId="{22A307A8-86B8-4D63-87CE-CDCF0969A856}" dt="2021-05-13T18:02:57.440" v="941" actId="478"/>
          <ac:cxnSpMkLst>
            <pc:docMk/>
            <pc:sldMk cId="1377411325" sldId="276"/>
            <ac:cxnSpMk id="7" creationId="{A76D692D-CBA2-46A9-A77C-2D45122AE0D6}"/>
          </ac:cxnSpMkLst>
        </pc:cxnChg>
        <pc:cxnChg chg="del">
          <ac:chgData name="Felipe Buchbinder" userId="4076cd2bd8818993" providerId="LiveId" clId="{22A307A8-86B8-4D63-87CE-CDCF0969A856}" dt="2021-05-13T18:02:57.440" v="941" actId="478"/>
          <ac:cxnSpMkLst>
            <pc:docMk/>
            <pc:sldMk cId="1377411325" sldId="276"/>
            <ac:cxnSpMk id="9" creationId="{39F53436-4405-4F0C-8447-02B95122D1C2}"/>
          </ac:cxnSpMkLst>
        </pc:cxnChg>
        <pc:cxnChg chg="del">
          <ac:chgData name="Felipe Buchbinder" userId="4076cd2bd8818993" providerId="LiveId" clId="{22A307A8-86B8-4D63-87CE-CDCF0969A856}" dt="2021-05-13T18:02:57.440" v="941" actId="478"/>
          <ac:cxnSpMkLst>
            <pc:docMk/>
            <pc:sldMk cId="1377411325" sldId="276"/>
            <ac:cxnSpMk id="12" creationId="{A79CFE1B-27A8-473F-9F94-DBD6A73E7D78}"/>
          </ac:cxnSpMkLst>
        </pc:cxnChg>
        <pc:cxnChg chg="del">
          <ac:chgData name="Felipe Buchbinder" userId="4076cd2bd8818993" providerId="LiveId" clId="{22A307A8-86B8-4D63-87CE-CDCF0969A856}" dt="2021-05-13T18:02:57.440" v="941" actId="478"/>
          <ac:cxnSpMkLst>
            <pc:docMk/>
            <pc:sldMk cId="1377411325" sldId="276"/>
            <ac:cxnSpMk id="18" creationId="{142C8AFB-2505-402B-8188-745224D491AC}"/>
          </ac:cxnSpMkLst>
        </pc:cxnChg>
      </pc:sldChg>
      <pc:sldChg chg="add del">
        <pc:chgData name="Felipe Buchbinder" userId="4076cd2bd8818993" providerId="LiveId" clId="{22A307A8-86B8-4D63-87CE-CDCF0969A856}" dt="2021-05-13T17:55:57.992" v="428" actId="47"/>
        <pc:sldMkLst>
          <pc:docMk/>
          <pc:sldMk cId="4071693798" sldId="276"/>
        </pc:sldMkLst>
      </pc:sldChg>
      <pc:sldChg chg="modSp add mod">
        <pc:chgData name="Felipe Buchbinder" userId="4076cd2bd8818993" providerId="LiveId" clId="{22A307A8-86B8-4D63-87CE-CDCF0969A856}" dt="2021-05-14T01:50:29.343" v="2090" actId="20577"/>
        <pc:sldMkLst>
          <pc:docMk/>
          <pc:sldMk cId="3396670503" sldId="277"/>
        </pc:sldMkLst>
        <pc:spChg chg="mod">
          <ac:chgData name="Felipe Buchbinder" userId="4076cd2bd8818993" providerId="LiveId" clId="{22A307A8-86B8-4D63-87CE-CDCF0969A856}" dt="2021-05-13T18:06:41.002" v="1079" actId="20577"/>
          <ac:spMkLst>
            <pc:docMk/>
            <pc:sldMk cId="3396670503" sldId="277"/>
            <ac:spMk id="4" creationId="{743119C3-725A-4957-89D4-BD808FC2AEDA}"/>
          </ac:spMkLst>
        </pc:spChg>
        <pc:spChg chg="mod">
          <ac:chgData name="Felipe Buchbinder" userId="4076cd2bd8818993" providerId="LiveId" clId="{22A307A8-86B8-4D63-87CE-CDCF0969A856}" dt="2021-05-14T01:50:29.343" v="2090" actId="20577"/>
          <ac:spMkLst>
            <pc:docMk/>
            <pc:sldMk cId="3396670503" sldId="277"/>
            <ac:spMk id="5" creationId="{8302C723-A626-4241-8F6D-0AB016E47E62}"/>
          </ac:spMkLst>
        </pc:spChg>
      </pc:sldChg>
      <pc:sldChg chg="modSp add mod">
        <pc:chgData name="Felipe Buchbinder" userId="4076cd2bd8818993" providerId="LiveId" clId="{22A307A8-86B8-4D63-87CE-CDCF0969A856}" dt="2021-05-14T01:50:42.905" v="2091" actId="207"/>
        <pc:sldMkLst>
          <pc:docMk/>
          <pc:sldMk cId="1135926869" sldId="278"/>
        </pc:sldMkLst>
        <pc:spChg chg="mod">
          <ac:chgData name="Felipe Buchbinder" userId="4076cd2bd8818993" providerId="LiveId" clId="{22A307A8-86B8-4D63-87CE-CDCF0969A856}" dt="2021-05-13T18:06:33.008" v="1075" actId="20577"/>
          <ac:spMkLst>
            <pc:docMk/>
            <pc:sldMk cId="1135926869" sldId="278"/>
            <ac:spMk id="4" creationId="{743119C3-725A-4957-89D4-BD808FC2AEDA}"/>
          </ac:spMkLst>
        </pc:spChg>
        <pc:spChg chg="mod">
          <ac:chgData name="Felipe Buchbinder" userId="4076cd2bd8818993" providerId="LiveId" clId="{22A307A8-86B8-4D63-87CE-CDCF0969A856}" dt="2021-05-14T01:50:42.905" v="2091" actId="207"/>
          <ac:spMkLst>
            <pc:docMk/>
            <pc:sldMk cId="1135926869" sldId="278"/>
            <ac:spMk id="5" creationId="{8302C723-A626-4241-8F6D-0AB016E47E62}"/>
          </ac:spMkLst>
        </pc:spChg>
      </pc:sldChg>
      <pc:sldChg chg="modSp add del mod">
        <pc:chgData name="Felipe Buchbinder" userId="4076cd2bd8818993" providerId="LiveId" clId="{22A307A8-86B8-4D63-87CE-CDCF0969A856}" dt="2021-05-13T18:14:15.874" v="2035" actId="47"/>
        <pc:sldMkLst>
          <pc:docMk/>
          <pc:sldMk cId="2859633606" sldId="279"/>
        </pc:sldMkLst>
        <pc:spChg chg="mod">
          <ac:chgData name="Felipe Buchbinder" userId="4076cd2bd8818993" providerId="LiveId" clId="{22A307A8-86B8-4D63-87CE-CDCF0969A856}" dt="2021-05-13T18:08:48.126" v="1316" actId="20577"/>
          <ac:spMkLst>
            <pc:docMk/>
            <pc:sldMk cId="2859633606" sldId="279"/>
            <ac:spMk id="4" creationId="{743119C3-725A-4957-89D4-BD808FC2AEDA}"/>
          </ac:spMkLst>
        </pc:spChg>
        <pc:spChg chg="mod">
          <ac:chgData name="Felipe Buchbinder" userId="4076cd2bd8818993" providerId="LiveId" clId="{22A307A8-86B8-4D63-87CE-CDCF0969A856}" dt="2021-05-13T18:11:52.330" v="1786" actId="27636"/>
          <ac:spMkLst>
            <pc:docMk/>
            <pc:sldMk cId="2859633606" sldId="279"/>
            <ac:spMk id="5" creationId="{8302C723-A626-4241-8F6D-0AB016E47E62}"/>
          </ac:spMkLst>
        </pc:spChg>
      </pc:sldChg>
      <pc:sldChg chg="modSp add del mod">
        <pc:chgData name="Felipe Buchbinder" userId="4076cd2bd8818993" providerId="LiveId" clId="{22A307A8-86B8-4D63-87CE-CDCF0969A856}" dt="2021-05-13T18:10:14.502" v="1540" actId="47"/>
        <pc:sldMkLst>
          <pc:docMk/>
          <pc:sldMk cId="1759644093" sldId="280"/>
        </pc:sldMkLst>
        <pc:spChg chg="mod">
          <ac:chgData name="Felipe Buchbinder" userId="4076cd2bd8818993" providerId="LiveId" clId="{22A307A8-86B8-4D63-87CE-CDCF0969A856}" dt="2021-05-13T18:10:09.473" v="1539" actId="20577"/>
          <ac:spMkLst>
            <pc:docMk/>
            <pc:sldMk cId="1759644093" sldId="280"/>
            <ac:spMk id="5" creationId="{8302C723-A626-4241-8F6D-0AB016E47E62}"/>
          </ac:spMkLst>
        </pc:spChg>
      </pc:sldChg>
      <pc:sldChg chg="modSp add mod">
        <pc:chgData name="Felipe Buchbinder" userId="4076cd2bd8818993" providerId="LiveId" clId="{22A307A8-86B8-4D63-87CE-CDCF0969A856}" dt="2021-05-13T18:14:03.510" v="2034" actId="207"/>
        <pc:sldMkLst>
          <pc:docMk/>
          <pc:sldMk cId="3900932041" sldId="280"/>
        </pc:sldMkLst>
        <pc:spChg chg="mod">
          <ac:chgData name="Felipe Buchbinder" userId="4076cd2bd8818993" providerId="LiveId" clId="{22A307A8-86B8-4D63-87CE-CDCF0969A856}" dt="2021-05-13T18:14:03.510" v="2034" actId="207"/>
          <ac:spMkLst>
            <pc:docMk/>
            <pc:sldMk cId="3900932041" sldId="280"/>
            <ac:spMk id="5" creationId="{8302C723-A626-4241-8F6D-0AB016E47E62}"/>
          </ac:spMkLst>
        </pc:spChg>
      </pc:sldChg>
      <pc:sldChg chg="add del">
        <pc:chgData name="Felipe Buchbinder" userId="4076cd2bd8818993" providerId="LiveId" clId="{22A307A8-86B8-4D63-87CE-CDCF0969A856}" dt="2021-05-14T01:55:22.807" v="2338" actId="47"/>
        <pc:sldMkLst>
          <pc:docMk/>
          <pc:sldMk cId="3326677707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2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8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0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4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2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319B93-40EA-49FB-8044-9118D2E3CA8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8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B357-7A76-485F-9A20-9981967F7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960137"/>
            <a:ext cx="7772400" cy="1463040"/>
          </a:xfrm>
        </p:spPr>
        <p:txBody>
          <a:bodyPr/>
          <a:lstStyle/>
          <a:p>
            <a:r>
              <a:rPr lang="pt-BR" dirty="0"/>
              <a:t>Tipos de variáveis aleatórias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1FDB2-BDB6-4223-A11A-57FA15CBF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possíveis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Uma variável aleatória contínua pode assumir qualquer valor dentro de um intervalo</a:t>
                </a:r>
              </a:p>
              <a:p>
                <a:r>
                  <a:rPr lang="pt-BR" dirty="0"/>
                  <a:t>Exemplo: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Tempo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vida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uma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pessoa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7C58AB-BD8F-4F80-9FB8-E76A06781EAE}"/>
              </a:ext>
            </a:extLst>
          </p:cNvPr>
          <p:cNvCxnSpPr/>
          <p:nvPr/>
        </p:nvCxnSpPr>
        <p:spPr>
          <a:xfrm>
            <a:off x="2117557" y="5029200"/>
            <a:ext cx="77242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6D692D-CBA2-46A9-A77C-2D45122AE0D6}"/>
              </a:ext>
            </a:extLst>
          </p:cNvPr>
          <p:cNvCxnSpPr/>
          <p:nvPr/>
        </p:nvCxnSpPr>
        <p:spPr>
          <a:xfrm>
            <a:off x="2887579" y="4753142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40B938-DDD7-4A25-A614-6C37A4FD720B}"/>
              </a:ext>
            </a:extLst>
          </p:cNvPr>
          <p:cNvSpPr txBox="1"/>
          <p:nvPr/>
        </p:nvSpPr>
        <p:spPr>
          <a:xfrm>
            <a:off x="2682234" y="54196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0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2331A-2932-4245-8D81-96124FFAFB45}"/>
              </a:ext>
            </a:extLst>
          </p:cNvPr>
          <p:cNvSpPr txBox="1"/>
          <p:nvPr/>
        </p:nvSpPr>
        <p:spPr>
          <a:xfrm>
            <a:off x="6335836" y="5054022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...</a:t>
            </a:r>
            <a:endParaRPr lang="en-US" sz="3200" dirty="0">
              <a:solidFill>
                <a:schemeClr val="accent4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2C8AFB-2505-402B-8188-745224D491AC}"/>
              </a:ext>
            </a:extLst>
          </p:cNvPr>
          <p:cNvCxnSpPr>
            <a:cxnSpLocks/>
          </p:cNvCxnSpPr>
          <p:nvPr/>
        </p:nvCxnSpPr>
        <p:spPr>
          <a:xfrm flipV="1">
            <a:off x="2887579" y="5029200"/>
            <a:ext cx="6713621" cy="2482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F53436-4405-4F0C-8447-02B95122D1C2}"/>
              </a:ext>
            </a:extLst>
          </p:cNvPr>
          <p:cNvCxnSpPr/>
          <p:nvPr/>
        </p:nvCxnSpPr>
        <p:spPr>
          <a:xfrm>
            <a:off x="4170279" y="4753142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A86279-34F8-4925-B210-0AE68CEBFF50}"/>
              </a:ext>
            </a:extLst>
          </p:cNvPr>
          <p:cNvSpPr txBox="1"/>
          <p:nvPr/>
        </p:nvSpPr>
        <p:spPr>
          <a:xfrm>
            <a:off x="3964934" y="54196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1</a:t>
            </a:r>
            <a:endParaRPr lang="en-US" sz="3200" dirty="0">
              <a:solidFill>
                <a:schemeClr val="accent4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9CFE1B-27A8-473F-9F94-DBD6A73E7D78}"/>
              </a:ext>
            </a:extLst>
          </p:cNvPr>
          <p:cNvCxnSpPr/>
          <p:nvPr/>
        </p:nvCxnSpPr>
        <p:spPr>
          <a:xfrm>
            <a:off x="5160879" y="4753142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093413-CFD5-41EB-B301-D83D7B8463ED}"/>
              </a:ext>
            </a:extLst>
          </p:cNvPr>
          <p:cNvSpPr txBox="1"/>
          <p:nvPr/>
        </p:nvSpPr>
        <p:spPr>
          <a:xfrm>
            <a:off x="4955534" y="54196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2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5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Ideia muito louca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2C723-A626-4241-8F6D-0AB016E4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99" y="2197608"/>
            <a:ext cx="5080001" cy="4023360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A probabilidade de uma pessoa ter </a:t>
            </a:r>
            <a:r>
              <a:rPr lang="pt-BR" sz="3600" dirty="0">
                <a:solidFill>
                  <a:srgbClr val="7030A0"/>
                </a:solidFill>
              </a:rPr>
              <a:t>exatamente</a:t>
            </a:r>
            <a:r>
              <a:rPr lang="pt-BR" sz="3600" dirty="0"/>
              <a:t> 20 anos é </a:t>
            </a:r>
            <a:r>
              <a:rPr lang="pt-BR" sz="3600" dirty="0">
                <a:solidFill>
                  <a:srgbClr val="00B0F0"/>
                </a:solidFill>
              </a:rPr>
              <a:t>zero</a:t>
            </a:r>
            <a:r>
              <a:rPr lang="pt-BR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7741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Ideia louca – parte 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2C723-A626-4241-8F6D-0AB016E4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99" y="2197608"/>
            <a:ext cx="5080001" cy="4023360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A probabilidade de uma pessoa ter </a:t>
            </a:r>
            <a:r>
              <a:rPr lang="pt-BR" sz="3600" dirty="0">
                <a:solidFill>
                  <a:srgbClr val="7030A0"/>
                </a:solidFill>
              </a:rPr>
              <a:t>entre 20 e 21</a:t>
            </a:r>
            <a:r>
              <a:rPr lang="pt-BR" sz="3600" dirty="0"/>
              <a:t> anos </a:t>
            </a:r>
            <a:r>
              <a:rPr lang="pt-BR" sz="3600" dirty="0">
                <a:solidFill>
                  <a:srgbClr val="00B0F0"/>
                </a:solidFill>
              </a:rPr>
              <a:t>não é zero</a:t>
            </a:r>
            <a:r>
              <a:rPr lang="pt-BR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667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Consequência da ideia louca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2C723-A626-4241-8F6D-0AB016E4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197608"/>
            <a:ext cx="8915399" cy="4023360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Quando lidamos com uma variável aleatória contínua, só podemos atribuir probabilidades de que a variável esteja em um </a:t>
            </a:r>
            <a:r>
              <a:rPr lang="pt-BR" sz="3600" dirty="0">
                <a:solidFill>
                  <a:srgbClr val="00B0F0"/>
                </a:solidFill>
              </a:rPr>
              <a:t>intervalo</a:t>
            </a:r>
            <a:r>
              <a:rPr lang="pt-BR" sz="3600" dirty="0"/>
              <a:t>.</a:t>
            </a:r>
          </a:p>
          <a:p>
            <a:pPr marL="0" indent="0" algn="just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3592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Consequência da ideia louca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0" y="2197608"/>
                <a:ext cx="8915399" cy="402336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sz="3600" dirty="0">
                    <a:solidFill>
                      <a:schemeClr val="bg1">
                        <a:lumMod val="65000"/>
                      </a:schemeClr>
                    </a:solidFill>
                  </a:rPr>
                  <a:t>Quando lidamos com uma variável aleatória contínua, só podemos atribuir probabilidades de que a variável esteja em um intervalo.</a:t>
                </a:r>
              </a:p>
              <a:p>
                <a:pPr algn="just"/>
                <a:r>
                  <a:rPr lang="pt-BR" sz="3600" dirty="0"/>
                  <a:t>Isso é feito usando a </a:t>
                </a:r>
                <a:r>
                  <a:rPr lang="pt-BR" sz="3600" dirty="0">
                    <a:solidFill>
                      <a:srgbClr val="0070C0"/>
                    </a:solidFill>
                  </a:rPr>
                  <a:t>função densidade de probabilidades</a:t>
                </a:r>
                <a:r>
                  <a:rPr lang="pt-BR" sz="3600" dirty="0"/>
                  <a:t>, uma função definida de tal forma que </a:t>
                </a:r>
                <a:r>
                  <a:rPr lang="pt-BR" sz="3600" dirty="0">
                    <a:solidFill>
                      <a:srgbClr val="0070C0"/>
                    </a:solidFill>
                  </a:rPr>
                  <a:t>a probabilidade de que</a:t>
                </a:r>
                <a14:m>
                  <m:oMath xmlns:m="http://schemas.openxmlformats.org/officeDocument/2006/math">
                    <m:r>
                      <a:rPr lang="pt-BR" sz="3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3600" dirty="0">
                    <a:solidFill>
                      <a:srgbClr val="0070C0"/>
                    </a:solidFill>
                  </a:rPr>
                  <a:t> esteja entre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3600" dirty="0">
                    <a:solidFill>
                      <a:srgbClr val="0070C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3600" dirty="0">
                    <a:solidFill>
                      <a:srgbClr val="0070C0"/>
                    </a:solidFill>
                  </a:rPr>
                  <a:t> é igual à área embaixo da função no intervalo entre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3600" dirty="0">
                    <a:solidFill>
                      <a:srgbClr val="0070C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36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2197608"/>
                <a:ext cx="8915399" cy="4023360"/>
              </a:xfrm>
              <a:blipFill>
                <a:blip r:embed="rId2"/>
                <a:stretch>
                  <a:fillRect l="-1573" t="-5000" r="-2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93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pt-BR" dirty="0"/>
              <a:t>Função densidade de probabilidade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AD09371-97CE-4DC5-B770-ACE2E1D9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6858" y="22860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1490" y="585216"/>
                <a:ext cx="3527043" cy="5586984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000" dirty="0">
                    <a:solidFill>
                      <a:srgbClr val="FFFFFF"/>
                    </a:solidFill>
                  </a:rPr>
                  <a:t>A função densidade de probabilidade é definida de modo que a probabilidade de X estar entre </a:t>
                </a:r>
                <a14:m>
                  <m:oMath xmlns:m="http://schemas.openxmlformats.org/officeDocument/2006/math">
                    <m:r>
                      <a:rPr lang="pt-BR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000" dirty="0">
                    <a:solidFill>
                      <a:srgbClr val="FFFFFF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000" dirty="0">
                    <a:solidFill>
                      <a:srgbClr val="FFFFFF"/>
                    </a:solidFill>
                  </a:rPr>
                  <a:t> é a área embaixo da função no intervalo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1490" y="585216"/>
                <a:ext cx="3527043" cy="5586984"/>
              </a:xfrm>
              <a:blipFill>
                <a:blip r:embed="rId3"/>
                <a:stretch>
                  <a:fillRect l="-519" r="-4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6B459E-E585-462B-9DC4-8C28F1603778}"/>
                  </a:ext>
                </a:extLst>
              </p:cNvPr>
              <p:cNvSpPr txBox="1"/>
              <p:nvPr/>
            </p:nvSpPr>
            <p:spPr>
              <a:xfrm>
                <a:off x="3603449" y="3354316"/>
                <a:ext cx="3609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6B459E-E585-462B-9DC4-8C28F160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49" y="3354316"/>
                <a:ext cx="36094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AC10B18A-D009-4931-B0F9-1C7BF03D8089}"/>
              </a:ext>
            </a:extLst>
          </p:cNvPr>
          <p:cNvSpPr/>
          <p:nvPr/>
        </p:nvSpPr>
        <p:spPr>
          <a:xfrm flipH="1">
            <a:off x="4051300" y="2806700"/>
            <a:ext cx="1460500" cy="5476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FA50-8074-4A6E-86AF-37CC38E4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dois tipos de variáveis aleatórias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92127-760D-4A0A-B142-DA2B1D0FA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Discretas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171A-5968-4355-B933-7C20787300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Podem assumir apenas alguns valores dentro de um intervalo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2CE8A-4001-4C61-8D73-8C3D4505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pt-BR" dirty="0"/>
              <a:t>ínuas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19932-E064-4719-83E6-D48C979B6E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Podem assumir qualquer valor dentro de um 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FA50-8074-4A6E-86AF-37CC38E4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dois tipos de variáveis aleatórias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92127-760D-4A0A-B142-DA2B1D0FA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Discretas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171A-5968-4355-B933-7C20787300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Podem assumir apenas alguns valores dentro de um intervalo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Número de filhos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Número de pessoas em uma fila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Número de ingressos vendidos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2CE8A-4001-4C61-8D73-8C3D4505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pt-BR" dirty="0"/>
              <a:t>ínuas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19932-E064-4719-83E6-D48C979B6E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Podem assumir qualquer valor dentro de um intervalo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Idade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Consumo de água </a:t>
            </a:r>
            <a:r>
              <a:rPr lang="en-US" dirty="0"/>
              <a:t>/ luz / g</a:t>
            </a:r>
            <a:r>
              <a:rPr lang="pt-BR" dirty="0"/>
              <a:t>ás </a:t>
            </a:r>
            <a:r>
              <a:rPr lang="en-US" dirty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</a:t>
            </a:r>
            <a:r>
              <a:rPr lang="pt-BR" dirty="0"/>
              <a:t>ço de uma ação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0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77495-0012-43A5-A4ED-77B6B781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4FEED-CA77-46E1-A657-9D94219EC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5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possíveis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Uma variável aleatória discreta só pode assumir alguns valores dentro de um intervalo</a:t>
                </a:r>
              </a:p>
              <a:p>
                <a:r>
                  <a:rPr lang="pt-BR" dirty="0"/>
                  <a:t>Exemplo: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cadeiras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ocupadas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um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teatro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com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100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cadeiras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986D67-0235-44DD-9B67-9057EC81A48D}"/>
              </a:ext>
            </a:extLst>
          </p:cNvPr>
          <p:cNvCxnSpPr/>
          <p:nvPr/>
        </p:nvCxnSpPr>
        <p:spPr>
          <a:xfrm>
            <a:off x="2117557" y="5029200"/>
            <a:ext cx="77242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4DDE66-6DEA-4BA7-9A08-2CAED6AAD0C0}"/>
              </a:ext>
            </a:extLst>
          </p:cNvPr>
          <p:cNvCxnSpPr/>
          <p:nvPr/>
        </p:nvCxnSpPr>
        <p:spPr>
          <a:xfrm>
            <a:off x="2887579" y="4740442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EF1EA3-1401-4B6F-BA81-5261E950D58E}"/>
              </a:ext>
            </a:extLst>
          </p:cNvPr>
          <p:cNvCxnSpPr/>
          <p:nvPr/>
        </p:nvCxnSpPr>
        <p:spPr>
          <a:xfrm>
            <a:off x="4170942" y="4740442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BBC337-056E-459F-A854-22B9E87DDCAD}"/>
              </a:ext>
            </a:extLst>
          </p:cNvPr>
          <p:cNvCxnSpPr/>
          <p:nvPr/>
        </p:nvCxnSpPr>
        <p:spPr>
          <a:xfrm>
            <a:off x="5406184" y="4780537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7635D3-F256-47E2-9620-093E849B65A3}"/>
              </a:ext>
            </a:extLst>
          </p:cNvPr>
          <p:cNvCxnSpPr/>
          <p:nvPr/>
        </p:nvCxnSpPr>
        <p:spPr>
          <a:xfrm>
            <a:off x="8819149" y="4776527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FC2107-0EB8-4B90-B22C-9602EDF9815A}"/>
              </a:ext>
            </a:extLst>
          </p:cNvPr>
          <p:cNvSpPr txBox="1"/>
          <p:nvPr/>
        </p:nvSpPr>
        <p:spPr>
          <a:xfrm>
            <a:off x="2682234" y="54069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0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1B8F7-8EF5-463B-B7A2-0F302CB2D92F}"/>
              </a:ext>
            </a:extLst>
          </p:cNvPr>
          <p:cNvSpPr txBox="1"/>
          <p:nvPr/>
        </p:nvSpPr>
        <p:spPr>
          <a:xfrm>
            <a:off x="3965604" y="540295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1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614E9-32F8-4497-BA0F-CC1BD497AFAD}"/>
              </a:ext>
            </a:extLst>
          </p:cNvPr>
          <p:cNvSpPr txBox="1"/>
          <p:nvPr/>
        </p:nvSpPr>
        <p:spPr>
          <a:xfrm>
            <a:off x="5200849" y="544706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2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F5392-CAF0-4D68-8C65-ECD9FAD42126}"/>
              </a:ext>
            </a:extLst>
          </p:cNvPr>
          <p:cNvSpPr txBox="1"/>
          <p:nvPr/>
        </p:nvSpPr>
        <p:spPr>
          <a:xfrm>
            <a:off x="8409276" y="5418990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100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14D64-D457-4F14-8832-853276238D69}"/>
              </a:ext>
            </a:extLst>
          </p:cNvPr>
          <p:cNvSpPr txBox="1"/>
          <p:nvPr/>
        </p:nvSpPr>
        <p:spPr>
          <a:xfrm>
            <a:off x="6335836" y="5054022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...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33F9E842-D53B-4F1C-B9B9-341BA640B32D}"/>
              </a:ext>
            </a:extLst>
          </p:cNvPr>
          <p:cNvSpPr/>
          <p:nvPr/>
        </p:nvSpPr>
        <p:spPr>
          <a:xfrm>
            <a:off x="3260558" y="4776527"/>
            <a:ext cx="526155" cy="50533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47EBA7-F4D7-4B5C-AB4E-E10F0B85EBDB}"/>
              </a:ext>
            </a:extLst>
          </p:cNvPr>
          <p:cNvSpPr txBox="1"/>
          <p:nvPr/>
        </p:nvSpPr>
        <p:spPr>
          <a:xfrm>
            <a:off x="3239690" y="5326748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½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probabilidade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2C723-A626-4241-8F6D-0AB016E4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valor possível acontece com uma determinada probabilidade.</a:t>
            </a:r>
          </a:p>
          <a:p>
            <a:r>
              <a:rPr lang="pt-BR" dirty="0"/>
              <a:t>A função que dá a probabilidade com que cada valor acontece se chama </a:t>
            </a:r>
            <a:r>
              <a:rPr lang="pt-BR" dirty="0">
                <a:solidFill>
                  <a:schemeClr val="accent2"/>
                </a:solidFill>
              </a:rPr>
              <a:t>função de probabilidade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9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probabilidade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993900"/>
                <a:ext cx="9720073" cy="402336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Resultado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lan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amento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um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dado</m:t>
                    </m:r>
                  </m:oMath>
                </a14:m>
                <a:endParaRPr lang="pt-BR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993900"/>
                <a:ext cx="9720073" cy="4023360"/>
              </a:xfrm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7B4779-13D7-4D7C-9E86-36141CE7722D}"/>
                  </a:ext>
                </a:extLst>
              </p:cNvPr>
              <p:cNvSpPr txBox="1"/>
              <p:nvPr/>
            </p:nvSpPr>
            <p:spPr>
              <a:xfrm>
                <a:off x="-5356321" y="1597630"/>
                <a:ext cx="6093994" cy="3491725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endParaRPr lang="pt-B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7B4779-13D7-4D7C-9E86-36141CE7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6321" y="1597630"/>
                <a:ext cx="6093994" cy="3491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5F1693-1CD1-49E9-BBEE-517439C249E3}"/>
              </a:ext>
            </a:extLst>
          </p:cNvPr>
          <p:cNvCxnSpPr>
            <a:cxnSpLocks/>
          </p:cNvCxnSpPr>
          <p:nvPr/>
        </p:nvCxnSpPr>
        <p:spPr>
          <a:xfrm>
            <a:off x="12988761" y="5089362"/>
            <a:ext cx="42182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A5C830-6A3F-4720-B2EE-66B523EAC2EC}"/>
              </a:ext>
            </a:extLst>
          </p:cNvPr>
          <p:cNvCxnSpPr>
            <a:cxnSpLocks/>
          </p:cNvCxnSpPr>
          <p:nvPr/>
        </p:nvCxnSpPr>
        <p:spPr>
          <a:xfrm>
            <a:off x="13578306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41C192-8334-4BBD-BC99-7AA10FE619E2}"/>
              </a:ext>
            </a:extLst>
          </p:cNvPr>
          <p:cNvSpPr txBox="1"/>
          <p:nvPr/>
        </p:nvSpPr>
        <p:spPr>
          <a:xfrm>
            <a:off x="13372961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1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DDF44-B359-43D4-AE46-CD26A5A5EEB6}"/>
              </a:ext>
            </a:extLst>
          </p:cNvPr>
          <p:cNvSpPr txBox="1"/>
          <p:nvPr/>
        </p:nvSpPr>
        <p:spPr>
          <a:xfrm>
            <a:off x="14656331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3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32621-E248-4021-8918-65938E6FB964}"/>
              </a:ext>
            </a:extLst>
          </p:cNvPr>
          <p:cNvSpPr txBox="1"/>
          <p:nvPr/>
        </p:nvSpPr>
        <p:spPr>
          <a:xfrm>
            <a:off x="15891576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852035-BCC6-4C57-BDAB-4D45D5796711}"/>
              </a:ext>
            </a:extLst>
          </p:cNvPr>
          <p:cNvSpPr txBox="1"/>
          <p:nvPr/>
        </p:nvSpPr>
        <p:spPr>
          <a:xfrm>
            <a:off x="13990585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2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47A53-7710-4047-8E42-761F04029E8C}"/>
              </a:ext>
            </a:extLst>
          </p:cNvPr>
          <p:cNvSpPr txBox="1"/>
          <p:nvPr/>
        </p:nvSpPr>
        <p:spPr>
          <a:xfrm>
            <a:off x="15249890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4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866A96-CC9F-4EEF-BB05-388930AE8B9A}"/>
              </a:ext>
            </a:extLst>
          </p:cNvPr>
          <p:cNvSpPr txBox="1"/>
          <p:nvPr/>
        </p:nvSpPr>
        <p:spPr>
          <a:xfrm>
            <a:off x="16437003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426A1F-0892-4CE4-B815-175FE34165B2}"/>
              </a:ext>
            </a:extLst>
          </p:cNvPr>
          <p:cNvCxnSpPr>
            <a:cxnSpLocks/>
          </p:cNvCxnSpPr>
          <p:nvPr/>
        </p:nvCxnSpPr>
        <p:spPr>
          <a:xfrm>
            <a:off x="14187905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446F19-3CBB-489E-9E93-3B08F6106CE2}"/>
              </a:ext>
            </a:extLst>
          </p:cNvPr>
          <p:cNvCxnSpPr>
            <a:cxnSpLocks/>
          </p:cNvCxnSpPr>
          <p:nvPr/>
        </p:nvCxnSpPr>
        <p:spPr>
          <a:xfrm>
            <a:off x="14893756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DD7959-D9E2-4D75-9049-04AA092E6E77}"/>
              </a:ext>
            </a:extLst>
          </p:cNvPr>
          <p:cNvCxnSpPr>
            <a:cxnSpLocks/>
          </p:cNvCxnSpPr>
          <p:nvPr/>
        </p:nvCxnSpPr>
        <p:spPr>
          <a:xfrm>
            <a:off x="15467262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F95EE7-5C54-4C32-A3BB-103E0F4EABB9}"/>
              </a:ext>
            </a:extLst>
          </p:cNvPr>
          <p:cNvCxnSpPr>
            <a:cxnSpLocks/>
          </p:cNvCxnSpPr>
          <p:nvPr/>
        </p:nvCxnSpPr>
        <p:spPr>
          <a:xfrm>
            <a:off x="16124992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5FF0B0-99C5-4891-B64F-4E8BC932D261}"/>
              </a:ext>
            </a:extLst>
          </p:cNvPr>
          <p:cNvCxnSpPr>
            <a:cxnSpLocks/>
          </p:cNvCxnSpPr>
          <p:nvPr/>
        </p:nvCxnSpPr>
        <p:spPr>
          <a:xfrm>
            <a:off x="16734595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FDDAAC-E213-4D9D-B7FD-B58109FD4784}"/>
                  </a:ext>
                </a:extLst>
              </p:cNvPr>
              <p:cNvSpPr txBox="1"/>
              <p:nvPr/>
            </p:nvSpPr>
            <p:spPr>
              <a:xfrm>
                <a:off x="13334861" y="23034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FDDAAC-E213-4D9D-B7FD-B58109FD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861" y="2303493"/>
                <a:ext cx="526106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E301FC-7C04-4B0F-A1D7-6BE487B43AB6}"/>
                  </a:ext>
                </a:extLst>
              </p:cNvPr>
              <p:cNvSpPr txBox="1"/>
              <p:nvPr/>
            </p:nvSpPr>
            <p:spPr>
              <a:xfrm>
                <a:off x="13944461" y="23161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E301FC-7C04-4B0F-A1D7-6BE487B43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461" y="2316193"/>
                <a:ext cx="526106" cy="101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04599F-C058-4D2E-BE14-7699AE064CF1}"/>
                  </a:ext>
                </a:extLst>
              </p:cNvPr>
              <p:cNvSpPr txBox="1"/>
              <p:nvPr/>
            </p:nvSpPr>
            <p:spPr>
              <a:xfrm>
                <a:off x="14604861" y="23034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04599F-C058-4D2E-BE14-7699AE064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4861" y="2303493"/>
                <a:ext cx="526106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6F61E0-F897-47A7-83C1-180F14ED628A}"/>
                  </a:ext>
                </a:extLst>
              </p:cNvPr>
              <p:cNvSpPr txBox="1"/>
              <p:nvPr/>
            </p:nvSpPr>
            <p:spPr>
              <a:xfrm>
                <a:off x="15214461" y="23034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6F61E0-F897-47A7-83C1-180F14ED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461" y="2303493"/>
                <a:ext cx="526106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D13229-1C20-4E3C-8A7A-23C9C50B2AED}"/>
                  </a:ext>
                </a:extLst>
              </p:cNvPr>
              <p:cNvSpPr txBox="1"/>
              <p:nvPr/>
            </p:nvSpPr>
            <p:spPr>
              <a:xfrm>
                <a:off x="15874861" y="23034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D13229-1C20-4E3C-8A7A-23C9C50B2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861" y="2303493"/>
                <a:ext cx="526106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1CA09-381B-4800-95C6-5E9320A1D995}"/>
                  </a:ext>
                </a:extLst>
              </p:cNvPr>
              <p:cNvSpPr txBox="1"/>
              <p:nvPr/>
            </p:nvSpPr>
            <p:spPr>
              <a:xfrm>
                <a:off x="16471761" y="23034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1CA09-381B-4800-95C6-5E9320A1D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761" y="2303493"/>
                <a:ext cx="526106" cy="10175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B4EA9BC-4E69-40AA-852C-C5780A4D88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680834"/>
                  </p:ext>
                </p:extLst>
              </p:nvPr>
            </p:nvGraphicFramePr>
            <p:xfrm>
              <a:off x="1443523" y="3321016"/>
              <a:ext cx="3108657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011">
                      <a:extLst>
                        <a:ext uri="{9D8B030D-6E8A-4147-A177-3AD203B41FA5}">
                          <a16:colId xmlns:a16="http://schemas.microsoft.com/office/drawing/2014/main" val="808592151"/>
                        </a:ext>
                      </a:extLst>
                    </a:gridCol>
                    <a:gridCol w="1577646">
                      <a:extLst>
                        <a:ext uri="{9D8B030D-6E8A-4147-A177-3AD203B41FA5}">
                          <a16:colId xmlns:a16="http://schemas.microsoft.com/office/drawing/2014/main" val="64850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40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472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272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144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8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115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02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B4EA9BC-4E69-40AA-852C-C5780A4D88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680834"/>
                  </p:ext>
                </p:extLst>
              </p:nvPr>
            </p:nvGraphicFramePr>
            <p:xfrm>
              <a:off x="1443523" y="3321016"/>
              <a:ext cx="3108657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011">
                      <a:extLst>
                        <a:ext uri="{9D8B030D-6E8A-4147-A177-3AD203B41FA5}">
                          <a16:colId xmlns:a16="http://schemas.microsoft.com/office/drawing/2014/main" val="808592151"/>
                        </a:ext>
                      </a:extLst>
                    </a:gridCol>
                    <a:gridCol w="1577646">
                      <a:extLst>
                        <a:ext uri="{9D8B030D-6E8A-4147-A177-3AD203B41FA5}">
                          <a16:colId xmlns:a16="http://schemas.microsoft.com/office/drawing/2014/main" val="64850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7" t="-1639" r="-104365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97683" t="-1639" r="-1544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40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472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272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144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8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115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026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621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probabilidade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Outro Exemplo: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vezes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uma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çã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sobe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dias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consecutivos</m:t>
                    </m:r>
                  </m:oMath>
                </a14:m>
                <a:endParaRPr lang="pt-BR" b="0" dirty="0"/>
              </a:p>
              <a:p>
                <a:endParaRPr lang="pt-BR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2">
                <a:extLst>
                  <a:ext uri="{FF2B5EF4-FFF2-40B4-BE49-F238E27FC236}">
                    <a16:creationId xmlns:a16="http://schemas.microsoft.com/office/drawing/2014/main" id="{BD0946F3-6C2B-480C-8FA4-0C2063D6E1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752805"/>
                  </p:ext>
                </p:extLst>
              </p:nvPr>
            </p:nvGraphicFramePr>
            <p:xfrm>
              <a:off x="1443523" y="3321016"/>
              <a:ext cx="310865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011">
                      <a:extLst>
                        <a:ext uri="{9D8B030D-6E8A-4147-A177-3AD203B41FA5}">
                          <a16:colId xmlns:a16="http://schemas.microsoft.com/office/drawing/2014/main" val="808592151"/>
                        </a:ext>
                      </a:extLst>
                    </a:gridCol>
                    <a:gridCol w="1577646">
                      <a:extLst>
                        <a:ext uri="{9D8B030D-6E8A-4147-A177-3AD203B41FA5}">
                          <a16:colId xmlns:a16="http://schemas.microsoft.com/office/drawing/2014/main" val="64850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40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472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272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144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2">
                <a:extLst>
                  <a:ext uri="{FF2B5EF4-FFF2-40B4-BE49-F238E27FC236}">
                    <a16:creationId xmlns:a16="http://schemas.microsoft.com/office/drawing/2014/main" id="{BD0946F3-6C2B-480C-8FA4-0C2063D6E1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752805"/>
                  </p:ext>
                </p:extLst>
              </p:nvPr>
            </p:nvGraphicFramePr>
            <p:xfrm>
              <a:off x="1443523" y="3321016"/>
              <a:ext cx="310865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011">
                      <a:extLst>
                        <a:ext uri="{9D8B030D-6E8A-4147-A177-3AD203B41FA5}">
                          <a16:colId xmlns:a16="http://schemas.microsoft.com/office/drawing/2014/main" val="808592151"/>
                        </a:ext>
                      </a:extLst>
                    </a:gridCol>
                    <a:gridCol w="1577646">
                      <a:extLst>
                        <a:ext uri="{9D8B030D-6E8A-4147-A177-3AD203B41FA5}">
                          <a16:colId xmlns:a16="http://schemas.microsoft.com/office/drawing/2014/main" val="64850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" t="-1639" r="-10436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683" t="-1639" r="-154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40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472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272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1441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252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6824-E067-452B-A933-CF58BB6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contínuas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AE0D5-D7C2-4ABD-BE5F-2FBDA1717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1845</TotalTime>
  <Words>456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Tw Cen MT</vt:lpstr>
      <vt:lpstr>Tw Cen MT Condensed</vt:lpstr>
      <vt:lpstr>Wingdings</vt:lpstr>
      <vt:lpstr>Wingdings 3</vt:lpstr>
      <vt:lpstr>Integral</vt:lpstr>
      <vt:lpstr>Tipos de variáveis aleatórias</vt:lpstr>
      <vt:lpstr>Existem dois tipos de variáveis aleatórias</vt:lpstr>
      <vt:lpstr>Existem dois tipos de variáveis aleatórias</vt:lpstr>
      <vt:lpstr>Variáveis aleatórias discretas</vt:lpstr>
      <vt:lpstr>Valores possíveis</vt:lpstr>
      <vt:lpstr>Função de probabilidade</vt:lpstr>
      <vt:lpstr>Função de probabilidade</vt:lpstr>
      <vt:lpstr>Função de probabilidade</vt:lpstr>
      <vt:lpstr>Variáveis aleatórias contínuas</vt:lpstr>
      <vt:lpstr>Valores possíveis</vt:lpstr>
      <vt:lpstr>Ideia muito louca</vt:lpstr>
      <vt:lpstr>Ideia louca – parte 2</vt:lpstr>
      <vt:lpstr>Consequência da ideia louca</vt:lpstr>
      <vt:lpstr>Consequência da ideia louca</vt:lpstr>
      <vt:lpstr>Função densidade de probabilidade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variáveis aleatórias</dc:title>
  <dc:creator>Felipe Buchbinder</dc:creator>
  <cp:lastModifiedBy>Felipe Buchbinder</cp:lastModifiedBy>
  <cp:revision>18</cp:revision>
  <dcterms:created xsi:type="dcterms:W3CDTF">2021-05-12T15:43:58Z</dcterms:created>
  <dcterms:modified xsi:type="dcterms:W3CDTF">2021-06-02T22:04:41Z</dcterms:modified>
</cp:coreProperties>
</file>