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98" r:id="rId5"/>
    <p:sldId id="259" r:id="rId6"/>
    <p:sldId id="296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288" r:id="rId32"/>
    <p:sldId id="287" r:id="rId33"/>
    <p:sldId id="293" r:id="rId34"/>
    <p:sldId id="290" r:id="rId35"/>
    <p:sldId id="314" r:id="rId36"/>
    <p:sldId id="291" r:id="rId37"/>
    <p:sldId id="315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F6CC9-65B6-4594-A758-17B9AA6F41D9}" v="1963" dt="2021-05-16T15:53:35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A21F6CC9-65B6-4594-A758-17B9AA6F41D9}"/>
    <pc:docChg chg="undo redo custSel addSld delSld modSld sldOrd">
      <pc:chgData name="Felipe Buchbinder" userId="4076cd2bd8818993" providerId="LiveId" clId="{A21F6CC9-65B6-4594-A758-17B9AA6F41D9}" dt="2021-06-02T18:01:23.106" v="4832" actId="47"/>
      <pc:docMkLst>
        <pc:docMk/>
      </pc:docMkLst>
      <pc:sldChg chg="modSp mod">
        <pc:chgData name="Felipe Buchbinder" userId="4076cd2bd8818993" providerId="LiveId" clId="{A21F6CC9-65B6-4594-A758-17B9AA6F41D9}" dt="2021-05-16T05:17:09.489" v="658" actId="20577"/>
        <pc:sldMkLst>
          <pc:docMk/>
          <pc:sldMk cId="2146884856" sldId="256"/>
        </pc:sldMkLst>
        <pc:spChg chg="mod">
          <ac:chgData name="Felipe Buchbinder" userId="4076cd2bd8818993" providerId="LiveId" clId="{A21F6CC9-65B6-4594-A758-17B9AA6F41D9}" dt="2021-05-16T05:17:09.489" v="658" actId="20577"/>
          <ac:spMkLst>
            <pc:docMk/>
            <pc:sldMk cId="2146884856" sldId="256"/>
            <ac:spMk id="2" creationId="{F82B0E6E-0700-43EA-A9D8-376BE23BA247}"/>
          </ac:spMkLst>
        </pc:spChg>
      </pc:sldChg>
      <pc:sldChg chg="addSp delSp modSp add del mod">
        <pc:chgData name="Felipe Buchbinder" userId="4076cd2bd8818993" providerId="LiveId" clId="{A21F6CC9-65B6-4594-A758-17B9AA6F41D9}" dt="2021-05-16T05:20:01.911" v="1044" actId="20577"/>
        <pc:sldMkLst>
          <pc:docMk/>
          <pc:sldMk cId="1880733068" sldId="257"/>
        </pc:sldMkLst>
        <pc:spChg chg="mod">
          <ac:chgData name="Felipe Buchbinder" userId="4076cd2bd8818993" providerId="LiveId" clId="{A21F6CC9-65B6-4594-A758-17B9AA6F41D9}" dt="2021-05-16T05:19:28.395" v="935" actId="20577"/>
          <ac:spMkLst>
            <pc:docMk/>
            <pc:sldMk cId="1880733068" sldId="257"/>
            <ac:spMk id="2" creationId="{B880A84A-7E6C-4AAA-BE1B-AFEAB2F502F6}"/>
          </ac:spMkLst>
        </pc:spChg>
        <pc:spChg chg="add del mod">
          <ac:chgData name="Felipe Buchbinder" userId="4076cd2bd8818993" providerId="LiveId" clId="{A21F6CC9-65B6-4594-A758-17B9AA6F41D9}" dt="2021-05-16T05:20:01.911" v="1044" actId="20577"/>
          <ac:spMkLst>
            <pc:docMk/>
            <pc:sldMk cId="1880733068" sldId="257"/>
            <ac:spMk id="3" creationId="{357540EE-66FB-40E7-B861-E0954F9F6B89}"/>
          </ac:spMkLst>
        </pc:spChg>
        <pc:spChg chg="add del mod">
          <ac:chgData name="Felipe Buchbinder" userId="4076cd2bd8818993" providerId="LiveId" clId="{A21F6CC9-65B6-4594-A758-17B9AA6F41D9}" dt="2021-05-16T05:17:59.534" v="711" actId="478"/>
          <ac:spMkLst>
            <pc:docMk/>
            <pc:sldMk cId="1880733068" sldId="257"/>
            <ac:spMk id="6" creationId="{FF41BB5C-B6FA-42A9-B99D-1EBED5888B37}"/>
          </ac:spMkLst>
        </pc:spChg>
      </pc:sldChg>
      <pc:sldChg chg="modSp mod">
        <pc:chgData name="Felipe Buchbinder" userId="4076cd2bd8818993" providerId="LiveId" clId="{A21F6CC9-65B6-4594-A758-17B9AA6F41D9}" dt="2021-05-15T18:15:38.681" v="11" actId="20577"/>
        <pc:sldMkLst>
          <pc:docMk/>
          <pc:sldMk cId="1608491305" sldId="267"/>
        </pc:sldMkLst>
        <pc:spChg chg="mod">
          <ac:chgData name="Felipe Buchbinder" userId="4076cd2bd8818993" providerId="LiveId" clId="{A21F6CC9-65B6-4594-A758-17B9AA6F41D9}" dt="2021-05-15T18:15:38.681" v="11" actId="20577"/>
          <ac:spMkLst>
            <pc:docMk/>
            <pc:sldMk cId="1608491305" sldId="267"/>
            <ac:spMk id="3" creationId="{EE4138A1-5F7D-4C30-A167-4847C4ABC404}"/>
          </ac:spMkLst>
        </pc:spChg>
      </pc:sldChg>
      <pc:sldChg chg="modSp mod">
        <pc:chgData name="Felipe Buchbinder" userId="4076cd2bd8818993" providerId="LiveId" clId="{A21F6CC9-65B6-4594-A758-17B9AA6F41D9}" dt="2021-05-15T18:19:08.267" v="29" actId="20577"/>
        <pc:sldMkLst>
          <pc:docMk/>
          <pc:sldMk cId="1555224092" sldId="268"/>
        </pc:sldMkLst>
        <pc:spChg chg="mod">
          <ac:chgData name="Felipe Buchbinder" userId="4076cd2bd8818993" providerId="LiveId" clId="{A21F6CC9-65B6-4594-A758-17B9AA6F41D9}" dt="2021-05-15T18:19:08.267" v="29" actId="20577"/>
          <ac:spMkLst>
            <pc:docMk/>
            <pc:sldMk cId="1555224092" sldId="268"/>
            <ac:spMk id="3" creationId="{EE4138A1-5F7D-4C30-A167-4847C4ABC404}"/>
          </ac:spMkLst>
        </pc:spChg>
      </pc:sldChg>
      <pc:sldChg chg="modSp mod">
        <pc:chgData name="Felipe Buchbinder" userId="4076cd2bd8818993" providerId="LiveId" clId="{A21F6CC9-65B6-4594-A758-17B9AA6F41D9}" dt="2021-05-15T20:38:37.570" v="34" actId="20577"/>
        <pc:sldMkLst>
          <pc:docMk/>
          <pc:sldMk cId="568974940" sldId="277"/>
        </pc:sldMkLst>
        <pc:spChg chg="mod">
          <ac:chgData name="Felipe Buchbinder" userId="4076cd2bd8818993" providerId="LiveId" clId="{A21F6CC9-65B6-4594-A758-17B9AA6F41D9}" dt="2021-05-15T20:38:37.570" v="34" actId="20577"/>
          <ac:spMkLst>
            <pc:docMk/>
            <pc:sldMk cId="568974940" sldId="277"/>
            <ac:spMk id="5" creationId="{AC0E976E-CF97-4E78-90EA-D021EB89B95C}"/>
          </ac:spMkLst>
        </pc:spChg>
      </pc:sldChg>
      <pc:sldChg chg="modSp mod">
        <pc:chgData name="Felipe Buchbinder" userId="4076cd2bd8818993" providerId="LiveId" clId="{A21F6CC9-65B6-4594-A758-17B9AA6F41D9}" dt="2021-06-02T17:56:42.710" v="4819" actId="20577"/>
        <pc:sldMkLst>
          <pc:docMk/>
          <pc:sldMk cId="96564988" sldId="279"/>
        </pc:sldMkLst>
        <pc:spChg chg="mod">
          <ac:chgData name="Felipe Buchbinder" userId="4076cd2bd8818993" providerId="LiveId" clId="{A21F6CC9-65B6-4594-A758-17B9AA6F41D9}" dt="2021-06-02T17:56:42.710" v="4819" actId="20577"/>
          <ac:spMkLst>
            <pc:docMk/>
            <pc:sldMk cId="96564988" sldId="279"/>
            <ac:spMk id="3" creationId="{EE4138A1-5F7D-4C30-A167-4847C4ABC404}"/>
          </ac:spMkLst>
        </pc:spChg>
      </pc:sldChg>
      <pc:sldChg chg="modSp add del mod">
        <pc:chgData name="Felipe Buchbinder" userId="4076cd2bd8818993" providerId="LiveId" clId="{A21F6CC9-65B6-4594-A758-17B9AA6F41D9}" dt="2021-05-16T04:59:15.355" v="522" actId="207"/>
        <pc:sldMkLst>
          <pc:docMk/>
          <pc:sldMk cId="3386641889" sldId="284"/>
        </pc:sldMkLst>
        <pc:spChg chg="mod">
          <ac:chgData name="Felipe Buchbinder" userId="4076cd2bd8818993" providerId="LiveId" clId="{A21F6CC9-65B6-4594-A758-17B9AA6F41D9}" dt="2021-05-16T04:59:15.355" v="522" actId="207"/>
          <ac:spMkLst>
            <pc:docMk/>
            <pc:sldMk cId="3386641889" sldId="284"/>
            <ac:spMk id="3" creationId="{E112D1EE-9787-487C-88F9-3448A26E9C70}"/>
          </ac:spMkLst>
        </pc:spChg>
      </pc:sldChg>
      <pc:sldChg chg="modSp mod">
        <pc:chgData name="Felipe Buchbinder" userId="4076cd2bd8818993" providerId="LiveId" clId="{A21F6CC9-65B6-4594-A758-17B9AA6F41D9}" dt="2021-05-16T05:25:50.680" v="1495" actId="20577"/>
        <pc:sldMkLst>
          <pc:docMk/>
          <pc:sldMk cId="2258996738" sldId="286"/>
        </pc:sldMkLst>
        <pc:spChg chg="mod">
          <ac:chgData name="Felipe Buchbinder" userId="4076cd2bd8818993" providerId="LiveId" clId="{A21F6CC9-65B6-4594-A758-17B9AA6F41D9}" dt="2021-05-16T05:25:50.680" v="1495" actId="20577"/>
          <ac:spMkLst>
            <pc:docMk/>
            <pc:sldMk cId="2258996738" sldId="286"/>
            <ac:spMk id="2" creationId="{88FD5BDB-BB7B-4C67-88B5-0432E5525DDF}"/>
          </ac:spMkLst>
        </pc:spChg>
      </pc:sldChg>
      <pc:sldChg chg="modSp mod">
        <pc:chgData name="Felipe Buchbinder" userId="4076cd2bd8818993" providerId="LiveId" clId="{A21F6CC9-65B6-4594-A758-17B9AA6F41D9}" dt="2021-05-15T21:29:43.971" v="458" actId="20577"/>
        <pc:sldMkLst>
          <pc:docMk/>
          <pc:sldMk cId="3059307058" sldId="290"/>
        </pc:sldMkLst>
        <pc:spChg chg="mod">
          <ac:chgData name="Felipe Buchbinder" userId="4076cd2bd8818993" providerId="LiveId" clId="{A21F6CC9-65B6-4594-A758-17B9AA6F41D9}" dt="2021-05-15T21:29:43.971" v="458" actId="20577"/>
          <ac:spMkLst>
            <pc:docMk/>
            <pc:sldMk cId="3059307058" sldId="290"/>
            <ac:spMk id="2" creationId="{88FD5BDB-BB7B-4C67-88B5-0432E5525DDF}"/>
          </ac:spMkLst>
        </pc:spChg>
      </pc:sldChg>
      <pc:sldChg chg="ord">
        <pc:chgData name="Felipe Buchbinder" userId="4076cd2bd8818993" providerId="LiveId" clId="{A21F6CC9-65B6-4594-A758-17B9AA6F41D9}" dt="2021-05-15T21:29:32.906" v="428"/>
        <pc:sldMkLst>
          <pc:docMk/>
          <pc:sldMk cId="2906015052" sldId="291"/>
        </pc:sldMkLst>
      </pc:sldChg>
      <pc:sldChg chg="addSp delSp modSp add del mod">
        <pc:chgData name="Felipe Buchbinder" userId="4076cd2bd8818993" providerId="LiveId" clId="{A21F6CC9-65B6-4594-A758-17B9AA6F41D9}" dt="2021-05-16T04:55:08.754" v="518" actId="47"/>
        <pc:sldMkLst>
          <pc:docMk/>
          <pc:sldMk cId="1948988100" sldId="292"/>
        </pc:sldMkLst>
        <pc:spChg chg="mod">
          <ac:chgData name="Felipe Buchbinder" userId="4076cd2bd8818993" providerId="LiveId" clId="{A21F6CC9-65B6-4594-A758-17B9AA6F41D9}" dt="2021-05-15T21:25:19.587" v="285" actId="20577"/>
          <ac:spMkLst>
            <pc:docMk/>
            <pc:sldMk cId="1948988100" sldId="292"/>
            <ac:spMk id="2" creationId="{88FD5BDB-BB7B-4C67-88B5-0432E5525DDF}"/>
          </ac:spMkLst>
        </pc:spChg>
        <pc:spChg chg="del mod">
          <ac:chgData name="Felipe Buchbinder" userId="4076cd2bd8818993" providerId="LiveId" clId="{A21F6CC9-65B6-4594-A758-17B9AA6F41D9}" dt="2021-05-16T04:53:32.670" v="461" actId="3680"/>
          <ac:spMkLst>
            <pc:docMk/>
            <pc:sldMk cId="1948988100" sldId="292"/>
            <ac:spMk id="3" creationId="{8E13AC30-E442-4576-A657-D79CE9970402}"/>
          </ac:spMkLst>
        </pc:spChg>
        <pc:spChg chg="add mod">
          <ac:chgData name="Felipe Buchbinder" userId="4076cd2bd8818993" providerId="LiveId" clId="{A21F6CC9-65B6-4594-A758-17B9AA6F41D9}" dt="2021-05-16T04:54:30.172" v="496" actId="20577"/>
          <ac:spMkLst>
            <pc:docMk/>
            <pc:sldMk cId="1948988100" sldId="292"/>
            <ac:spMk id="5" creationId="{9A42801D-447F-4785-86BB-14D255510FAB}"/>
          </ac:spMkLst>
        </pc:spChg>
        <pc:graphicFrameChg chg="add mod ord modGraphic">
          <ac:chgData name="Felipe Buchbinder" userId="4076cd2bd8818993" providerId="LiveId" clId="{A21F6CC9-65B6-4594-A758-17B9AA6F41D9}" dt="2021-05-16T04:55:04.397" v="517"/>
          <ac:graphicFrameMkLst>
            <pc:docMk/>
            <pc:sldMk cId="1948988100" sldId="292"/>
            <ac:graphicFrameMk id="4" creationId="{88A2E79B-CB1E-4533-9E1F-9441FADE0E6E}"/>
          </ac:graphicFrameMkLst>
        </pc:graphicFrameChg>
      </pc:sldChg>
      <pc:sldChg chg="add ord">
        <pc:chgData name="Felipe Buchbinder" userId="4076cd2bd8818993" providerId="LiveId" clId="{A21F6CC9-65B6-4594-A758-17B9AA6F41D9}" dt="2021-05-15T21:28:02.972" v="405"/>
        <pc:sldMkLst>
          <pc:docMk/>
          <pc:sldMk cId="691350831" sldId="293"/>
        </pc:sldMkLst>
      </pc:sldChg>
      <pc:sldChg chg="modSp add del mod">
        <pc:chgData name="Felipe Buchbinder" userId="4076cd2bd8818993" providerId="LiveId" clId="{A21F6CC9-65B6-4594-A758-17B9AA6F41D9}" dt="2021-05-15T21:27:21.379" v="400" actId="2696"/>
        <pc:sldMkLst>
          <pc:docMk/>
          <pc:sldMk cId="4090442296" sldId="293"/>
        </pc:sldMkLst>
        <pc:spChg chg="mod">
          <ac:chgData name="Felipe Buchbinder" userId="4076cd2bd8818993" providerId="LiveId" clId="{A21F6CC9-65B6-4594-A758-17B9AA6F41D9}" dt="2021-05-15T21:27:18.381" v="399" actId="20577"/>
          <ac:spMkLst>
            <pc:docMk/>
            <pc:sldMk cId="4090442296" sldId="293"/>
            <ac:spMk id="2" creationId="{633168E7-8594-4500-BDD9-E76EA50D17A6}"/>
          </ac:spMkLst>
        </pc:spChg>
      </pc:sldChg>
      <pc:sldChg chg="add">
        <pc:chgData name="Felipe Buchbinder" userId="4076cd2bd8818993" providerId="LiveId" clId="{A21F6CC9-65B6-4594-A758-17B9AA6F41D9}" dt="2021-05-16T04:53:05.389" v="459"/>
        <pc:sldMkLst>
          <pc:docMk/>
          <pc:sldMk cId="1444879435" sldId="294"/>
        </pc:sldMkLst>
      </pc:sldChg>
      <pc:sldChg chg="add del">
        <pc:chgData name="Felipe Buchbinder" userId="4076cd2bd8818993" providerId="LiveId" clId="{A21F6CC9-65B6-4594-A758-17B9AA6F41D9}" dt="2021-05-16T05:22:25.585" v="1049" actId="47"/>
        <pc:sldMkLst>
          <pc:docMk/>
          <pc:sldMk cId="1603000097" sldId="295"/>
        </pc:sldMkLst>
      </pc:sldChg>
      <pc:sldChg chg="modSp add del mod">
        <pc:chgData name="Felipe Buchbinder" userId="4076cd2bd8818993" providerId="LiveId" clId="{A21F6CC9-65B6-4594-A758-17B9AA6F41D9}" dt="2021-05-16T04:59:40.403" v="531" actId="47"/>
        <pc:sldMkLst>
          <pc:docMk/>
          <pc:sldMk cId="598774596" sldId="296"/>
        </pc:sldMkLst>
        <pc:spChg chg="mod">
          <ac:chgData name="Felipe Buchbinder" userId="4076cd2bd8818993" providerId="LiveId" clId="{A21F6CC9-65B6-4594-A758-17B9AA6F41D9}" dt="2021-05-16T04:59:28.442" v="530" actId="5793"/>
          <ac:spMkLst>
            <pc:docMk/>
            <pc:sldMk cId="598774596" sldId="296"/>
            <ac:spMk id="2" creationId="{8A9D2BEC-4B85-4907-8518-9565C8A81649}"/>
          </ac:spMkLst>
        </pc:spChg>
      </pc:sldChg>
      <pc:sldChg chg="modSp add mod">
        <pc:chgData name="Felipe Buchbinder" userId="4076cd2bd8818993" providerId="LiveId" clId="{A21F6CC9-65B6-4594-A758-17B9AA6F41D9}" dt="2021-05-16T05:30:57.038" v="1496" actId="207"/>
        <pc:sldMkLst>
          <pc:docMk/>
          <pc:sldMk cId="3655949156" sldId="296"/>
        </pc:sldMkLst>
        <pc:spChg chg="mod">
          <ac:chgData name="Felipe Buchbinder" userId="4076cd2bd8818993" providerId="LiveId" clId="{A21F6CC9-65B6-4594-A758-17B9AA6F41D9}" dt="2021-05-16T05:30:57.038" v="1496" actId="207"/>
          <ac:spMkLst>
            <pc:docMk/>
            <pc:sldMk cId="3655949156" sldId="296"/>
            <ac:spMk id="2" creationId="{6C33CBEF-9D26-41AE-846C-D5A97BBFAE9C}"/>
          </ac:spMkLst>
        </pc:spChg>
        <pc:spChg chg="mod">
          <ac:chgData name="Felipe Buchbinder" userId="4076cd2bd8818993" providerId="LiveId" clId="{A21F6CC9-65B6-4594-A758-17B9AA6F41D9}" dt="2021-05-16T05:30:57.038" v="1496" actId="207"/>
          <ac:spMkLst>
            <pc:docMk/>
            <pc:sldMk cId="3655949156" sldId="296"/>
            <ac:spMk id="5" creationId="{A0B94D05-7A55-43CD-9FF8-2E6062F8BAC4}"/>
          </ac:spMkLst>
        </pc:spChg>
        <pc:spChg chg="mod">
          <ac:chgData name="Felipe Buchbinder" userId="4076cd2bd8818993" providerId="LiveId" clId="{A21F6CC9-65B6-4594-A758-17B9AA6F41D9}" dt="2021-05-16T05:21:16.867" v="1048" actId="207"/>
          <ac:spMkLst>
            <pc:docMk/>
            <pc:sldMk cId="3655949156" sldId="296"/>
            <ac:spMk id="8" creationId="{4FDBDBD9-F348-42EA-A647-5AEB77105BF1}"/>
          </ac:spMkLst>
        </pc:spChg>
        <pc:spChg chg="mod">
          <ac:chgData name="Felipe Buchbinder" userId="4076cd2bd8818993" providerId="LiveId" clId="{A21F6CC9-65B6-4594-A758-17B9AA6F41D9}" dt="2021-05-16T05:21:09.492" v="1047" actId="207"/>
          <ac:spMkLst>
            <pc:docMk/>
            <pc:sldMk cId="3655949156" sldId="296"/>
            <ac:spMk id="9" creationId="{4B7772CB-1851-4D8A-8541-C37EBD2DD80D}"/>
          </ac:spMkLst>
        </pc:spChg>
        <pc:spChg chg="mod">
          <ac:chgData name="Felipe Buchbinder" userId="4076cd2bd8818993" providerId="LiveId" clId="{A21F6CC9-65B6-4594-A758-17B9AA6F41D9}" dt="2021-05-16T05:21:09.492" v="1047" actId="207"/>
          <ac:spMkLst>
            <pc:docMk/>
            <pc:sldMk cId="3655949156" sldId="296"/>
            <ac:spMk id="10" creationId="{D5B82AEB-8EC6-4E67-B639-BAE11DD25BFB}"/>
          </ac:spMkLst>
        </pc:spChg>
      </pc:sldChg>
      <pc:sldChg chg="modSp add mod">
        <pc:chgData name="Felipe Buchbinder" userId="4076cd2bd8818993" providerId="LiveId" clId="{A21F6CC9-65B6-4594-A758-17B9AA6F41D9}" dt="2021-05-16T05:31:32.163" v="1499" actId="207"/>
        <pc:sldMkLst>
          <pc:docMk/>
          <pc:sldMk cId="3086621010" sldId="297"/>
        </pc:sldMkLst>
        <pc:spChg chg="mod">
          <ac:chgData name="Felipe Buchbinder" userId="4076cd2bd8818993" providerId="LiveId" clId="{A21F6CC9-65B6-4594-A758-17B9AA6F41D9}" dt="2021-05-16T05:31:32.163" v="1499" actId="207"/>
          <ac:spMkLst>
            <pc:docMk/>
            <pc:sldMk cId="3086621010" sldId="297"/>
            <ac:spMk id="8" creationId="{4FDBDBD9-F348-42EA-A647-5AEB77105BF1}"/>
          </ac:spMkLst>
        </pc:spChg>
        <pc:spChg chg="mod">
          <ac:chgData name="Felipe Buchbinder" userId="4076cd2bd8818993" providerId="LiveId" clId="{A21F6CC9-65B6-4594-A758-17B9AA6F41D9}" dt="2021-05-16T05:31:21.505" v="1498" actId="207"/>
          <ac:spMkLst>
            <pc:docMk/>
            <pc:sldMk cId="3086621010" sldId="297"/>
            <ac:spMk id="9" creationId="{4B7772CB-1851-4D8A-8541-C37EBD2DD80D}"/>
          </ac:spMkLst>
        </pc:spChg>
      </pc:sldChg>
      <pc:sldChg chg="modSp add mod">
        <pc:chgData name="Felipe Buchbinder" userId="4076cd2bd8818993" providerId="LiveId" clId="{A21F6CC9-65B6-4594-A758-17B9AA6F41D9}" dt="2021-05-16T05:31:49.730" v="1508" actId="20577"/>
        <pc:sldMkLst>
          <pc:docMk/>
          <pc:sldMk cId="3492973454" sldId="298"/>
        </pc:sldMkLst>
        <pc:spChg chg="mod">
          <ac:chgData name="Felipe Buchbinder" userId="4076cd2bd8818993" providerId="LiveId" clId="{A21F6CC9-65B6-4594-A758-17B9AA6F41D9}" dt="2021-05-16T05:31:49.730" v="1508" actId="20577"/>
          <ac:spMkLst>
            <pc:docMk/>
            <pc:sldMk cId="3492973454" sldId="298"/>
            <ac:spMk id="2" creationId="{F82B0E6E-0700-43EA-A9D8-376BE23BA247}"/>
          </ac:spMkLst>
        </pc:spChg>
      </pc:sldChg>
      <pc:sldChg chg="modSp add mod">
        <pc:chgData name="Felipe Buchbinder" userId="4076cd2bd8818993" providerId="LiveId" clId="{A21F6CC9-65B6-4594-A758-17B9AA6F41D9}" dt="2021-05-16T05:32:09.538" v="1542" actId="20577"/>
        <pc:sldMkLst>
          <pc:docMk/>
          <pc:sldMk cId="2355415573" sldId="299"/>
        </pc:sldMkLst>
        <pc:spChg chg="mod">
          <ac:chgData name="Felipe Buchbinder" userId="4076cd2bd8818993" providerId="LiveId" clId="{A21F6CC9-65B6-4594-A758-17B9AA6F41D9}" dt="2021-05-16T05:32:09.538" v="1542" actId="20577"/>
          <ac:spMkLst>
            <pc:docMk/>
            <pc:sldMk cId="2355415573" sldId="299"/>
            <ac:spMk id="2" creationId="{F82B0E6E-0700-43EA-A9D8-376BE23BA247}"/>
          </ac:spMkLst>
        </pc:spChg>
      </pc:sldChg>
      <pc:sldChg chg="modSp add mod">
        <pc:chgData name="Felipe Buchbinder" userId="4076cd2bd8818993" providerId="LiveId" clId="{A21F6CC9-65B6-4594-A758-17B9AA6F41D9}" dt="2021-05-16T15:03:24.995" v="2659" actId="20577"/>
        <pc:sldMkLst>
          <pc:docMk/>
          <pc:sldMk cId="4206848408" sldId="300"/>
        </pc:sldMkLst>
        <pc:spChg chg="mod">
          <ac:chgData name="Felipe Buchbinder" userId="4076cd2bd8818993" providerId="LiveId" clId="{A21F6CC9-65B6-4594-A758-17B9AA6F41D9}" dt="2021-05-16T05:32:38.585" v="1576" actId="20577"/>
          <ac:spMkLst>
            <pc:docMk/>
            <pc:sldMk cId="4206848408" sldId="300"/>
            <ac:spMk id="2" creationId="{74880986-EB80-4D9F-A47C-29380688F2C9}"/>
          </ac:spMkLst>
        </pc:spChg>
        <pc:spChg chg="mod">
          <ac:chgData name="Felipe Buchbinder" userId="4076cd2bd8818993" providerId="LiveId" clId="{A21F6CC9-65B6-4594-A758-17B9AA6F41D9}" dt="2021-05-16T15:03:24.995" v="2659" actId="20577"/>
          <ac:spMkLst>
            <pc:docMk/>
            <pc:sldMk cId="4206848408" sldId="300"/>
            <ac:spMk id="9" creationId="{E9A452E3-8CC0-4FB6-828A-6C8FCAD51B19}"/>
          </ac:spMkLst>
        </pc:spChg>
        <pc:spChg chg="mod">
          <ac:chgData name="Felipe Buchbinder" userId="4076cd2bd8818993" providerId="LiveId" clId="{A21F6CC9-65B6-4594-A758-17B9AA6F41D9}" dt="2021-05-16T05:32:52.382" v="1599" actId="20577"/>
          <ac:spMkLst>
            <pc:docMk/>
            <pc:sldMk cId="4206848408" sldId="300"/>
            <ac:spMk id="10" creationId="{A3FA3FCC-7CC5-4851-803D-62A22A91F842}"/>
          </ac:spMkLst>
        </pc:spChg>
      </pc:sldChg>
      <pc:sldChg chg="addSp delSp modSp add mod">
        <pc:chgData name="Felipe Buchbinder" userId="4076cd2bd8818993" providerId="LiveId" clId="{A21F6CC9-65B6-4594-A758-17B9AA6F41D9}" dt="2021-05-16T05:34:42.110" v="1690"/>
        <pc:sldMkLst>
          <pc:docMk/>
          <pc:sldMk cId="2511170050" sldId="301"/>
        </pc:sldMkLst>
        <pc:spChg chg="mod">
          <ac:chgData name="Felipe Buchbinder" userId="4076cd2bd8818993" providerId="LiveId" clId="{A21F6CC9-65B6-4594-A758-17B9AA6F41D9}" dt="2021-05-16T05:33:15.314" v="1610" actId="20577"/>
          <ac:spMkLst>
            <pc:docMk/>
            <pc:sldMk cId="2511170050" sldId="301"/>
            <ac:spMk id="2" creationId="{EB38B79C-B295-4434-9FEE-CD1D48DD87AE}"/>
          </ac:spMkLst>
        </pc:spChg>
        <pc:picChg chg="add del mod">
          <ac:chgData name="Felipe Buchbinder" userId="4076cd2bd8818993" providerId="LiveId" clId="{A21F6CC9-65B6-4594-A758-17B9AA6F41D9}" dt="2021-05-16T05:34:39.847" v="1689"/>
          <ac:picMkLst>
            <pc:docMk/>
            <pc:sldMk cId="2511170050" sldId="301"/>
            <ac:picMk id="4" creationId="{83796D6B-7F28-47C3-9E5A-26D6F633F884}"/>
          </ac:picMkLst>
        </pc:picChg>
        <pc:picChg chg="add mod">
          <ac:chgData name="Felipe Buchbinder" userId="4076cd2bd8818993" providerId="LiveId" clId="{A21F6CC9-65B6-4594-A758-17B9AA6F41D9}" dt="2021-05-16T05:34:42.110" v="1690"/>
          <ac:picMkLst>
            <pc:docMk/>
            <pc:sldMk cId="2511170050" sldId="301"/>
            <ac:picMk id="5" creationId="{4118A0E5-211B-4EA6-BBC3-BCB8BEB57181}"/>
          </ac:picMkLst>
        </pc:picChg>
      </pc:sldChg>
      <pc:sldChg chg="addSp delSp modSp new mod modClrScheme chgLayout">
        <pc:chgData name="Felipe Buchbinder" userId="4076cd2bd8818993" providerId="LiveId" clId="{A21F6CC9-65B6-4594-A758-17B9AA6F41D9}" dt="2021-05-16T05:48:24.151" v="2171" actId="20577"/>
        <pc:sldMkLst>
          <pc:docMk/>
          <pc:sldMk cId="2849195677" sldId="302"/>
        </pc:sldMkLst>
        <pc:spChg chg="del mod ord">
          <ac:chgData name="Felipe Buchbinder" userId="4076cd2bd8818993" providerId="LiveId" clId="{A21F6CC9-65B6-4594-A758-17B9AA6F41D9}" dt="2021-05-16T05:33:46.711" v="1615" actId="700"/>
          <ac:spMkLst>
            <pc:docMk/>
            <pc:sldMk cId="2849195677" sldId="302"/>
            <ac:spMk id="2" creationId="{69881AEE-E5E3-4CC8-98D3-5800683372BC}"/>
          </ac:spMkLst>
        </pc:spChg>
        <pc:spChg chg="del mod ord">
          <ac:chgData name="Felipe Buchbinder" userId="4076cd2bd8818993" providerId="LiveId" clId="{A21F6CC9-65B6-4594-A758-17B9AA6F41D9}" dt="2021-05-16T05:33:46.711" v="1615" actId="700"/>
          <ac:spMkLst>
            <pc:docMk/>
            <pc:sldMk cId="2849195677" sldId="302"/>
            <ac:spMk id="3" creationId="{7544BD70-C957-40B3-8CB6-227A4A77F063}"/>
          </ac:spMkLst>
        </pc:spChg>
        <pc:spChg chg="add mod ord">
          <ac:chgData name="Felipe Buchbinder" userId="4076cd2bd8818993" providerId="LiveId" clId="{A21F6CC9-65B6-4594-A758-17B9AA6F41D9}" dt="2021-05-16T05:39:39.595" v="1914" actId="20577"/>
          <ac:spMkLst>
            <pc:docMk/>
            <pc:sldMk cId="2849195677" sldId="302"/>
            <ac:spMk id="4" creationId="{9E1170F4-DDD8-4B85-8750-29548795D983}"/>
          </ac:spMkLst>
        </pc:spChg>
        <pc:spChg chg="add mod ord">
          <ac:chgData name="Felipe Buchbinder" userId="4076cd2bd8818993" providerId="LiveId" clId="{A21F6CC9-65B6-4594-A758-17B9AA6F41D9}" dt="2021-05-16T05:48:24.151" v="2171" actId="20577"/>
          <ac:spMkLst>
            <pc:docMk/>
            <pc:sldMk cId="2849195677" sldId="302"/>
            <ac:spMk id="5" creationId="{0CCA16B2-ACA4-4C90-8F7D-48A02DE5C1F3}"/>
          </ac:spMkLst>
        </pc:spChg>
      </pc:sldChg>
      <pc:sldChg chg="delSp add del setBg delDesignElem">
        <pc:chgData name="Felipe Buchbinder" userId="4076cd2bd8818993" providerId="LiveId" clId="{A21F6CC9-65B6-4594-A758-17B9AA6F41D9}" dt="2021-05-16T05:33:41.732" v="1613" actId="47"/>
        <pc:sldMkLst>
          <pc:docMk/>
          <pc:sldMk cId="3157688241" sldId="302"/>
        </pc:sldMkLst>
        <pc:spChg chg="del">
          <ac:chgData name="Felipe Buchbinder" userId="4076cd2bd8818993" providerId="LiveId" clId="{A21F6CC9-65B6-4594-A758-17B9AA6F41D9}" dt="2021-05-16T05:33:38.136" v="1612"/>
          <ac:spMkLst>
            <pc:docMk/>
            <pc:sldMk cId="3157688241" sldId="302"/>
            <ac:spMk id="12" creationId="{6109556B-EAE9-4435-B409-0519F2CBDB14}"/>
          </ac:spMkLst>
        </pc:spChg>
        <pc:cxnChg chg="del">
          <ac:chgData name="Felipe Buchbinder" userId="4076cd2bd8818993" providerId="LiveId" clId="{A21F6CC9-65B6-4594-A758-17B9AA6F41D9}" dt="2021-05-16T05:33:38.136" v="1612"/>
          <ac:cxnSpMkLst>
            <pc:docMk/>
            <pc:sldMk cId="3157688241" sldId="302"/>
            <ac:cxnSpMk id="14" creationId="{5814CCBE-423E-41B2-A9F3-82679F490EF4}"/>
          </ac:cxnSpMkLst>
        </pc:cxnChg>
      </pc:sldChg>
      <pc:sldChg chg="modSp add mod">
        <pc:chgData name="Felipe Buchbinder" userId="4076cd2bd8818993" providerId="LiveId" clId="{A21F6CC9-65B6-4594-A758-17B9AA6F41D9}" dt="2021-05-16T05:38:16.222" v="1842" actId="20577"/>
        <pc:sldMkLst>
          <pc:docMk/>
          <pc:sldMk cId="2630436288" sldId="303"/>
        </pc:sldMkLst>
        <pc:spChg chg="mod">
          <ac:chgData name="Felipe Buchbinder" userId="4076cd2bd8818993" providerId="LiveId" clId="{A21F6CC9-65B6-4594-A758-17B9AA6F41D9}" dt="2021-05-16T05:36:45.898" v="1756" actId="20577"/>
          <ac:spMkLst>
            <pc:docMk/>
            <pc:sldMk cId="2630436288" sldId="303"/>
            <ac:spMk id="2" creationId="{D36E337A-8C28-4785-BF19-659640F44143}"/>
          </ac:spMkLst>
        </pc:spChg>
        <pc:spChg chg="mod">
          <ac:chgData name="Felipe Buchbinder" userId="4076cd2bd8818993" providerId="LiveId" clId="{A21F6CC9-65B6-4594-A758-17B9AA6F41D9}" dt="2021-05-16T05:38:16.222" v="1842" actId="20577"/>
          <ac:spMkLst>
            <pc:docMk/>
            <pc:sldMk cId="2630436288" sldId="303"/>
            <ac:spMk id="3" creationId="{22E03625-8FDB-4ED2-B545-FD6FDD4F74BA}"/>
          </ac:spMkLst>
        </pc:spChg>
      </pc:sldChg>
      <pc:sldChg chg="modSp new add del mod">
        <pc:chgData name="Felipe Buchbinder" userId="4076cd2bd8818993" providerId="LiveId" clId="{A21F6CC9-65B6-4594-A758-17B9AA6F41D9}" dt="2021-05-16T05:55:03.196" v="2597" actId="20577"/>
        <pc:sldMkLst>
          <pc:docMk/>
          <pc:sldMk cId="958262045" sldId="304"/>
        </pc:sldMkLst>
        <pc:spChg chg="mod">
          <ac:chgData name="Felipe Buchbinder" userId="4076cd2bd8818993" providerId="LiveId" clId="{A21F6CC9-65B6-4594-A758-17B9AA6F41D9}" dt="2021-05-16T05:42:30.908" v="2046" actId="20577"/>
          <ac:spMkLst>
            <pc:docMk/>
            <pc:sldMk cId="958262045" sldId="304"/>
            <ac:spMk id="2" creationId="{BC50B039-C0A5-4EAA-98F6-7B0CCF017799}"/>
          </ac:spMkLst>
        </pc:spChg>
        <pc:spChg chg="mod">
          <ac:chgData name="Felipe Buchbinder" userId="4076cd2bd8818993" providerId="LiveId" clId="{A21F6CC9-65B6-4594-A758-17B9AA6F41D9}" dt="2021-05-16T05:55:03.196" v="2597" actId="20577"/>
          <ac:spMkLst>
            <pc:docMk/>
            <pc:sldMk cId="958262045" sldId="304"/>
            <ac:spMk id="3" creationId="{1BCE5D5A-9767-4E50-8F85-9D55B33049CB}"/>
          </ac:spMkLst>
        </pc:spChg>
      </pc:sldChg>
      <pc:sldChg chg="add del">
        <pc:chgData name="Felipe Buchbinder" userId="4076cd2bd8818993" providerId="LiveId" clId="{A21F6CC9-65B6-4594-A758-17B9AA6F41D9}" dt="2021-05-16T15:49:45.355" v="4643" actId="47"/>
        <pc:sldMkLst>
          <pc:docMk/>
          <pc:sldMk cId="3162581455" sldId="305"/>
        </pc:sldMkLst>
      </pc:sldChg>
      <pc:sldChg chg="modSp new mod">
        <pc:chgData name="Felipe Buchbinder" userId="4076cd2bd8818993" providerId="LiveId" clId="{A21F6CC9-65B6-4594-A758-17B9AA6F41D9}" dt="2021-05-16T15:03:07.272" v="2644" actId="20577"/>
        <pc:sldMkLst>
          <pc:docMk/>
          <pc:sldMk cId="3630697275" sldId="306"/>
        </pc:sldMkLst>
        <pc:spChg chg="mod">
          <ac:chgData name="Felipe Buchbinder" userId="4076cd2bd8818993" providerId="LiveId" clId="{A21F6CC9-65B6-4594-A758-17B9AA6F41D9}" dt="2021-05-16T15:03:03.096" v="2627" actId="20577"/>
          <ac:spMkLst>
            <pc:docMk/>
            <pc:sldMk cId="3630697275" sldId="306"/>
            <ac:spMk id="2" creationId="{35D84773-931F-4FED-B08C-7760656C9D56}"/>
          </ac:spMkLst>
        </pc:spChg>
        <pc:spChg chg="mod">
          <ac:chgData name="Felipe Buchbinder" userId="4076cd2bd8818993" providerId="LiveId" clId="{A21F6CC9-65B6-4594-A758-17B9AA6F41D9}" dt="2021-05-16T15:03:07.272" v="2644" actId="20577"/>
          <ac:spMkLst>
            <pc:docMk/>
            <pc:sldMk cId="3630697275" sldId="306"/>
            <ac:spMk id="3" creationId="{04709D17-A614-4848-86B1-F532117AB859}"/>
          </ac:spMkLst>
        </pc:spChg>
      </pc:sldChg>
      <pc:sldChg chg="modSp add mod">
        <pc:chgData name="Felipe Buchbinder" userId="4076cd2bd8818993" providerId="LiveId" clId="{A21F6CC9-65B6-4594-A758-17B9AA6F41D9}" dt="2021-05-16T15:30:18.518" v="2671" actId="20577"/>
        <pc:sldMkLst>
          <pc:docMk/>
          <pc:sldMk cId="1913509576" sldId="307"/>
        </pc:sldMkLst>
        <pc:spChg chg="mod">
          <ac:chgData name="Felipe Buchbinder" userId="4076cd2bd8818993" providerId="LiveId" clId="{A21F6CC9-65B6-4594-A758-17B9AA6F41D9}" dt="2021-05-16T15:30:18.518" v="2671" actId="20577"/>
          <ac:spMkLst>
            <pc:docMk/>
            <pc:sldMk cId="1913509576" sldId="307"/>
            <ac:spMk id="2" creationId="{35D84773-931F-4FED-B08C-7760656C9D56}"/>
          </ac:spMkLst>
        </pc:spChg>
      </pc:sldChg>
      <pc:sldChg chg="modSp add mod">
        <pc:chgData name="Felipe Buchbinder" userId="4076cd2bd8818993" providerId="LiveId" clId="{A21F6CC9-65B6-4594-A758-17B9AA6F41D9}" dt="2021-06-02T18:00:12.709" v="4830" actId="20577"/>
        <pc:sldMkLst>
          <pc:docMk/>
          <pc:sldMk cId="243514404" sldId="308"/>
        </pc:sldMkLst>
        <pc:spChg chg="mod">
          <ac:chgData name="Felipe Buchbinder" userId="4076cd2bd8818993" providerId="LiveId" clId="{A21F6CC9-65B6-4594-A758-17B9AA6F41D9}" dt="2021-06-02T18:00:12.709" v="4830" actId="20577"/>
          <ac:spMkLst>
            <pc:docMk/>
            <pc:sldMk cId="243514404" sldId="308"/>
            <ac:spMk id="2" creationId="{D36E337A-8C28-4785-BF19-659640F44143}"/>
          </ac:spMkLst>
        </pc:spChg>
        <pc:spChg chg="mod">
          <ac:chgData name="Felipe Buchbinder" userId="4076cd2bd8818993" providerId="LiveId" clId="{A21F6CC9-65B6-4594-A758-17B9AA6F41D9}" dt="2021-05-16T15:33:58.024" v="3068" actId="20577"/>
          <ac:spMkLst>
            <pc:docMk/>
            <pc:sldMk cId="243514404" sldId="308"/>
            <ac:spMk id="3" creationId="{22E03625-8FDB-4ED2-B545-FD6FDD4F74BA}"/>
          </ac:spMkLst>
        </pc:spChg>
      </pc:sldChg>
      <pc:sldChg chg="modSp add">
        <pc:chgData name="Felipe Buchbinder" userId="4076cd2bd8818993" providerId="LiveId" clId="{A21F6CC9-65B6-4594-A758-17B9AA6F41D9}" dt="2021-05-16T15:35:14.446" v="3143" actId="20577"/>
        <pc:sldMkLst>
          <pc:docMk/>
          <pc:sldMk cId="3633168202" sldId="309"/>
        </pc:sldMkLst>
        <pc:spChg chg="mod">
          <ac:chgData name="Felipe Buchbinder" userId="4076cd2bd8818993" providerId="LiveId" clId="{A21F6CC9-65B6-4594-A758-17B9AA6F41D9}" dt="2021-05-16T15:35:14.446" v="3143" actId="20577"/>
          <ac:spMkLst>
            <pc:docMk/>
            <pc:sldMk cId="3633168202" sldId="309"/>
            <ac:spMk id="5" creationId="{0CCA16B2-ACA4-4C90-8F7D-48A02DE5C1F3}"/>
          </ac:spMkLst>
        </pc:spChg>
      </pc:sldChg>
      <pc:sldChg chg="modSp new mod">
        <pc:chgData name="Felipe Buchbinder" userId="4076cd2bd8818993" providerId="LiveId" clId="{A21F6CC9-65B6-4594-A758-17B9AA6F41D9}" dt="2021-05-16T15:39:01.915" v="3548" actId="20577"/>
        <pc:sldMkLst>
          <pc:docMk/>
          <pc:sldMk cId="2694343428" sldId="310"/>
        </pc:sldMkLst>
        <pc:spChg chg="mod">
          <ac:chgData name="Felipe Buchbinder" userId="4076cd2bd8818993" providerId="LiveId" clId="{A21F6CC9-65B6-4594-A758-17B9AA6F41D9}" dt="2021-05-16T15:36:03.762" v="3265" actId="20577"/>
          <ac:spMkLst>
            <pc:docMk/>
            <pc:sldMk cId="2694343428" sldId="310"/>
            <ac:spMk id="2" creationId="{EB51F360-ADC3-4024-823F-B307965E099B}"/>
          </ac:spMkLst>
        </pc:spChg>
        <pc:spChg chg="mod">
          <ac:chgData name="Felipe Buchbinder" userId="4076cd2bd8818993" providerId="LiveId" clId="{A21F6CC9-65B6-4594-A758-17B9AA6F41D9}" dt="2021-05-16T15:39:01.915" v="3548" actId="20577"/>
          <ac:spMkLst>
            <pc:docMk/>
            <pc:sldMk cId="2694343428" sldId="310"/>
            <ac:spMk id="3" creationId="{086B8797-CD25-44B4-88FB-A85A30393897}"/>
          </ac:spMkLst>
        </pc:spChg>
      </pc:sldChg>
      <pc:sldChg chg="modSp add del mod">
        <pc:chgData name="Felipe Buchbinder" userId="4076cd2bd8818993" providerId="LiveId" clId="{A21F6CC9-65B6-4594-A758-17B9AA6F41D9}" dt="2021-05-16T15:49:55.351" v="4644" actId="2696"/>
        <pc:sldMkLst>
          <pc:docMk/>
          <pc:sldMk cId="3503904444" sldId="311"/>
        </pc:sldMkLst>
        <pc:spChg chg="mod">
          <ac:chgData name="Felipe Buchbinder" userId="4076cd2bd8818993" providerId="LiveId" clId="{A21F6CC9-65B6-4594-A758-17B9AA6F41D9}" dt="2021-05-16T15:39:42.352" v="3653" actId="20577"/>
          <ac:spMkLst>
            <pc:docMk/>
            <pc:sldMk cId="3503904444" sldId="311"/>
            <ac:spMk id="2" creationId="{EB51F360-ADC3-4024-823F-B307965E099B}"/>
          </ac:spMkLst>
        </pc:spChg>
        <pc:spChg chg="mod">
          <ac:chgData name="Felipe Buchbinder" userId="4076cd2bd8818993" providerId="LiveId" clId="{A21F6CC9-65B6-4594-A758-17B9AA6F41D9}" dt="2021-05-16T15:40:58.368" v="3910" actId="20577"/>
          <ac:spMkLst>
            <pc:docMk/>
            <pc:sldMk cId="3503904444" sldId="311"/>
            <ac:spMk id="3" creationId="{086B8797-CD25-44B4-88FB-A85A30393897}"/>
          </ac:spMkLst>
        </pc:spChg>
      </pc:sldChg>
      <pc:sldChg chg="modSp add mod">
        <pc:chgData name="Felipe Buchbinder" userId="4076cd2bd8818993" providerId="LiveId" clId="{A21F6CC9-65B6-4594-A758-17B9AA6F41D9}" dt="2021-05-16T15:50:34.128" v="4724" actId="20577"/>
        <pc:sldMkLst>
          <pc:docMk/>
          <pc:sldMk cId="3941807183" sldId="311"/>
        </pc:sldMkLst>
        <pc:spChg chg="mod">
          <ac:chgData name="Felipe Buchbinder" userId="4076cd2bd8818993" providerId="LiveId" clId="{A21F6CC9-65B6-4594-A758-17B9AA6F41D9}" dt="2021-05-16T15:50:34.128" v="4724" actId="20577"/>
          <ac:spMkLst>
            <pc:docMk/>
            <pc:sldMk cId="3941807183" sldId="311"/>
            <ac:spMk id="2" creationId="{EB51F360-ADC3-4024-823F-B307965E099B}"/>
          </ac:spMkLst>
        </pc:spChg>
      </pc:sldChg>
      <pc:sldChg chg="modSp new del mod">
        <pc:chgData name="Felipe Buchbinder" userId="4076cd2bd8818993" providerId="LiveId" clId="{A21F6CC9-65B6-4594-A758-17B9AA6F41D9}" dt="2021-05-16T15:49:55.351" v="4644" actId="2696"/>
        <pc:sldMkLst>
          <pc:docMk/>
          <pc:sldMk cId="2038747947" sldId="312"/>
        </pc:sldMkLst>
        <pc:spChg chg="mod">
          <ac:chgData name="Felipe Buchbinder" userId="4076cd2bd8818993" providerId="LiveId" clId="{A21F6CC9-65B6-4594-A758-17B9AA6F41D9}" dt="2021-05-16T15:41:10.756" v="3924" actId="20577"/>
          <ac:spMkLst>
            <pc:docMk/>
            <pc:sldMk cId="2038747947" sldId="312"/>
            <ac:spMk id="2" creationId="{C89F750C-6AD8-41C5-9194-8618D589823F}"/>
          </ac:spMkLst>
        </pc:spChg>
        <pc:spChg chg="mod">
          <ac:chgData name="Felipe Buchbinder" userId="4076cd2bd8818993" providerId="LiveId" clId="{A21F6CC9-65B6-4594-A758-17B9AA6F41D9}" dt="2021-05-16T15:45:37.928" v="4344" actId="20577"/>
          <ac:spMkLst>
            <pc:docMk/>
            <pc:sldMk cId="2038747947" sldId="312"/>
            <ac:spMk id="3" creationId="{84830995-6321-41E3-9C4B-1574F9A399BD}"/>
          </ac:spMkLst>
        </pc:spChg>
      </pc:sldChg>
      <pc:sldChg chg="add">
        <pc:chgData name="Felipe Buchbinder" userId="4076cd2bd8818993" providerId="LiveId" clId="{A21F6CC9-65B6-4594-A758-17B9AA6F41D9}" dt="2021-05-16T15:49:59.140" v="4645"/>
        <pc:sldMkLst>
          <pc:docMk/>
          <pc:sldMk cId="3594143786" sldId="312"/>
        </pc:sldMkLst>
      </pc:sldChg>
      <pc:sldChg chg="modSp new mod">
        <pc:chgData name="Felipe Buchbinder" userId="4076cd2bd8818993" providerId="LiveId" clId="{A21F6CC9-65B6-4594-A758-17B9AA6F41D9}" dt="2021-05-16T15:49:37.083" v="4642" actId="20577"/>
        <pc:sldMkLst>
          <pc:docMk/>
          <pc:sldMk cId="1631399200" sldId="313"/>
        </pc:sldMkLst>
        <pc:spChg chg="mod">
          <ac:chgData name="Felipe Buchbinder" userId="4076cd2bd8818993" providerId="LiveId" clId="{A21F6CC9-65B6-4594-A758-17B9AA6F41D9}" dt="2021-05-16T15:46:01.913" v="4398" actId="20577"/>
          <ac:spMkLst>
            <pc:docMk/>
            <pc:sldMk cId="1631399200" sldId="313"/>
            <ac:spMk id="2" creationId="{5644D21F-F29D-4993-9654-29874FCC581D}"/>
          </ac:spMkLst>
        </pc:spChg>
        <pc:spChg chg="mod">
          <ac:chgData name="Felipe Buchbinder" userId="4076cd2bd8818993" providerId="LiveId" clId="{A21F6CC9-65B6-4594-A758-17B9AA6F41D9}" dt="2021-05-16T15:49:37.083" v="4642" actId="20577"/>
          <ac:spMkLst>
            <pc:docMk/>
            <pc:sldMk cId="1631399200" sldId="313"/>
            <ac:spMk id="3" creationId="{C60C01A9-FDF4-48C6-B018-AD09551B3214}"/>
          </ac:spMkLst>
        </pc:spChg>
      </pc:sldChg>
      <pc:sldChg chg="add ord setBg">
        <pc:chgData name="Felipe Buchbinder" userId="4076cd2bd8818993" providerId="LiveId" clId="{A21F6CC9-65B6-4594-A758-17B9AA6F41D9}" dt="2021-05-16T15:53:57.656" v="4727"/>
        <pc:sldMkLst>
          <pc:docMk/>
          <pc:sldMk cId="247588392" sldId="314"/>
        </pc:sldMkLst>
      </pc:sldChg>
      <pc:sldChg chg="new del">
        <pc:chgData name="Felipe Buchbinder" userId="4076cd2bd8818993" providerId="LiveId" clId="{A21F6CC9-65B6-4594-A758-17B9AA6F41D9}" dt="2021-06-02T18:01:23.106" v="4832" actId="47"/>
        <pc:sldMkLst>
          <pc:docMk/>
          <pc:sldMk cId="3672921832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5EE9D-A04F-413D-B77A-C891F23154A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72D9-5483-4183-A3DD-0BE99919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8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7A9C64-4CDD-410A-9115-6C2C5881ED1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E6DF9-8A1A-4FF0-BF1B-F7C480A3D8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Distribuições de probabilidades:</a:t>
            </a:r>
            <a:br>
              <a:rPr lang="pt-BR" dirty="0"/>
            </a:br>
            <a:r>
              <a:rPr lang="pt-BR" dirty="0"/>
              <a:t>uma degustação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dias que uma pessoa malha por semana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</a:t>
            </a:r>
            <a:r>
              <a:rPr lang="pt-BR" sz="2400" i="1" dirty="0"/>
              <a:t>no-shows</a:t>
            </a:r>
            <a:r>
              <a:rPr lang="pt-BR" sz="2400" dirty="0"/>
              <a:t> em um voo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cadeiras ocupadas em um cinema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4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: valor máximo possível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: probabilidade de um “sim” em cada pergunta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4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/>
                  <a:t>Obs.: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2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E24A-2D42-461D-B72C-F0220A28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pt-BR" dirty="0"/>
              <a:t>é a probabilidade de uma ação subir exatamente 3 dias em uma semana (5 dias úteis)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86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A8D1-7B74-407E-A258-2275F7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Qual </a:t>
                </a:r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é a probabilidade de uma ação subir exatamente 3 dias em uma semana (5 dias úteis)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3!2!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6⋅2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=31.25%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2E24A-2D42-461D-B72C-F0220A282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52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5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 variância da binomial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143125"/>
                <a:ext cx="9720073" cy="4023360"/>
              </a:xfrm>
            </p:spPr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143125"/>
                <a:ext cx="9720073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ck Arc 3">
            <a:extLst>
              <a:ext uri="{FF2B5EF4-FFF2-40B4-BE49-F238E27FC236}">
                <a16:creationId xmlns:a16="http://schemas.microsoft.com/office/drawing/2014/main" id="{C112DE2E-567B-4D4A-8296-D611895B254C}"/>
              </a:ext>
            </a:extLst>
          </p:cNvPr>
          <p:cNvSpPr/>
          <p:nvPr/>
        </p:nvSpPr>
        <p:spPr>
          <a:xfrm>
            <a:off x="5038725" y="3952875"/>
            <a:ext cx="1657350" cy="4391025"/>
          </a:xfrm>
          <a:prstGeom prst="blockArc">
            <a:avLst>
              <a:gd name="adj1" fmla="val 10800000"/>
              <a:gd name="adj2" fmla="val 21594762"/>
              <a:gd name="adj3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31C13-C81A-4076-A33A-04D23CE8D0EC}"/>
              </a:ext>
            </a:extLst>
          </p:cNvPr>
          <p:cNvCxnSpPr>
            <a:cxnSpLocks/>
          </p:cNvCxnSpPr>
          <p:nvPr/>
        </p:nvCxnSpPr>
        <p:spPr>
          <a:xfrm flipV="1">
            <a:off x="4791075" y="6090166"/>
            <a:ext cx="2381250" cy="15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CC82-1C85-41CE-8D31-22247B66976A}"/>
              </a:ext>
            </a:extLst>
          </p:cNvPr>
          <p:cNvCxnSpPr>
            <a:cxnSpLocks/>
          </p:cNvCxnSpPr>
          <p:nvPr/>
        </p:nvCxnSpPr>
        <p:spPr>
          <a:xfrm flipV="1">
            <a:off x="5010150" y="3600450"/>
            <a:ext cx="0" cy="2657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954F79-7406-45D7-8849-C9D50121AD16}"/>
              </a:ext>
            </a:extLst>
          </p:cNvPr>
          <p:cNvSpPr txBox="1"/>
          <p:nvPr/>
        </p:nvSpPr>
        <p:spPr>
          <a:xfrm>
            <a:off x="4895850" y="61436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97FB2-0111-49DC-8766-1920E6BFF35A}"/>
              </a:ext>
            </a:extLst>
          </p:cNvPr>
          <p:cNvSpPr txBox="1"/>
          <p:nvPr/>
        </p:nvSpPr>
        <p:spPr>
          <a:xfrm>
            <a:off x="6543675" y="6153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96695-32FF-4DDC-8B6F-A9B9F81848CC}"/>
              </a:ext>
            </a:extLst>
          </p:cNvPr>
          <p:cNvSpPr txBox="1"/>
          <p:nvPr/>
        </p:nvSpPr>
        <p:spPr>
          <a:xfrm>
            <a:off x="5619750" y="614362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r>
              <a:rPr lang="en-US" dirty="0"/>
              <a:t>/2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5BADC-E1FE-4CD0-8B9D-4593246F36F8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3952875"/>
            <a:ext cx="45339" cy="2152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CEC78-5C4C-484F-BD73-251274ADDDB0}"/>
                  </a:ext>
                </a:extLst>
              </p:cNvPr>
              <p:cNvSpPr txBox="1"/>
              <p:nvPr/>
            </p:nvSpPr>
            <p:spPr>
              <a:xfrm>
                <a:off x="4981575" y="3505200"/>
                <a:ext cx="751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CEC78-5C4C-484F-BD73-251274AD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75" y="3505200"/>
                <a:ext cx="75136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D6FFA84-F2B0-4F1F-BE88-1912A6BB5647}"/>
              </a:ext>
            </a:extLst>
          </p:cNvPr>
          <p:cNvSpPr/>
          <p:nvPr/>
        </p:nvSpPr>
        <p:spPr>
          <a:xfrm>
            <a:off x="4956252" y="5997894"/>
            <a:ext cx="190499" cy="1904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57F0AF-B66F-48A9-B675-15D3999CF687}"/>
              </a:ext>
            </a:extLst>
          </p:cNvPr>
          <p:cNvSpPr/>
          <p:nvPr/>
        </p:nvSpPr>
        <p:spPr>
          <a:xfrm>
            <a:off x="6594552" y="6035994"/>
            <a:ext cx="190499" cy="1904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913EB-52F7-412E-A42A-96FF032DEE53}"/>
                  </a:ext>
                </a:extLst>
              </p:cNvPr>
              <p:cNvSpPr txBox="1"/>
              <p:nvPr/>
            </p:nvSpPr>
            <p:spPr>
              <a:xfrm>
                <a:off x="7219950" y="587406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913EB-52F7-412E-A42A-96FF032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5874069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125000" r="-38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9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4B71-ADF3-40D2-A085-D6CB841D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Consequ</a:t>
            </a:r>
            <a:r>
              <a:rPr lang="pt-BR" dirty="0"/>
              <a:t>ências da distribuição binomial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F7A3F3-B040-40E0-986B-E0132C55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46" y="2220124"/>
            <a:ext cx="4156015" cy="413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E160D-B199-424D-AA44-4D82ED9FFC1C}"/>
                  </a:ext>
                </a:extLst>
              </p:cNvPr>
              <p:cNvSpPr txBox="1"/>
              <p:nvPr/>
            </p:nvSpPr>
            <p:spPr>
              <a:xfrm>
                <a:off x="2378584" y="2676525"/>
                <a:ext cx="228239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latin typeface="Courier New" pitchFamily="49" charset="0"/>
                    <a:cs typeface="Courier New" pitchFamily="49" charset="0"/>
                  </a:rPr>
                  <a:t>Desde que </a:t>
                </a:r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/>
                        <a:cs typeface="Courier New" pitchFamily="49" charset="0"/>
                      </a:rPr>
                      <m:t>𝑛</m:t>
                    </m:r>
                  </m:oMath>
                </a14:m>
                <a:r>
                  <a:rPr lang="pt-BR" sz="1100" dirty="0">
                    <a:latin typeface="Courier New" pitchFamily="49" charset="0"/>
                    <a:cs typeface="Courier New" pitchFamily="49" charset="0"/>
                  </a:rPr>
                  <a:t> seja suficientemente grande, resultados muito improváveis podem acontecer!</a:t>
                </a:r>
                <a:endParaRPr lang="en-US" sz="11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E160D-B199-424D-AA44-4D82ED9FF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84" y="2676525"/>
                <a:ext cx="2282390" cy="938719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09935CCE-6BC2-496B-A161-9FDC6796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4131256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9BC0C-8B4C-483B-A1FB-7F125F9BE90A}"/>
              </a:ext>
            </a:extLst>
          </p:cNvPr>
          <p:cNvSpPr txBox="1"/>
          <p:nvPr/>
        </p:nvSpPr>
        <p:spPr>
          <a:xfrm>
            <a:off x="7509867" y="413125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Cisne negro </a:t>
            </a:r>
            <a:r>
              <a:rPr lang="pt-BR" sz="1400" i="1" dirty="0"/>
              <a:t>(black swan)</a:t>
            </a:r>
          </a:p>
        </p:txBody>
      </p:sp>
      <p:pic>
        <p:nvPicPr>
          <p:cNvPr id="8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0DC01374-953A-4FB5-AD6A-358640B42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463531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0219A-F92E-43D3-8A3E-F10A5BD343B8}"/>
              </a:ext>
            </a:extLst>
          </p:cNvPr>
          <p:cNvSpPr txBox="1"/>
          <p:nvPr/>
        </p:nvSpPr>
        <p:spPr>
          <a:xfrm>
            <a:off x="7509867" y="46353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Viés do sobrevivente</a:t>
            </a:r>
            <a:endParaRPr lang="pt-BR" sz="1400" i="1" dirty="0"/>
          </a:p>
        </p:txBody>
      </p:sp>
      <p:pic>
        <p:nvPicPr>
          <p:cNvPr id="10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B0F9388B-522A-42A8-905F-F3AB4C10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5179438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F83C34-7CD9-4B70-A632-2CF944256AA9}"/>
              </a:ext>
            </a:extLst>
          </p:cNvPr>
          <p:cNvSpPr txBox="1"/>
          <p:nvPr/>
        </p:nvSpPr>
        <p:spPr>
          <a:xfrm>
            <a:off x="7509867" y="517943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Falácia do acaso</a:t>
            </a:r>
          </a:p>
        </p:txBody>
      </p:sp>
      <p:pic>
        <p:nvPicPr>
          <p:cNvPr id="12" name="Picture 4" descr="https://encrypted-tbn0.gstatic.com/images?q=tbn:ANd9GcQjJtemuSpUcEfAqZ9HH2nwUyP5eSKQV4GptkEEau-n821NJlhF">
            <a:extLst>
              <a:ext uri="{FF2B5EF4-FFF2-40B4-BE49-F238E27FC236}">
                <a16:creationId xmlns:a16="http://schemas.microsoft.com/office/drawing/2014/main" id="{446634A8-4DEB-4350-9530-B6B6796E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19" y="5715432"/>
            <a:ext cx="319970" cy="31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D8CF6F-B3F7-4493-A7FA-6E1A6FC46021}"/>
              </a:ext>
            </a:extLst>
          </p:cNvPr>
          <p:cNvSpPr txBox="1"/>
          <p:nvPr/>
        </p:nvSpPr>
        <p:spPr>
          <a:xfrm>
            <a:off x="7509867" y="571543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Falácia do promotor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091A9BB-9FAA-4C1B-8B79-5E46A9D3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434" y="2035586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unas e degraus dianteiros de um magnífico edifício citadino">
            <a:extLst>
              <a:ext uri="{FF2B5EF4-FFF2-40B4-BE49-F238E27FC236}">
                <a16:creationId xmlns:a16="http://schemas.microsoft.com/office/drawing/2014/main" id="{CEA1A985-8418-4160-8320-26ADB8A58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1" r="9091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3BD60-A19A-4E26-BD7E-262C9CEE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Falácia do promotor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1A20-5CE6-4E13-89DC-6217AB3B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rgbClr val="000000"/>
                </a:solidFill>
              </a:rPr>
              <a:t>Uma amostra de DNA foi encontrada na cena do crime!</a:t>
            </a:r>
          </a:p>
          <a:p>
            <a:r>
              <a:rPr lang="pt-BR" sz="2000">
                <a:solidFill>
                  <a:srgbClr val="000000"/>
                </a:solidFill>
              </a:rPr>
              <a:t>A amostra é comparada com um banco de dados de 20.000 homens. Uma correspondência é encontrada e esse homem é acusado. Em seu julgamento, é demonstrado que a probabilidade de que dois perfis de DNA coincidam por acaso é de apenas 1 em 10.000. </a:t>
            </a:r>
          </a:p>
          <a:p>
            <a:r>
              <a:rPr lang="pt-BR" sz="2000">
                <a:solidFill>
                  <a:srgbClr val="000000"/>
                </a:solidFill>
              </a:rPr>
              <a:t>Podemos condenar o suspeito?</a:t>
            </a:r>
          </a:p>
          <a:p>
            <a:r>
              <a:rPr lang="pt-BR" sz="2000">
                <a:solidFill>
                  <a:srgbClr val="000000"/>
                </a:solidFill>
              </a:rPr>
              <a:t>Qual é a probabilidade de que o DNA encontrado na cena do crime tenha coincidido com </a:t>
            </a:r>
            <a:r>
              <a:rPr lang="pt-BR" sz="2000" i="1">
                <a:solidFill>
                  <a:srgbClr val="000000"/>
                </a:solidFill>
              </a:rPr>
              <a:t>algum </a:t>
            </a:r>
            <a:r>
              <a:rPr lang="pt-BR" sz="2000">
                <a:solidFill>
                  <a:srgbClr val="000000"/>
                </a:solidFill>
              </a:rPr>
              <a:t>dentre os 20.000 DNAs da bas</a:t>
            </a:r>
            <a:r>
              <a:rPr lang="pt-BR" sz="2000" i="1">
                <a:solidFill>
                  <a:srgbClr val="000000"/>
                </a:solidFill>
              </a:rPr>
              <a:t>e</a:t>
            </a:r>
            <a:r>
              <a:rPr lang="pt-BR" sz="2000">
                <a:solidFill>
                  <a:srgbClr val="000000"/>
                </a:solidFill>
              </a:rPr>
              <a:t>?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lunas e degraus dianteiros de um magnífico edifício citadino">
            <a:extLst>
              <a:ext uri="{FF2B5EF4-FFF2-40B4-BE49-F238E27FC236}">
                <a16:creationId xmlns:a16="http://schemas.microsoft.com/office/drawing/2014/main" id="{AD61002E-5D92-42DF-8220-5BC522DD8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1" r="9091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3BD60-A19A-4E26-BD7E-262C9CEE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Falácia do promotor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71A20-5CE6-4E13-89DC-6217AB3BC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pt-BR" sz="1500">
                    <a:solidFill>
                      <a:srgbClr val="000000"/>
                    </a:solidFill>
                  </a:rPr>
                  <a:t>: número de vezes com a qual o DNA da cena do crime coincide com algum da base</a:t>
                </a:r>
              </a:p>
              <a:p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~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𝐵𝑖𝑛</m:t>
                    </m:r>
                    <m:d>
                      <m:dPr>
                        <m:ctrlPr>
                          <a:rPr lang="pt-BR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=20.000, 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pt-BR" sz="1500" b="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500" b="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10.000</m:t>
                            </m:r>
                          </m:den>
                        </m:f>
                      </m:e>
                    </m:d>
                  </m:oMath>
                </a14:m>
                <a:endParaRPr lang="pt-BR" sz="1500">
                  <a:solidFill>
                    <a:srgbClr val="000000"/>
                  </a:solidFill>
                </a:endParaRP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Queremos </a:t>
                </a:r>
                <a14:m>
                  <m:oMath xmlns:m="http://schemas.openxmlformats.org/officeDocument/2006/math"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pt-BR" sz="1500" b="0" i="1">
                        <a:solidFill>
                          <a:srgbClr val="000000"/>
                        </a:solidFill>
                        <a:latin typeface="Cambria Math"/>
                      </a:rPr>
                      <m:t>&gt;0)</m:t>
                    </m:r>
                  </m:oMath>
                </a14:m>
                <a:r>
                  <a:rPr lang="pt-BR" sz="1500">
                    <a:solidFill>
                      <a:srgbClr val="00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20.000</m:t>
                            </m:r>
                          </m:e>
                          <m:e>
                            <m: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9.999</m:t>
                                </m:r>
                              </m:num>
                              <m:den>
                                <m:r>
                                  <a:rPr lang="en-US" sz="15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20.000</m:t>
                        </m:r>
                      </m:sup>
                    </m:sSup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9.999</m:t>
                                </m:r>
                              </m:num>
                              <m:den>
                                <m:r>
                                  <a:rPr lang="en-US" sz="1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10.000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20.000</m:t>
                        </m:r>
                      </m:sup>
                    </m:sSup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=13.5%</m:t>
                    </m:r>
                  </m:oMath>
                </a14:m>
                <a:endParaRPr lang="en-US" sz="1500" b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5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=86.5%</m:t>
                    </m:r>
                  </m:oMath>
                </a14:m>
                <a:endParaRPr lang="pt-BR" sz="1500">
                  <a:solidFill>
                    <a:srgbClr val="000000"/>
                  </a:solidFill>
                </a:endParaRP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A probabilidade de 1 teste acusar que dois DNAs são iguais é de 1 em 10.000.</a:t>
                </a:r>
              </a:p>
              <a:p>
                <a:r>
                  <a:rPr lang="pt-BR" sz="1500">
                    <a:solidFill>
                      <a:srgbClr val="000000"/>
                    </a:solidFill>
                  </a:rPr>
                  <a:t>Mas a probabilidade de um teste repetido 20.0000 vezes acusar pelo menos uma vez é 86%!</a:t>
                </a:r>
              </a:p>
              <a:p>
                <a:endParaRPr lang="en-US" sz="15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871A20-5CE6-4E13-89DC-6217AB3BC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4"/>
                <a:stretch>
                  <a:fillRect l="-1106" t="-909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43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F5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0A84A-7E6C-4AAA-BE1B-AFEAB2F5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Suponha que a gente esteja interessado em determinada variável aleatória...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40EE-66FB-40E7-B861-E0954F9F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FFFFFF"/>
                </a:solidFill>
              </a:rPr>
              <a:t>Como podemos saber qual é a função (densidade) de probabilidade que ela segue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62F7E4A-29EB-4F12-93A4-20617F732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r="14630" b="-2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807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4EB1-6913-4065-8F65-CA23C0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Casos reais de </a:t>
            </a:r>
            <a:r>
              <a:rPr lang="en-US" dirty="0" err="1"/>
              <a:t>fal</a:t>
            </a:r>
            <a:r>
              <a:rPr lang="pt-BR" dirty="0"/>
              <a:t>ácia do promotor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EBFF4D-F422-4393-9276-E17FB2F0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17" y="2601491"/>
            <a:ext cx="3779912" cy="377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17672A3-DD14-4B62-8AD6-82B49E66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74" y="2601491"/>
            <a:ext cx="2544319" cy="3763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">
            <a:extLst>
              <a:ext uri="{FF2B5EF4-FFF2-40B4-BE49-F238E27FC236}">
                <a16:creationId xmlns:a16="http://schemas.microsoft.com/office/drawing/2014/main" id="{BAAC597F-835E-4C34-B372-E57D5F2CE44B}"/>
              </a:ext>
            </a:extLst>
          </p:cNvPr>
          <p:cNvSpPr txBox="1"/>
          <p:nvPr/>
        </p:nvSpPr>
        <p:spPr>
          <a:xfrm>
            <a:off x="2488357" y="216944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EUA: </a:t>
            </a:r>
            <a:r>
              <a:rPr lang="pt-BR" i="1" dirty="0"/>
              <a:t>The People vs. Collins</a:t>
            </a:r>
            <a:endParaRPr lang="pt-BR" dirty="0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313ED71A-98F6-45F0-99BD-B5746A8F236E}"/>
              </a:ext>
            </a:extLst>
          </p:cNvPr>
          <p:cNvSpPr txBox="1"/>
          <p:nvPr/>
        </p:nvSpPr>
        <p:spPr>
          <a:xfrm>
            <a:off x="6520805" y="21694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Holanda: Lucia de </a:t>
            </a:r>
            <a:r>
              <a:rPr lang="pt-BR" dirty="0" err="1"/>
              <a:t>Berk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23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Nossa variável aleatória é o </a:t>
                </a:r>
                <a:r>
                  <a:rPr lang="pt-BR" dirty="0">
                    <a:solidFill>
                      <a:schemeClr val="accent2"/>
                    </a:solidFill>
                  </a:rPr>
                  <a:t>número de vezes</a:t>
                </a:r>
                <a:r>
                  <a:rPr lang="pt-BR" dirty="0"/>
                  <a:t> em que alguma coisa acontece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dirty="0"/>
                  <a:t>Existe um </a:t>
                </a:r>
                <a:r>
                  <a:rPr lang="pt-BR" dirty="0">
                    <a:solidFill>
                      <a:schemeClr val="accent2"/>
                    </a:solidFill>
                  </a:rPr>
                  <a:t>número máximo</a:t>
                </a:r>
                <a:r>
                  <a:rPr lang="pt-BR" dirty="0"/>
                  <a:t> de vezes que essa coisa pode acontecer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Pode</a:t>
                </a:r>
                <a:r>
                  <a:rPr lang="en-US" dirty="0"/>
                  <a:t> ser </a:t>
                </a:r>
                <a:r>
                  <a:rPr lang="en-US" dirty="0" err="1"/>
                  <a:t>pensado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sequência</a:t>
                </a:r>
                <a:r>
                  <a:rPr lang="en-US" dirty="0">
                    <a:solidFill>
                      <a:schemeClr val="accent2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perguntas</a:t>
                </a:r>
                <a:r>
                  <a:rPr lang="en-US" dirty="0">
                    <a:solidFill>
                      <a:schemeClr val="accent2"/>
                    </a:solidFill>
                  </a:rPr>
                  <a:t> do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tipo</a:t>
                </a:r>
                <a:r>
                  <a:rPr lang="en-US" dirty="0">
                    <a:solidFill>
                      <a:schemeClr val="accent2"/>
                    </a:solidFill>
                  </a:rPr>
                  <a:t> “sim”/“n</a:t>
                </a:r>
                <a:r>
                  <a:rPr lang="pt-BR" dirty="0">
                    <a:solidFill>
                      <a:schemeClr val="accent2"/>
                    </a:solidFill>
                  </a:rPr>
                  <a:t>ão</a:t>
                </a:r>
                <a:r>
                  <a:rPr lang="en-US" dirty="0">
                    <a:solidFill>
                      <a:schemeClr val="accent2"/>
                    </a:solidFill>
                  </a:rPr>
                  <a:t>”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 </a:t>
                </a:r>
                <a:r>
                  <a:rPr lang="pt-BR" dirty="0"/>
                  <a:t>probabilidade de um “sim” é </a:t>
                </a:r>
                <a:r>
                  <a:rPr lang="pt-BR" dirty="0">
                    <a:solidFill>
                      <a:schemeClr val="accent2"/>
                    </a:solidFill>
                  </a:rPr>
                  <a:t>a mesma</a:t>
                </a:r>
                <a:r>
                  <a:rPr lang="pt-BR" dirty="0"/>
                  <a:t> em todas essas perguntas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8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79C-B295-4434-9FEE-CD1D48D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</a:t>
            </a:r>
            <a:r>
              <a:rPr lang="pt-BR" dirty="0"/>
              <a:t>ção de POISSON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2C2FF-3ED1-49ED-9209-E8CAAF30B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C4CFF5-C366-42C1-B8EB-7C7AB88C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Quando usar uma distribuição de poisson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0E976E-CF97-4E78-90EA-D021EB89B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rgbClr val="FFFFFF"/>
                    </a:solidFill>
                  </a:rPr>
                  <a:t>Aplica-se em contextos parecidos ao da distribuição binomial, mas quando </a:t>
                </a:r>
                <a:r>
                  <a:rPr lang="pt-BR" dirty="0">
                    <a:solidFill>
                      <a:srgbClr val="FFFF00"/>
                    </a:solidFill>
                  </a:rPr>
                  <a:t>não existe um valor máximo possível</a:t>
                </a:r>
                <a:r>
                  <a:rPr lang="pt-BR" dirty="0">
                    <a:solidFill>
                      <a:srgbClr val="FFFFFF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pt-BR" b="0" i="1">
                        <a:solidFill>
                          <a:srgbClr val="FFFFFF"/>
                        </a:solidFill>
                        <a:latin typeface="Cambria Math"/>
                      </a:rPr>
                      <m:t>𝑛</m:t>
                    </m:r>
                    <m:r>
                      <a:rPr lang="pt-BR" b="0" i="1">
                        <a:solidFill>
                          <a:srgbClr val="FFFFFF"/>
                        </a:solidFill>
                        <a:latin typeface="Cambria Math"/>
                      </a:rPr>
                      <m:t>→+∞</m:t>
                    </m:r>
                  </m:oMath>
                </a14:m>
                <a:r>
                  <a:rPr lang="pt-BR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0E976E-CF97-4E78-90EA-D021EB89B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07027" cy="4023360"/>
              </a:xfrm>
              <a:blipFill>
                <a:blip r:embed="rId2"/>
                <a:stretch>
                  <a:fillRect l="-50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Poisson">
            <a:extLst>
              <a:ext uri="{FF2B5EF4-FFF2-40B4-BE49-F238E27FC236}">
                <a16:creationId xmlns:a16="http://schemas.microsoft.com/office/drawing/2014/main" id="{235B4DB0-98BF-4228-A74F-8426A4C51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6314" r="1390" b="1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616FA-11B8-441B-BF06-D94E65BA8388}"/>
              </a:ext>
            </a:extLst>
          </p:cNvPr>
          <p:cNvSpPr txBox="1"/>
          <p:nvPr/>
        </p:nvSpPr>
        <p:spPr>
          <a:xfrm>
            <a:off x="7552266" y="6172201"/>
            <a:ext cx="4639734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solidFill>
                  <a:srgbClr val="FFFFFF"/>
                </a:solidFill>
              </a:rPr>
              <a:t>Siméon</a:t>
            </a:r>
            <a:r>
              <a:rPr lang="en-US" sz="1300" dirty="0">
                <a:solidFill>
                  <a:srgbClr val="FFFFFF"/>
                </a:solidFill>
              </a:rPr>
              <a:t>-Denis Poisson</a:t>
            </a: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(21 de </a:t>
            </a:r>
            <a:r>
              <a:rPr lang="en-US" sz="1300" dirty="0" err="1">
                <a:solidFill>
                  <a:srgbClr val="FFFFFF"/>
                </a:solidFill>
              </a:rPr>
              <a:t>Junho</a:t>
            </a:r>
            <a:r>
              <a:rPr lang="en-US" sz="1300" dirty="0">
                <a:solidFill>
                  <a:srgbClr val="FFFFFF"/>
                </a:solidFill>
              </a:rPr>
              <a:t> de 1781 - 25 de Abril de 1840)</a:t>
            </a:r>
            <a:endParaRPr lang="pt-BR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7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/>
              <a:t>Exemplos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738372" cy="393192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amigos que uma pessoa tem em uma rede social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itens que uma pessoa compra ao acessar um site de compras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acessos diários em um site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600" dirty="0"/>
              <a:t>Número de crimes cometidos por um indivíduo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1DF9998-49BA-407D-B134-3204A7A7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8210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 valor esperado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7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=0,1,2,3,…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2</m:t>
                      </m:r>
                      <m:r>
                        <m:rPr>
                          <m:nor/>
                        </m:rPr>
                        <a:rPr lang="en-US" b="0" i="0" smtClean="0"/>
                        <m:t>,</m:t>
                      </m:r>
                      <m:r>
                        <m:rPr>
                          <m:nor/>
                        </m:rPr>
                        <a:rPr lang="en-US"/>
                        <m:t>718281828459045235360</m:t>
                      </m:r>
                      <m:r>
                        <m:rPr>
                          <m:nor/>
                        </m:rPr>
                        <a:rPr lang="en-US" b="0" i="0" smtClean="0"/>
                        <m:t>...</m:t>
                      </m:r>
                    </m:oMath>
                  </m:oMathPara>
                </a14:m>
                <a:endParaRPr lang="en-US" dirty="0"/>
              </a:p>
              <a:p>
                <a:br>
                  <a:rPr lang="en-US" dirty="0"/>
                </a:br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0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2BEC-4B85-4907-8518-9565C8A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D1EE-9787-487C-88F9-3448A26E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média, o site de determinada loja recebe 3 acessos por minuto. Qual é a probabilidade de que, em um minuto, o site não receba nenhum acesso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2953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2BEC-4B85-4907-8518-9565C8A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2D1EE-9787-487C-88F9-3448A26E9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Em média, o site de determinada loja recebe 3 acessos por minuto. Qual é a probabilidade de que, em um minuto, o site não receba nenhum acesso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𝑎𝑐𝑒𝑠𝑠𝑜𝑠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𝑚𝑖𝑛𝑢𝑡𝑜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≈0,05=5%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2D1EE-9787-487C-88F9-3448A26E9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41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esperado e variância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Na </a:t>
                </a:r>
                <a:r>
                  <a:rPr lang="en-US" b="0" dirty="0" err="1"/>
                  <a:t>distribui</a:t>
                </a:r>
                <a:r>
                  <a:rPr lang="pt-BR" dirty="0"/>
                  <a:t>ção de Poisson, o valor esperado e a variância são iguais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5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 notícia!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238861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Aproximação da binomial por uma 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pt-BR" b="0" dirty="0"/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b="0" dirty="0"/>
                  <a:t> de tal modo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b="0" dirty="0"/>
                  <a:t>, então</a:t>
                </a:r>
                <a:br>
                  <a:rPr lang="pt-BR" b="0" dirty="0"/>
                </a:br>
                <a:endParaRPr lang="pt-B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significa</a:t>
                </a:r>
                <a:r>
                  <a:rPr lang="en-US" dirty="0"/>
                  <a:t> que </a:t>
                </a:r>
                <a:r>
                  <a:rPr lang="en-US" dirty="0">
                    <a:solidFill>
                      <a:schemeClr val="accent2"/>
                    </a:solidFill>
                  </a:rPr>
                  <a:t>uma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distribui</a:t>
                </a:r>
                <a:r>
                  <a:rPr lang="pt-BR" dirty="0">
                    <a:solidFill>
                      <a:schemeClr val="accent2"/>
                    </a:solidFill>
                  </a:rPr>
                  <a:t>ção binomial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grande</a:t>
                </a:r>
                <a:r>
                  <a:rPr lang="en-US" dirty="0">
                    <a:solidFill>
                      <a:schemeClr val="accent2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pequeno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pode</a:t>
                </a:r>
                <a:r>
                  <a:rPr lang="en-US" dirty="0">
                    <a:solidFill>
                      <a:schemeClr val="accent2"/>
                    </a:solidFill>
                  </a:rPr>
                  <a:t> ser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aproximada</a:t>
                </a:r>
                <a:r>
                  <a:rPr lang="en-US" dirty="0">
                    <a:solidFill>
                      <a:schemeClr val="accent2"/>
                    </a:solidFill>
                  </a:rPr>
                  <a:t> por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uma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distribuição</a:t>
                </a:r>
                <a:r>
                  <a:rPr lang="en-US" dirty="0">
                    <a:solidFill>
                      <a:schemeClr val="accent2"/>
                    </a:solidFill>
                  </a:rPr>
                  <a:t> de Poisson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99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2E89-6CC3-4FEF-8F0A-65BD6B0C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4E023-ED5C-4800-BC70-5394C2F35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68474"/>
                <a:ext cx="9720073" cy="402336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 err="1"/>
                  <a:t>Quando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→+∞: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Logo,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, que </a:t>
                </a:r>
                <a:r>
                  <a:rPr lang="pt-BR" dirty="0"/>
                  <a:t>é a função de probabilidade da distribuição de Poisson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4E023-ED5C-4800-BC70-5394C2F35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68474"/>
                <a:ext cx="9720073" cy="4023360"/>
              </a:xfrm>
              <a:blipFill>
                <a:blip r:embed="rId2"/>
                <a:stretch>
                  <a:fillRect l="-112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63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Demontração do Valor esperado e variância da 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138A1-5F7D-4C30-A167-4847C4AB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92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8E7-8594-4500-BDD9-E76EA50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distribuição de eventos raros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38A1-5F7D-4C30-A167-4847C4AB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amigos que uma pessoa tem em uma rede social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itens que uma pessoa compra ao acessar um site de compras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acessos diários em um site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Número de crimes cometidos por um indivíduo</a:t>
            </a:r>
          </a:p>
        </p:txBody>
      </p:sp>
    </p:spTree>
    <p:extLst>
      <p:ext uri="{BB962C8B-B14F-4D97-AF65-F5344CB8AC3E}">
        <p14:creationId xmlns:p14="http://schemas.microsoft.com/office/powerpoint/2010/main" val="691350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“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raros</a:t>
            </a:r>
            <a:r>
              <a:rPr lang="en-US" dirty="0"/>
              <a:t>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pt-BR" b="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  <a:t> de tal modo que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  <a:t>, então</a:t>
                </a:r>
                <a:br>
                  <a:rPr lang="pt-BR" b="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endParaRPr lang="pt-B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Onde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Isso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significa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que uma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distribui</a:t>
                </a:r>
                <a:r>
                  <a:rPr lang="pt-BR" dirty="0">
                    <a:solidFill>
                      <a:schemeClr val="bg1">
                        <a:lumMod val="50000"/>
                      </a:schemeClr>
                    </a:solidFill>
                  </a:rPr>
                  <a:t>ção binomial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grande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pequeno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pode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ser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aproximada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por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uma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distribuição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de Poisson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0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club lights">
            <a:extLst>
              <a:ext uri="{FF2B5EF4-FFF2-40B4-BE49-F238E27FC236}">
                <a16:creationId xmlns:a16="http://schemas.microsoft.com/office/drawing/2014/main" id="{34D215A9-5103-4F41-9F3F-37DD5555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4" b="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Outra explicação para a mesma coisa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015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BDB-BB7B-4C67-88B5-0432E552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Melhor explicado...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10358248" cy="4023360"/>
              </a:xfrm>
            </p:spPr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AC30-E442-4576-A657-D79CE9970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10358248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0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Semelhante à distribuição binomial, mas não há um valor máximo possível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pPr marL="457200" indent="-457200">
                  <a:buFont typeface="+mj-lt"/>
                  <a:buAutoNum type="arabicPeriod"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03625-8FDB-4ED2-B545-FD6FDD4F7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E6E-0700-43EA-A9D8-376BE23B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probabilidade para variáveis aleatórias discretas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EAF3-8B08-4D74-A154-C59FD294B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986-EB80-4D9F-A47C-29380688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várias!</a:t>
            </a:r>
            <a:br>
              <a:rPr lang="pt-BR" dirty="0"/>
            </a:br>
            <a:r>
              <a:rPr lang="pt-BR" dirty="0"/>
              <a:t>Mas vamos falar sobre duas:</a:t>
            </a:r>
            <a:endParaRPr lang="en-US" dirty="0"/>
          </a:p>
        </p:txBody>
      </p:sp>
      <p:pic>
        <p:nvPicPr>
          <p:cNvPr id="6" name="Imagem 50">
            <a:extLst>
              <a:ext uri="{FF2B5EF4-FFF2-40B4-BE49-F238E27FC236}">
                <a16:creationId xmlns:a16="http://schemas.microsoft.com/office/drawing/2014/main" id="{A24BE68B-F7E4-4188-8344-E8FF7ED4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6477" r="14966" b="13020"/>
          <a:stretch>
            <a:fillRect/>
          </a:stretch>
        </p:blipFill>
        <p:spPr bwMode="auto">
          <a:xfrm>
            <a:off x="4615011" y="1988840"/>
            <a:ext cx="29813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55">
            <a:extLst>
              <a:ext uri="{FF2B5EF4-FFF2-40B4-BE49-F238E27FC236}">
                <a16:creationId xmlns:a16="http://schemas.microsoft.com/office/drawing/2014/main" id="{EA2F361C-6EF0-4299-BEED-1FE2240CDE07}"/>
              </a:ext>
            </a:extLst>
          </p:cNvPr>
          <p:cNvGrpSpPr>
            <a:grpSpLocks/>
          </p:cNvGrpSpPr>
          <p:nvPr/>
        </p:nvGrpSpPr>
        <p:grpSpPr bwMode="auto">
          <a:xfrm>
            <a:off x="1590673" y="2248038"/>
            <a:ext cx="2833688" cy="2927350"/>
            <a:chOff x="9714181" y="4106826"/>
            <a:chExt cx="1080120" cy="1201824"/>
          </a:xfrm>
        </p:grpSpPr>
        <p:pic>
          <p:nvPicPr>
            <p:cNvPr id="8" name="Imagem 56">
              <a:extLst>
                <a:ext uri="{FF2B5EF4-FFF2-40B4-BE49-F238E27FC236}">
                  <a16:creationId xmlns:a16="http://schemas.microsoft.com/office/drawing/2014/main" id="{7FAD2B79-0298-4A5E-9D1A-3E6383E4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8665" r="18108" b="10104"/>
            <a:stretch>
              <a:fillRect/>
            </a:stretch>
          </p:blipFill>
          <p:spPr bwMode="auto">
            <a:xfrm>
              <a:off x="9714181" y="4106826"/>
              <a:ext cx="1080120" cy="120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57">
              <a:extLst>
                <a:ext uri="{FF2B5EF4-FFF2-40B4-BE49-F238E27FC236}">
                  <a16:creationId xmlns:a16="http://schemas.microsoft.com/office/drawing/2014/main" id="{E9A452E3-8CC0-4FB6-828A-6C8FCAD51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396254">
              <a:off x="9803696" y="4625605"/>
              <a:ext cx="932246" cy="164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pt-BR" altLang="pt-BR" b="1" dirty="0">
                  <a:latin typeface="Calibri" pitchFamily="34" charset="0"/>
                  <a:cs typeface="Calibri" pitchFamily="34" charset="0"/>
                </a:rPr>
                <a:t>Distribuição Binomial</a:t>
              </a:r>
            </a:p>
          </p:txBody>
        </p:sp>
      </p:grpSp>
      <p:sp>
        <p:nvSpPr>
          <p:cNvPr id="10" name="CaixaDeTexto 57">
            <a:extLst>
              <a:ext uri="{FF2B5EF4-FFF2-40B4-BE49-F238E27FC236}">
                <a16:creationId xmlns:a16="http://schemas.microsoft.com/office/drawing/2014/main" id="{A3FA3FCC-7CC5-4851-803D-62A22A91F842}"/>
              </a:ext>
            </a:extLst>
          </p:cNvPr>
          <p:cNvSpPr txBox="1">
            <a:spLocks noChangeArrowheads="1"/>
          </p:cNvSpPr>
          <p:nvPr/>
        </p:nvSpPr>
        <p:spPr bwMode="auto">
          <a:xfrm rot="21407865">
            <a:off x="4840434" y="3237937"/>
            <a:ext cx="2571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pt-BR" altLang="pt-BR" b="1" dirty="0">
                <a:latin typeface="Calibri" pitchFamily="34" charset="0"/>
                <a:cs typeface="Calibri" pitchFamily="34" charset="0"/>
              </a:rPr>
              <a:t>Distribuição de Poisson</a:t>
            </a:r>
          </a:p>
        </p:txBody>
      </p:sp>
    </p:spTree>
    <p:extLst>
      <p:ext uri="{BB962C8B-B14F-4D97-AF65-F5344CB8AC3E}">
        <p14:creationId xmlns:p14="http://schemas.microsoft.com/office/powerpoint/2010/main" val="22094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BEF-9D26-41AE-846C-D5A97BB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Boa notícia!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504C-ED5E-4101-A5D9-4E3CF43C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89" y="4144884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0B94D05-7A55-43CD-9FF8-2E6062F8BAC4}"/>
              </a:ext>
            </a:extLst>
          </p:cNvPr>
          <p:cNvSpPr txBox="1"/>
          <p:nvPr/>
        </p:nvSpPr>
        <p:spPr>
          <a:xfrm>
            <a:off x="1737589" y="1912636"/>
            <a:ext cx="87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 maior parte dos problemas práticos encaixa-se em alguma categoria já estudada e com solução simples, conhecida e pronta para o uso.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5647F-7ACA-4322-A1E7-F2E3B5FA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7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A50B-E578-4DCB-A53D-431B7B02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91" y="4242295"/>
            <a:ext cx="2146226" cy="16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57">
            <a:extLst>
              <a:ext uri="{FF2B5EF4-FFF2-40B4-BE49-F238E27FC236}">
                <a16:creationId xmlns:a16="http://schemas.microsoft.com/office/drawing/2014/main" id="{4FDBDBD9-F348-42EA-A647-5AEB77105BF1}"/>
              </a:ext>
            </a:extLst>
          </p:cNvPr>
          <p:cNvSpPr txBox="1">
            <a:spLocks noChangeArrowheads="1"/>
          </p:cNvSpPr>
          <p:nvPr/>
        </p:nvSpPr>
        <p:spPr bwMode="auto">
          <a:xfrm rot="21396254">
            <a:off x="1807467" y="3305853"/>
            <a:ext cx="24457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18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Estimação de contagem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772CB-1851-4D8A-8541-C37EBD2DD80D}"/>
              </a:ext>
            </a:extLst>
          </p:cNvPr>
          <p:cNvSpPr/>
          <p:nvPr/>
        </p:nvSpPr>
        <p:spPr>
          <a:xfrm rot="275635">
            <a:off x="4496003" y="2770342"/>
            <a:ext cx="2286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Estimação de tempo até a ocorrência de um evento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82AEB-8EC6-4E67-B639-BAE11DD25BFB}"/>
              </a:ext>
            </a:extLst>
          </p:cNvPr>
          <p:cNvSpPr/>
          <p:nvPr/>
        </p:nvSpPr>
        <p:spPr>
          <a:xfrm rot="21428298">
            <a:off x="7717986" y="3290463"/>
            <a:ext cx="231390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Estimação de média</a:t>
            </a:r>
          </a:p>
        </p:txBody>
      </p:sp>
    </p:spTree>
    <p:extLst>
      <p:ext uri="{BB962C8B-B14F-4D97-AF65-F5344CB8AC3E}">
        <p14:creationId xmlns:p14="http://schemas.microsoft.com/office/powerpoint/2010/main" val="36559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F8435-76CD-4B69-8D29-D6510EFD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Binomial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F02-5A14-486F-87C9-B621D9D8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ight club lights">
            <a:extLst>
              <a:ext uri="{FF2B5EF4-FFF2-40B4-BE49-F238E27FC236}">
                <a16:creationId xmlns:a16="http://schemas.microsoft.com/office/drawing/2014/main" id="{34D215A9-5103-4F41-9F3F-37DD5555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4" b="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337A-8C28-4785-BF19-659640F4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uma distribuição binomial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3625-8FDB-4ED2-B545-FD6FDD4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Nossa variável aleatória é o </a:t>
            </a:r>
            <a:r>
              <a:rPr lang="pt-BR" dirty="0">
                <a:solidFill>
                  <a:schemeClr val="accent2"/>
                </a:solidFill>
              </a:rPr>
              <a:t>número de vezes</a:t>
            </a:r>
            <a:r>
              <a:rPr lang="pt-BR" dirty="0"/>
              <a:t> em que alguma coisa acontece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Existe um </a:t>
            </a:r>
            <a:r>
              <a:rPr lang="pt-BR" dirty="0">
                <a:solidFill>
                  <a:schemeClr val="accent2"/>
                </a:solidFill>
              </a:rPr>
              <a:t>número máximo</a:t>
            </a:r>
            <a:r>
              <a:rPr lang="pt-BR" dirty="0"/>
              <a:t> de vezes que essa coisa pode acontecer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pensado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sequência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perguntas</a:t>
            </a:r>
            <a:r>
              <a:rPr lang="en-US" dirty="0">
                <a:solidFill>
                  <a:schemeClr val="accent2"/>
                </a:solidFill>
              </a:rPr>
              <a:t> do </a:t>
            </a:r>
            <a:r>
              <a:rPr lang="en-US" dirty="0" err="1">
                <a:solidFill>
                  <a:schemeClr val="accent2"/>
                </a:solidFill>
              </a:rPr>
              <a:t>tipo</a:t>
            </a:r>
            <a:r>
              <a:rPr lang="en-US" dirty="0">
                <a:solidFill>
                  <a:schemeClr val="accent2"/>
                </a:solidFill>
              </a:rPr>
              <a:t> “sim”/“n</a:t>
            </a:r>
            <a:r>
              <a:rPr lang="pt-BR" dirty="0">
                <a:solidFill>
                  <a:schemeClr val="accent2"/>
                </a:solidFill>
              </a:rPr>
              <a:t>ão</a:t>
            </a:r>
            <a:r>
              <a:rPr lang="en-US" dirty="0">
                <a:solidFill>
                  <a:schemeClr val="accent2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pt-BR" dirty="0"/>
              <a:t>probabilidade de um “sim” é </a:t>
            </a:r>
            <a:r>
              <a:rPr lang="pt-BR" dirty="0">
                <a:solidFill>
                  <a:schemeClr val="accent2"/>
                </a:solidFill>
              </a:rPr>
              <a:t>a mesma</a:t>
            </a:r>
            <a:r>
              <a:rPr lang="pt-BR" dirty="0"/>
              <a:t> em todas essas perguntas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1241</Words>
  <Application>Microsoft Office PowerPoint</Application>
  <PresentationFormat>Widescreen</PresentationFormat>
  <Paragraphs>175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Comic Sans MS</vt:lpstr>
      <vt:lpstr>Courier New</vt:lpstr>
      <vt:lpstr>Tw Cen MT</vt:lpstr>
      <vt:lpstr>Tw Cen MT Condensed</vt:lpstr>
      <vt:lpstr>Wingdings</vt:lpstr>
      <vt:lpstr>Wingdings 3</vt:lpstr>
      <vt:lpstr>Integral</vt:lpstr>
      <vt:lpstr>Distribuições de probabilidades: uma degustação</vt:lpstr>
      <vt:lpstr>Suponha que a gente esteja interessado em determinada variável aleatória...</vt:lpstr>
      <vt:lpstr>Boa notícia!</vt:lpstr>
      <vt:lpstr>Distribuições de probabilidade para variáveis aleatórias discretas</vt:lpstr>
      <vt:lpstr>Existem várias! Mas vamos falar sobre duas:</vt:lpstr>
      <vt:lpstr>Boa notícia!</vt:lpstr>
      <vt:lpstr>Distribuição Binomial</vt:lpstr>
      <vt:lpstr>PowerPoint Presentation</vt:lpstr>
      <vt:lpstr>Quando usar uma distribuição binomial</vt:lpstr>
      <vt:lpstr>Exemplos</vt:lpstr>
      <vt:lpstr>Notação</vt:lpstr>
      <vt:lpstr>Função de probabilidade</vt:lpstr>
      <vt:lpstr>exemplo</vt:lpstr>
      <vt:lpstr>exemplo</vt:lpstr>
      <vt:lpstr>Valor esperado e variância</vt:lpstr>
      <vt:lpstr>Entendendo a variância da binomial</vt:lpstr>
      <vt:lpstr>Consequências da distribuição binomial</vt:lpstr>
      <vt:lpstr>Falácia do promotor</vt:lpstr>
      <vt:lpstr>Falácia do promotor</vt:lpstr>
      <vt:lpstr>Casos reais de falácia do promotor</vt:lpstr>
      <vt:lpstr>Resumo</vt:lpstr>
      <vt:lpstr>Distribuição de POISSON</vt:lpstr>
      <vt:lpstr>Quando usar uma distribuição de poisson</vt:lpstr>
      <vt:lpstr>Exemplos</vt:lpstr>
      <vt:lpstr>Notação</vt:lpstr>
      <vt:lpstr>Função de probabilidade</vt:lpstr>
      <vt:lpstr>Exemplo</vt:lpstr>
      <vt:lpstr>Exemplo</vt:lpstr>
      <vt:lpstr>Valor esperado e variância</vt:lpstr>
      <vt:lpstr>Aproximação da binomial por uma poisson</vt:lpstr>
      <vt:lpstr>Demonstração</vt:lpstr>
      <vt:lpstr>Demontração do Valor esperado e variância da poisson</vt:lpstr>
      <vt:lpstr>Uma distribuição de eventos raros?</vt:lpstr>
      <vt:lpstr>Por que “eventos raros”?</vt:lpstr>
      <vt:lpstr>PowerPoint Presentation</vt:lpstr>
      <vt:lpstr>Outra explicação para a mesma coisa</vt:lpstr>
      <vt:lpstr>Melhor explicado...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 discreta</dc:title>
  <dc:creator>Felipe Buchbinder</dc:creator>
  <cp:lastModifiedBy>Felipe Buchbinder</cp:lastModifiedBy>
  <cp:revision>22</cp:revision>
  <dcterms:created xsi:type="dcterms:W3CDTF">2021-05-15T00:23:39Z</dcterms:created>
  <dcterms:modified xsi:type="dcterms:W3CDTF">2021-06-03T02:52:04Z</dcterms:modified>
</cp:coreProperties>
</file>