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371" r:id="rId6"/>
    <p:sldId id="372" r:id="rId7"/>
    <p:sldId id="384" r:id="rId8"/>
    <p:sldId id="385" r:id="rId9"/>
    <p:sldId id="387" r:id="rId10"/>
    <p:sldId id="388" r:id="rId11"/>
    <p:sldId id="389" r:id="rId12"/>
    <p:sldId id="391" r:id="rId13"/>
    <p:sldId id="390" r:id="rId14"/>
    <p:sldId id="392" r:id="rId15"/>
    <p:sldId id="3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DC531-DAE3-42C7-8516-309F1D3E9C65}" v="1131" dt="2022-08-27T14:14:24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08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A68DC531-DAE3-42C7-8516-309F1D3E9C65}"/>
    <pc:docChg chg="undo custSel addSld modSld sldOrd">
      <pc:chgData name="Felipe Buchbinder" userId="4076cd2bd8818993" providerId="LiveId" clId="{A68DC531-DAE3-42C7-8516-309F1D3E9C65}" dt="2022-08-27T14:14:24.491" v="1906" actId="20577"/>
      <pc:docMkLst>
        <pc:docMk/>
      </pc:docMkLst>
      <pc:sldChg chg="addSp delSp modSp new mod ord">
        <pc:chgData name="Felipe Buchbinder" userId="4076cd2bd8818993" providerId="LiveId" clId="{A68DC531-DAE3-42C7-8516-309F1D3E9C65}" dt="2022-08-27T13:37:39.210" v="567" actId="1076"/>
        <pc:sldMkLst>
          <pc:docMk/>
          <pc:sldMk cId="1866821308" sldId="390"/>
        </pc:sldMkLst>
        <pc:spChg chg="mod">
          <ac:chgData name="Felipe Buchbinder" userId="4076cd2bd8818993" providerId="LiveId" clId="{A68DC531-DAE3-42C7-8516-309F1D3E9C65}" dt="2022-08-27T13:21:25.527" v="12" actId="20577"/>
          <ac:spMkLst>
            <pc:docMk/>
            <pc:sldMk cId="1866821308" sldId="390"/>
            <ac:spMk id="2" creationId="{860B9251-D4B9-329B-55E6-FC4F1000EA95}"/>
          </ac:spMkLst>
        </pc:spChg>
        <pc:spChg chg="mod">
          <ac:chgData name="Felipe Buchbinder" userId="4076cd2bd8818993" providerId="LiveId" clId="{A68DC531-DAE3-42C7-8516-309F1D3E9C65}" dt="2022-08-27T13:31:08.269" v="553" actId="16959"/>
          <ac:spMkLst>
            <pc:docMk/>
            <pc:sldMk cId="1866821308" sldId="390"/>
            <ac:spMk id="3" creationId="{2F6A34CF-54B5-9AB6-2998-96D6A63691FA}"/>
          </ac:spMkLst>
        </pc:spChg>
        <pc:spChg chg="add del mod">
          <ac:chgData name="Felipe Buchbinder" userId="4076cd2bd8818993" providerId="LiveId" clId="{A68DC531-DAE3-42C7-8516-309F1D3E9C65}" dt="2022-08-27T13:37:23.772" v="564" actId="478"/>
          <ac:spMkLst>
            <pc:docMk/>
            <pc:sldMk cId="1866821308" sldId="390"/>
            <ac:spMk id="4" creationId="{E1CDC1A7-E188-7E7F-EDBE-7A234AFD43D3}"/>
          </ac:spMkLst>
        </pc:spChg>
        <pc:spChg chg="add del mod">
          <ac:chgData name="Felipe Buchbinder" userId="4076cd2bd8818993" providerId="LiveId" clId="{A68DC531-DAE3-42C7-8516-309F1D3E9C65}" dt="2022-08-27T13:37:23.772" v="564" actId="478"/>
          <ac:spMkLst>
            <pc:docMk/>
            <pc:sldMk cId="1866821308" sldId="390"/>
            <ac:spMk id="5" creationId="{9DC9A398-704F-70B0-5532-CF688D84769F}"/>
          </ac:spMkLst>
        </pc:spChg>
        <pc:spChg chg="add del mod">
          <ac:chgData name="Felipe Buchbinder" userId="4076cd2bd8818993" providerId="LiveId" clId="{A68DC531-DAE3-42C7-8516-309F1D3E9C65}" dt="2022-08-27T13:37:23.772" v="564" actId="478"/>
          <ac:spMkLst>
            <pc:docMk/>
            <pc:sldMk cId="1866821308" sldId="390"/>
            <ac:spMk id="7" creationId="{B52BFEDD-208B-8FB7-B697-3B4B30F58090}"/>
          </ac:spMkLst>
        </pc:spChg>
        <pc:picChg chg="add mod">
          <ac:chgData name="Felipe Buchbinder" userId="4076cd2bd8818993" providerId="LiveId" clId="{A68DC531-DAE3-42C7-8516-309F1D3E9C65}" dt="2022-08-27T13:37:39.210" v="567" actId="1076"/>
          <ac:picMkLst>
            <pc:docMk/>
            <pc:sldMk cId="1866821308" sldId="390"/>
            <ac:picMk id="9" creationId="{9F93A917-2F96-77F3-75FF-8A6192CC5C75}"/>
          </ac:picMkLst>
        </pc:picChg>
        <pc:cxnChg chg="add del mod">
          <ac:chgData name="Felipe Buchbinder" userId="4076cd2bd8818993" providerId="LiveId" clId="{A68DC531-DAE3-42C7-8516-309F1D3E9C65}" dt="2022-08-27T13:37:23.772" v="564" actId="478"/>
          <ac:cxnSpMkLst>
            <pc:docMk/>
            <pc:sldMk cId="1866821308" sldId="390"/>
            <ac:cxnSpMk id="6" creationId="{88FAD8F6-6372-1BEF-7AC2-CC77A391A107}"/>
          </ac:cxnSpMkLst>
        </pc:cxnChg>
      </pc:sldChg>
      <pc:sldChg chg="addSp modSp new mod">
        <pc:chgData name="Felipe Buchbinder" userId="4076cd2bd8818993" providerId="LiveId" clId="{A68DC531-DAE3-42C7-8516-309F1D3E9C65}" dt="2022-08-27T14:05:13.252" v="1506" actId="20577"/>
        <pc:sldMkLst>
          <pc:docMk/>
          <pc:sldMk cId="4246980578" sldId="391"/>
        </pc:sldMkLst>
        <pc:spChg chg="mod">
          <ac:chgData name="Felipe Buchbinder" userId="4076cd2bd8818993" providerId="LiveId" clId="{A68DC531-DAE3-42C7-8516-309F1D3E9C65}" dt="2022-08-27T13:38:00.786" v="588" actId="20577"/>
          <ac:spMkLst>
            <pc:docMk/>
            <pc:sldMk cId="4246980578" sldId="391"/>
            <ac:spMk id="2" creationId="{C2681F09-204C-6A45-46E0-D6D71CB575A1}"/>
          </ac:spMkLst>
        </pc:spChg>
        <pc:spChg chg="mod">
          <ac:chgData name="Felipe Buchbinder" userId="4076cd2bd8818993" providerId="LiveId" clId="{A68DC531-DAE3-42C7-8516-309F1D3E9C65}" dt="2022-08-27T14:05:13.252" v="1506" actId="20577"/>
          <ac:spMkLst>
            <pc:docMk/>
            <pc:sldMk cId="4246980578" sldId="391"/>
            <ac:spMk id="3" creationId="{7FC9265F-B449-C89F-C33E-1F331BFF1468}"/>
          </ac:spMkLst>
        </pc:spChg>
        <pc:picChg chg="add mod">
          <ac:chgData name="Felipe Buchbinder" userId="4076cd2bd8818993" providerId="LiveId" clId="{A68DC531-DAE3-42C7-8516-309F1D3E9C65}" dt="2022-08-27T13:38:28.217" v="591" actId="1076"/>
          <ac:picMkLst>
            <pc:docMk/>
            <pc:sldMk cId="4246980578" sldId="391"/>
            <ac:picMk id="4" creationId="{01F6857A-EA2A-A3F6-0AEA-5E1F01A6534B}"/>
          </ac:picMkLst>
        </pc:picChg>
      </pc:sldChg>
      <pc:sldChg chg="addSp delSp modSp new mod">
        <pc:chgData name="Felipe Buchbinder" userId="4076cd2bd8818993" providerId="LiveId" clId="{A68DC531-DAE3-42C7-8516-309F1D3E9C65}" dt="2022-08-27T14:14:24.491" v="1906" actId="20577"/>
        <pc:sldMkLst>
          <pc:docMk/>
          <pc:sldMk cId="341054364" sldId="392"/>
        </pc:sldMkLst>
        <pc:spChg chg="mod">
          <ac:chgData name="Felipe Buchbinder" userId="4076cd2bd8818993" providerId="LiveId" clId="{A68DC531-DAE3-42C7-8516-309F1D3E9C65}" dt="2022-08-27T14:06:13.639" v="1510" actId="20577"/>
          <ac:spMkLst>
            <pc:docMk/>
            <pc:sldMk cId="341054364" sldId="392"/>
            <ac:spMk id="2" creationId="{9FB4B56A-B757-A7A1-4B90-D09CC9840E45}"/>
          </ac:spMkLst>
        </pc:spChg>
        <pc:spChg chg="mod">
          <ac:chgData name="Felipe Buchbinder" userId="4076cd2bd8818993" providerId="LiveId" clId="{A68DC531-DAE3-42C7-8516-309F1D3E9C65}" dt="2022-08-27T14:14:24.491" v="1906" actId="20577"/>
          <ac:spMkLst>
            <pc:docMk/>
            <pc:sldMk cId="341054364" sldId="392"/>
            <ac:spMk id="3" creationId="{16AACE71-C272-EFE5-57C1-33FFC82BC441}"/>
          </ac:spMkLst>
        </pc:spChg>
        <pc:picChg chg="add del">
          <ac:chgData name="Felipe Buchbinder" userId="4076cd2bd8818993" providerId="LiveId" clId="{A68DC531-DAE3-42C7-8516-309F1D3E9C65}" dt="2022-08-27T14:12:10.313" v="1856" actId="478"/>
          <ac:picMkLst>
            <pc:docMk/>
            <pc:sldMk cId="341054364" sldId="392"/>
            <ac:picMk id="4" creationId="{0711E9FC-1B01-3DB1-84EF-9F009F622B95}"/>
          </ac:picMkLst>
        </pc:picChg>
        <pc:picChg chg="add mod">
          <ac:chgData name="Felipe Buchbinder" userId="4076cd2bd8818993" providerId="LiveId" clId="{A68DC531-DAE3-42C7-8516-309F1D3E9C65}" dt="2022-08-27T14:13:07.703" v="1861" actId="1076"/>
          <ac:picMkLst>
            <pc:docMk/>
            <pc:sldMk cId="341054364" sldId="392"/>
            <ac:picMk id="5" creationId="{08242A8E-4242-C698-8AA1-CD32A7492652}"/>
          </ac:picMkLst>
        </pc:picChg>
      </pc:sldChg>
      <pc:sldChg chg="modSp add mod ord">
        <pc:chgData name="Felipe Buchbinder" userId="4076cd2bd8818993" providerId="LiveId" clId="{A68DC531-DAE3-42C7-8516-309F1D3E9C65}" dt="2022-08-27T14:11:33.509" v="1854" actId="20577"/>
        <pc:sldMkLst>
          <pc:docMk/>
          <pc:sldMk cId="1919831367" sldId="393"/>
        </pc:sldMkLst>
        <pc:spChg chg="mod">
          <ac:chgData name="Felipe Buchbinder" userId="4076cd2bd8818993" providerId="LiveId" clId="{A68DC531-DAE3-42C7-8516-309F1D3E9C65}" dt="2022-08-27T14:11:33.509" v="1854" actId="20577"/>
          <ac:spMkLst>
            <pc:docMk/>
            <pc:sldMk cId="1919831367" sldId="393"/>
            <ac:spMk id="2" creationId="{7BE76E6B-C8BD-483C-9A59-75797D8470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DAC42-5857-4387-BCD8-A8E55288D68D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B32E-002E-417C-8B3D-8B49E7E4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Choosing the best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Felipe Buchbinder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9251-D4B9-329B-55E6-FC4F1000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Hausman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A34CF-54B5-9AB6-2998-96D6A636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consistent estimators: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𝐅𝐄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𝐑𝐄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𝐅𝐄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which case we would use FE? …</a:t>
                </a:r>
              </a:p>
              <a:p>
                <a:r>
                  <a:rPr lang="en-US" dirty="0"/>
                  <a:t>… or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which case we would use RE?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𝐅𝐄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𝐅𝐄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𝐅𝐄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𝐅𝐄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𝐑𝐄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rank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matrix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𝐅𝐄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𝐑𝐄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A34CF-54B5-9AB6-2998-96D6A636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93A917-2F96-77F3-75FF-8A6192CC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569" y="1048544"/>
            <a:ext cx="1503339" cy="16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B56A-B757-A7A1-4B90-D09CC984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Breusch-Godfrey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ACE71-C272-EFE5-57C1-33FFC82BC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Generalizes DW test of serial correlation from AR(1) to AR(p)</a:t>
                </a:r>
              </a:p>
              <a:p>
                <a:r>
                  <a:rPr lang="en-US" dirty="0"/>
                  <a:t>Regress residuals on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lags and on X’s: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Under null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(residuals serially independent),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ACE71-C272-EFE5-57C1-33FFC82B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242A8E-4242-C698-8AA1-CD32A749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70" y="1444390"/>
            <a:ext cx="4237437" cy="13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E6B-C8BD-483C-9A59-75797D84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111698" cy="1188720"/>
          </a:xfrm>
        </p:spPr>
        <p:txBody>
          <a:bodyPr>
            <a:normAutofit/>
          </a:bodyPr>
          <a:lstStyle/>
          <a:p>
            <a:r>
              <a:rPr lang="en-US" dirty="0"/>
              <a:t>Key Takeaway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8D51C-C038-4A12-9903-A46DEAA6DC41}"/>
              </a:ext>
            </a:extLst>
          </p:cNvPr>
          <p:cNvSpPr/>
          <p:nvPr/>
        </p:nvSpPr>
        <p:spPr>
          <a:xfrm>
            <a:off x="7231382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Fixed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10A0C-BC94-43C8-8DE5-1923A94D34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85812" y="3348990"/>
            <a:ext cx="0" cy="949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508B6-8FCA-4363-9EBC-8D526FFBA7AD}"/>
              </a:ext>
            </a:extLst>
          </p:cNvPr>
          <p:cNvSpPr txBox="1"/>
          <p:nvPr/>
        </p:nvSpPr>
        <p:spPr>
          <a:xfrm>
            <a:off x="8385812" y="3588699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Hausman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BC8B-4A5A-4FF5-92E5-88DE8BBAD1FD}"/>
              </a:ext>
            </a:extLst>
          </p:cNvPr>
          <p:cNvSpPr/>
          <p:nvPr/>
        </p:nvSpPr>
        <p:spPr>
          <a:xfrm>
            <a:off x="1497330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Difference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5AEEE-EC43-40FF-A028-7C676C1FB80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806190" y="4807104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C5986-BC9A-45E9-9153-0504A57B40BB}"/>
              </a:ext>
            </a:extLst>
          </p:cNvPr>
          <p:cNvSpPr txBox="1"/>
          <p:nvPr/>
        </p:nvSpPr>
        <p:spPr>
          <a:xfrm>
            <a:off x="4381936" y="4483938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385DD-19D6-4FB5-9CDA-327D6848F9A3}"/>
              </a:ext>
            </a:extLst>
          </p:cNvPr>
          <p:cNvSpPr/>
          <p:nvPr/>
        </p:nvSpPr>
        <p:spPr>
          <a:xfrm>
            <a:off x="4427407" y="5571113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Quasi-Demeaning +</a:t>
            </a:r>
          </a:p>
          <a:p>
            <a:pPr algn="ctr"/>
            <a:r>
              <a:rPr lang="en-US" dirty="0"/>
              <a:t>Cochrane-Orcutt,</a:t>
            </a:r>
          </a:p>
          <a:p>
            <a:pPr algn="ctr"/>
            <a:r>
              <a:rPr lang="en-US" dirty="0" err="1"/>
              <a:t>Prais-Winsten</a:t>
            </a:r>
            <a:r>
              <a:rPr lang="en-US" dirty="0"/>
              <a:t> or</a:t>
            </a:r>
          </a:p>
          <a:p>
            <a:pPr algn="ctr"/>
            <a:r>
              <a:rPr lang="en-US" dirty="0"/>
              <a:t>Hildreth-Lu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EB3F5-10EF-410F-A7DC-DDA6E71C1C6B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>
            <a:off x="2651760" y="5315739"/>
            <a:ext cx="1775647" cy="76400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EA2DB2-C481-4D9C-8548-B54A39936B8C}"/>
              </a:ext>
            </a:extLst>
          </p:cNvPr>
          <p:cNvSpPr txBox="1"/>
          <p:nvPr/>
        </p:nvSpPr>
        <p:spPr>
          <a:xfrm>
            <a:off x="1532491" y="5698532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</p:spTree>
    <p:extLst>
      <p:ext uri="{BB962C8B-B14F-4D97-AF65-F5344CB8AC3E}">
        <p14:creationId xmlns:p14="http://schemas.microsoft.com/office/powerpoint/2010/main" val="191983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E640-2EDF-4618-8F76-083AA6DA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we’ve seen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83C2-02FB-486F-B7E7-FC6F676D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Pooled Regression (PR)</a:t>
            </a:r>
          </a:p>
          <a:p>
            <a:r>
              <a:rPr lang="en-US" dirty="0"/>
              <a:t>First Differences (FD)</a:t>
            </a:r>
          </a:p>
          <a:p>
            <a:r>
              <a:rPr lang="en-US" dirty="0"/>
              <a:t>Fixed Effects (FE)</a:t>
            </a:r>
          </a:p>
          <a:p>
            <a:r>
              <a:rPr lang="en-US" dirty="0"/>
              <a:t>Random Effects (RE)</a:t>
            </a:r>
          </a:p>
          <a:p>
            <a:r>
              <a:rPr lang="en-US" dirty="0"/>
              <a:t>Quasi-Demeaning (QD) + Cochrane-Orcutt, </a:t>
            </a:r>
            <a:r>
              <a:rPr lang="en-US" dirty="0" err="1"/>
              <a:t>Prais-Winsten</a:t>
            </a:r>
            <a:r>
              <a:rPr lang="en-US" dirty="0"/>
              <a:t> and Hildreth-Lu (CO/PW/HL)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E6B-C8BD-483C-9A59-75797D8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simple: pooled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</p:spTree>
    <p:extLst>
      <p:ext uri="{BB962C8B-B14F-4D97-AF65-F5344CB8AC3E}">
        <p14:creationId xmlns:p14="http://schemas.microsoft.com/office/powerpoint/2010/main" val="329506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a </a:t>
                </a:r>
                <a:r>
                  <a:rPr lang="en-US" dirty="0">
                    <a:solidFill>
                      <a:schemeClr val="accent2"/>
                    </a:solidFill>
                  </a:rPr>
                  <a:t>Breusch-Pagan Lagrange Multiplier</a:t>
                </a:r>
                <a:r>
                  <a:rPr lang="en-US" dirty="0"/>
                  <a:t> test.</a:t>
                </a:r>
                <a:br>
                  <a:rPr lang="en-US" dirty="0"/>
                </a:br>
                <a:r>
                  <a:rPr lang="en-US" dirty="0"/>
                  <a:t>If you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do a </a:t>
                </a:r>
                <a:r>
                  <a:rPr lang="en-US" dirty="0">
                    <a:solidFill>
                      <a:schemeClr val="accent2"/>
                    </a:solidFill>
                  </a:rPr>
                  <a:t>random effects</a:t>
                </a:r>
                <a:r>
                  <a:rPr lang="en-US" dirty="0"/>
                  <a:t> model instead.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</p:spTree>
    <p:extLst>
      <p:ext uri="{BB962C8B-B14F-4D97-AF65-F5344CB8AC3E}">
        <p14:creationId xmlns:p14="http://schemas.microsoft.com/office/powerpoint/2010/main" val="314189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a </a:t>
                </a:r>
                <a:r>
                  <a:rPr lang="en-US" dirty="0">
                    <a:solidFill>
                      <a:schemeClr val="accent2"/>
                    </a:solidFill>
                  </a:rPr>
                  <a:t>HAUSMAN</a:t>
                </a:r>
                <a:r>
                  <a:rPr lang="en-US" dirty="0"/>
                  <a:t> test.</a:t>
                </a:r>
                <a:br>
                  <a:rPr lang="en-US" dirty="0"/>
                </a:br>
                <a:r>
                  <a:rPr lang="en-US" dirty="0"/>
                  <a:t>If you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do a </a:t>
                </a:r>
                <a:r>
                  <a:rPr lang="en-US" dirty="0">
                    <a:solidFill>
                      <a:schemeClr val="accent2"/>
                    </a:solidFill>
                  </a:rPr>
                  <a:t>Fixed effects</a:t>
                </a:r>
                <a:r>
                  <a:rPr lang="en-US" dirty="0"/>
                  <a:t> model instead.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8D51C-C038-4A12-9903-A46DEAA6DC41}"/>
              </a:ext>
            </a:extLst>
          </p:cNvPr>
          <p:cNvSpPr/>
          <p:nvPr/>
        </p:nvSpPr>
        <p:spPr>
          <a:xfrm>
            <a:off x="7231382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Fixed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10A0C-BC94-43C8-8DE5-1923A94D34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85812" y="3348990"/>
            <a:ext cx="0" cy="949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508B6-8FCA-4363-9EBC-8D526FFBA7AD}"/>
              </a:ext>
            </a:extLst>
          </p:cNvPr>
          <p:cNvSpPr txBox="1"/>
          <p:nvPr/>
        </p:nvSpPr>
        <p:spPr>
          <a:xfrm>
            <a:off x="8385812" y="3588699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Hausman test</a:t>
            </a:r>
          </a:p>
        </p:txBody>
      </p:sp>
    </p:spTree>
    <p:extLst>
      <p:ext uri="{BB962C8B-B14F-4D97-AF65-F5344CB8AC3E}">
        <p14:creationId xmlns:p14="http://schemas.microsoft.com/office/powerpoint/2010/main" val="21348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 a </a:t>
                </a:r>
                <a:r>
                  <a:rPr lang="en-US" dirty="0">
                    <a:solidFill>
                      <a:schemeClr val="accent2"/>
                    </a:solidFill>
                  </a:rPr>
                  <a:t>Breusch-Godfrey</a:t>
                </a:r>
                <a:r>
                  <a:rPr lang="en-US" dirty="0"/>
                  <a:t> test or a </a:t>
                </a:r>
                <a:r>
                  <a:rPr lang="en-US" dirty="0">
                    <a:solidFill>
                      <a:schemeClr val="accent2"/>
                    </a:solidFill>
                  </a:rPr>
                  <a:t>Durbin-Whatson</a:t>
                </a:r>
                <a:r>
                  <a:rPr lang="en-US" dirty="0"/>
                  <a:t> test.</a:t>
                </a:r>
                <a:br>
                  <a:rPr lang="en-US" dirty="0"/>
                </a:br>
                <a:r>
                  <a:rPr lang="en-US" dirty="0"/>
                  <a:t>If you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do a </a:t>
                </a:r>
                <a:r>
                  <a:rPr lang="en-US" dirty="0">
                    <a:solidFill>
                      <a:schemeClr val="accent2"/>
                    </a:solidFill>
                  </a:rPr>
                  <a:t>First difference</a:t>
                </a:r>
                <a:r>
                  <a:rPr lang="en-US" dirty="0"/>
                  <a:t> model instead.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8D51C-C038-4A12-9903-A46DEAA6DC41}"/>
              </a:ext>
            </a:extLst>
          </p:cNvPr>
          <p:cNvSpPr/>
          <p:nvPr/>
        </p:nvSpPr>
        <p:spPr>
          <a:xfrm>
            <a:off x="7231382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Fixed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10A0C-BC94-43C8-8DE5-1923A94D34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85812" y="3348990"/>
            <a:ext cx="0" cy="949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508B6-8FCA-4363-9EBC-8D526FFBA7AD}"/>
              </a:ext>
            </a:extLst>
          </p:cNvPr>
          <p:cNvSpPr txBox="1"/>
          <p:nvPr/>
        </p:nvSpPr>
        <p:spPr>
          <a:xfrm>
            <a:off x="8385812" y="3588699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Hausman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BC8B-4A5A-4FF5-92E5-88DE8BBAD1FD}"/>
              </a:ext>
            </a:extLst>
          </p:cNvPr>
          <p:cNvSpPr/>
          <p:nvPr/>
        </p:nvSpPr>
        <p:spPr>
          <a:xfrm>
            <a:off x="1497330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Difference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5AEEE-EC43-40FF-A028-7C676C1FB80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806190" y="4807104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C5986-BC9A-45E9-9153-0504A57B40BB}"/>
              </a:ext>
            </a:extLst>
          </p:cNvPr>
          <p:cNvSpPr txBox="1"/>
          <p:nvPr/>
        </p:nvSpPr>
        <p:spPr>
          <a:xfrm>
            <a:off x="4381936" y="4483938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</p:spTree>
    <p:extLst>
      <p:ext uri="{BB962C8B-B14F-4D97-AF65-F5344CB8AC3E}">
        <p14:creationId xmlns:p14="http://schemas.microsoft.com/office/powerpoint/2010/main" val="18547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E6B-C8BD-483C-9A59-75797D84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</a:t>
            </a:r>
            <a:r>
              <a:rPr lang="en-US" dirty="0">
                <a:solidFill>
                  <a:schemeClr val="accent2"/>
                </a:solidFill>
              </a:rPr>
              <a:t>Breusch-Godfrey</a:t>
            </a:r>
            <a:r>
              <a:rPr lang="en-US" dirty="0"/>
              <a:t> test or a </a:t>
            </a:r>
            <a:r>
              <a:rPr lang="en-US" dirty="0">
                <a:solidFill>
                  <a:schemeClr val="accent2"/>
                </a:solidFill>
              </a:rPr>
              <a:t>Durbin-Whatson</a:t>
            </a:r>
            <a:r>
              <a:rPr lang="en-US" dirty="0"/>
              <a:t> test </a:t>
            </a:r>
            <a:r>
              <a:rPr lang="en-US" dirty="0">
                <a:solidFill>
                  <a:srgbClr val="FF0000"/>
                </a:solidFill>
              </a:rPr>
              <a:t>AGAIN</a:t>
            </a:r>
            <a:r>
              <a:rPr lang="en-US" dirty="0"/>
              <a:t>, this time on your </a:t>
            </a:r>
            <a:r>
              <a:rPr lang="en-US" dirty="0">
                <a:solidFill>
                  <a:schemeClr val="accent2"/>
                </a:solidFill>
              </a:rPr>
              <a:t>First difference</a:t>
            </a:r>
            <a:r>
              <a:rPr lang="en-US" dirty="0"/>
              <a:t>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8D51C-C038-4A12-9903-A46DEAA6DC41}"/>
              </a:ext>
            </a:extLst>
          </p:cNvPr>
          <p:cNvSpPr/>
          <p:nvPr/>
        </p:nvSpPr>
        <p:spPr>
          <a:xfrm>
            <a:off x="7231382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Fixed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10A0C-BC94-43C8-8DE5-1923A94D34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85812" y="3348990"/>
            <a:ext cx="0" cy="949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508B6-8FCA-4363-9EBC-8D526FFBA7AD}"/>
              </a:ext>
            </a:extLst>
          </p:cNvPr>
          <p:cNvSpPr txBox="1"/>
          <p:nvPr/>
        </p:nvSpPr>
        <p:spPr>
          <a:xfrm>
            <a:off x="8385812" y="3588699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Hausman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BC8B-4A5A-4FF5-92E5-88DE8BBAD1FD}"/>
              </a:ext>
            </a:extLst>
          </p:cNvPr>
          <p:cNvSpPr/>
          <p:nvPr/>
        </p:nvSpPr>
        <p:spPr>
          <a:xfrm>
            <a:off x="1497330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Difference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5AEEE-EC43-40FF-A028-7C676C1FB80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806190" y="4807104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C5986-BC9A-45E9-9153-0504A57B40BB}"/>
              </a:ext>
            </a:extLst>
          </p:cNvPr>
          <p:cNvSpPr txBox="1"/>
          <p:nvPr/>
        </p:nvSpPr>
        <p:spPr>
          <a:xfrm>
            <a:off x="4381936" y="4483938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</p:spTree>
    <p:extLst>
      <p:ext uri="{BB962C8B-B14F-4D97-AF65-F5344CB8AC3E}">
        <p14:creationId xmlns:p14="http://schemas.microsoft.com/office/powerpoint/2010/main" val="363851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111698" cy="11887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you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use quasi-differentiation to achieve serially uncorrelated residuals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76E6B-C8BD-483C-9A59-75797D847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111698" cy="1188720"/>
              </a:xfrm>
              <a:blipFill>
                <a:blip r:embed="rId2"/>
                <a:stretch>
                  <a:fillRect l="-1097" b="-1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0C04A52-6BDF-4DB0-8F1D-F3EB448A26CD}"/>
              </a:ext>
            </a:extLst>
          </p:cNvPr>
          <p:cNvSpPr/>
          <p:nvPr/>
        </p:nvSpPr>
        <p:spPr>
          <a:xfrm>
            <a:off x="1497330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Pooled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B2D43-C7D1-4F9A-97D7-4EB2EB4F7BA5}"/>
              </a:ext>
            </a:extLst>
          </p:cNvPr>
          <p:cNvSpPr/>
          <p:nvPr/>
        </p:nvSpPr>
        <p:spPr>
          <a:xfrm>
            <a:off x="7231382" y="2331720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Effects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95E2E-4905-4A40-A414-5D7B204667D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806190" y="2840355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113124-AA3E-4AF3-AC74-194B5D2CF72F}"/>
              </a:ext>
            </a:extLst>
          </p:cNvPr>
          <p:cNvSpPr txBox="1"/>
          <p:nvPr/>
        </p:nvSpPr>
        <p:spPr>
          <a:xfrm>
            <a:off x="4301305" y="2471023"/>
            <a:ext cx="243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Breusch-Pagan LM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8D51C-C038-4A12-9903-A46DEAA6DC41}"/>
              </a:ext>
            </a:extLst>
          </p:cNvPr>
          <p:cNvSpPr/>
          <p:nvPr/>
        </p:nvSpPr>
        <p:spPr>
          <a:xfrm>
            <a:off x="7231382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Fixed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10A0C-BC94-43C8-8DE5-1923A94D34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85812" y="3348990"/>
            <a:ext cx="0" cy="94947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508B6-8FCA-4363-9EBC-8D526FFBA7AD}"/>
              </a:ext>
            </a:extLst>
          </p:cNvPr>
          <p:cNvSpPr txBox="1"/>
          <p:nvPr/>
        </p:nvSpPr>
        <p:spPr>
          <a:xfrm>
            <a:off x="8385812" y="3588699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Hausman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BC8B-4A5A-4FF5-92E5-88DE8BBAD1FD}"/>
              </a:ext>
            </a:extLst>
          </p:cNvPr>
          <p:cNvSpPr/>
          <p:nvPr/>
        </p:nvSpPr>
        <p:spPr>
          <a:xfrm>
            <a:off x="1497330" y="4298469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Difference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5AEEE-EC43-40FF-A028-7C676C1FB80D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3806190" y="4807104"/>
            <a:ext cx="3425192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C5986-BC9A-45E9-9153-0504A57B40BB}"/>
              </a:ext>
            </a:extLst>
          </p:cNvPr>
          <p:cNvSpPr txBox="1"/>
          <p:nvPr/>
        </p:nvSpPr>
        <p:spPr>
          <a:xfrm>
            <a:off x="4381936" y="4483938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385DD-19D6-4FB5-9CDA-327D6848F9A3}"/>
              </a:ext>
            </a:extLst>
          </p:cNvPr>
          <p:cNvSpPr/>
          <p:nvPr/>
        </p:nvSpPr>
        <p:spPr>
          <a:xfrm>
            <a:off x="4427407" y="5571113"/>
            <a:ext cx="2308860" cy="10172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Quasi-Demeaning +</a:t>
            </a:r>
          </a:p>
          <a:p>
            <a:pPr algn="ctr"/>
            <a:r>
              <a:rPr lang="en-US" dirty="0"/>
              <a:t>Cochrane-Orcutt,</a:t>
            </a:r>
          </a:p>
          <a:p>
            <a:pPr algn="ctr"/>
            <a:r>
              <a:rPr lang="en-US" dirty="0" err="1"/>
              <a:t>Prais-Winsten</a:t>
            </a:r>
            <a:r>
              <a:rPr lang="en-US" dirty="0"/>
              <a:t> or</a:t>
            </a:r>
          </a:p>
          <a:p>
            <a:pPr algn="ctr"/>
            <a:r>
              <a:rPr lang="en-US" dirty="0"/>
              <a:t>Hildreth-Lu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EB3F5-10EF-410F-A7DC-DDA6E71C1C6B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>
            <a:off x="2651760" y="5315739"/>
            <a:ext cx="1775647" cy="764009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EA2DB2-C481-4D9C-8548-B54A39936B8C}"/>
              </a:ext>
            </a:extLst>
          </p:cNvPr>
          <p:cNvSpPr txBox="1"/>
          <p:nvPr/>
        </p:nvSpPr>
        <p:spPr>
          <a:xfrm>
            <a:off x="1532491" y="5698532"/>
            <a:ext cx="227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Breusch-Godfrey test </a:t>
            </a:r>
          </a:p>
          <a:p>
            <a:r>
              <a:rPr lang="en-US" dirty="0"/>
              <a:t>Durbin-Whatson test</a:t>
            </a:r>
          </a:p>
        </p:txBody>
      </p:sp>
    </p:spTree>
    <p:extLst>
      <p:ext uri="{BB962C8B-B14F-4D97-AF65-F5344CB8AC3E}">
        <p14:creationId xmlns:p14="http://schemas.microsoft.com/office/powerpoint/2010/main" val="35952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F09-204C-6A45-46E0-D6D71CB5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Breusch-Pagan LM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9265F-B449-C89F-C33E-1F331BFF1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t-BR" dirty="0"/>
                  <a:t> will lead to heteroskedasticity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dirty="0"/>
                  <a:t>, in which case Random Effects will be better than Pooled Regression.</a:t>
                </a:r>
              </a:p>
              <a:p>
                <a:r>
                  <a:rPr lang="pt-BR" dirty="0"/>
                  <a:t>BPLM tests for heteroskedasticity. </a:t>
                </a:r>
              </a:p>
              <a:p>
                <a:r>
                  <a:rPr lang="pt-BR" dirty="0"/>
                  <a:t>4 steps: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𝐢𝐭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𝐢𝐭</m:t>
                        </m:r>
                      </m:sub>
                    </m:sSub>
                  </m:oMath>
                </a14:m>
                <a:r>
                  <a:rPr lang="pt-BR" b="1" dirty="0"/>
                  <a:t> </a:t>
                </a:r>
                <a:r>
                  <a:rPr lang="pt-BR" dirty="0"/>
                  <a:t>(Pooled Regression)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Standardize and square the residuals. Call 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Regress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𝒊𝒕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𝐢𝐭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𝛎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𝐢𝐭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dirty="0"/>
                  <a:t>Use this regression to calculate the test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Explained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Squares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is the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9265F-B449-C89F-C33E-1F331BFF1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F6857A-EA2A-A3F6-0AEA-5E1F01A6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305339"/>
            <a:ext cx="4176622" cy="5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05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{6B0E4817-7F73-4398-9B07-807EE68E56EC}tf33552983_win32</Template>
  <TotalTime>10288</TotalTime>
  <Words>460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Franklin Gothic Book</vt:lpstr>
      <vt:lpstr>Franklin Gothic Demi</vt:lpstr>
      <vt:lpstr>Wingdings 2</vt:lpstr>
      <vt:lpstr>DividendVTI</vt:lpstr>
      <vt:lpstr>Choosing the best model</vt:lpstr>
      <vt:lpstr>Models we’ve seen so far</vt:lpstr>
      <vt:lpstr>Start simple: pooled regression</vt:lpstr>
      <vt:lpstr>Run a Breusch-Pagan Lagrange Multiplier test. If you reject H_0, do a random effects model instead.</vt:lpstr>
      <vt:lpstr>Run a HAUSMAN test. If you reject H_0, do a Fixed effects model instead.</vt:lpstr>
      <vt:lpstr>Run a Breusch-Godfrey test or a Durbin-Whatson test. If you reject H_0, do a First difference model instead.</vt:lpstr>
      <vt:lpstr>Run a Breusch-Godfrey test or a Durbin-Whatson test AGAIN, this time on your First difference model.</vt:lpstr>
      <vt:lpstr>If you reject H_0, use quasi-differentiation to achieve serially uncorrelated residuals</vt:lpstr>
      <vt:lpstr>Breusch-Pagan LM Test</vt:lpstr>
      <vt:lpstr>Hausman test</vt:lpstr>
      <vt:lpstr>Breusch-Godfrey test</vt:lpstr>
      <vt:lpstr>Key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proximity-based predictive models</dc:title>
  <dc:creator>Felipe Buchbinder, Ph.D.</dc:creator>
  <cp:lastModifiedBy>Felipe Buchbinder</cp:lastModifiedBy>
  <cp:revision>61</cp:revision>
  <dcterms:created xsi:type="dcterms:W3CDTF">2021-09-03T02:11:03Z</dcterms:created>
  <dcterms:modified xsi:type="dcterms:W3CDTF">2022-08-27T14:14:30Z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