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57" r:id="rId4"/>
    <p:sldId id="258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5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FDEF0-D82A-4E77-8B18-28048E4D98E4}" type="datetimeFigureOut">
              <a:rPr lang="ru-RU" smtClean="0"/>
              <a:t>26.08.2018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C59B7E-7F4F-4F12-B24D-F8073A7C38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651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C59B7E-7F4F-4F12-B24D-F8073A7C383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91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BD6A86-81B3-4118-A8BD-9B9D2D628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EDF95F9-1A3E-4152-825E-408F38BE54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49BC78-BDFF-41DA-8B9B-55F8236BF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9B2C-4B6E-4DB7-A1DA-B80D07B54C69}" type="datetimeFigureOut">
              <a:rPr lang="ru-RU" smtClean="0"/>
              <a:t>26.08.2018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9D31AD-A119-4F9F-B096-52EB777E5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11A1BB-AC62-4C0D-AB8C-23D620E99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4457-AEB2-44A6-B0E0-B71F1910EA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223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4D2404-A826-42A2-9118-B454F274F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A451988-781C-4D87-99AC-824A63D9E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0CC629-B2CC-4CF9-8FD7-EAE3800A8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9B2C-4B6E-4DB7-A1DA-B80D07B54C69}" type="datetimeFigureOut">
              <a:rPr lang="ru-RU" smtClean="0"/>
              <a:t>26.08.2018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8E1885-082F-4351-8381-091BE6FD4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2D207D-4EC4-4A34-893F-6B3140A0E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4457-AEB2-44A6-B0E0-B71F1910EA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7482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8EFE384-902C-446E-BB65-535AE590C8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54C65BC-38C4-4A44-9BE6-5AC09FBF1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2C1D8A-81BA-43BA-AAE5-5D33CFD41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9B2C-4B6E-4DB7-A1DA-B80D07B54C69}" type="datetimeFigureOut">
              <a:rPr lang="ru-RU" smtClean="0"/>
              <a:t>26.08.2018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6A1E50-4F29-47DA-896F-6E109CD70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005F6B-5EF7-4D9A-8E24-233A03B50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4457-AEB2-44A6-B0E0-B71F1910EA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8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AD1633-2E5F-49A5-95E2-75190C0C6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3368E0-C795-448A-A8BC-A3B41248E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D17EAA-DD56-461A-B20F-8A227707E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9B2C-4B6E-4DB7-A1DA-B80D07B54C69}" type="datetimeFigureOut">
              <a:rPr lang="ru-RU" smtClean="0"/>
              <a:t>26.08.2018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498371-3D36-4D6E-AF55-F18001F0F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1FDE70-CAB2-458C-9C47-254770778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4457-AEB2-44A6-B0E0-B71F1910EA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819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D56BDF-B3E3-457C-8AE2-206E222AD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E678DF-9CB2-4412-A459-E2B2E54C1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1886DA-341C-47CF-B8CE-17E1FA69D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9B2C-4B6E-4DB7-A1DA-B80D07B54C69}" type="datetimeFigureOut">
              <a:rPr lang="ru-RU" smtClean="0"/>
              <a:t>26.08.2018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30637B-3AA7-4D32-81FB-E92B762F5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2B03E9-EC86-425D-9547-28EFE141F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4457-AEB2-44A6-B0E0-B71F1910EA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003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2DFF4C-2612-4640-8E50-4F9EF66D7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05D4D7-6E76-47C8-BA3F-65A347ED03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24ABC9E-1B73-4CF4-9D18-43BE525A1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C87B54-7B42-4854-A894-08F3331FD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9B2C-4B6E-4DB7-A1DA-B80D07B54C69}" type="datetimeFigureOut">
              <a:rPr lang="ru-RU" smtClean="0"/>
              <a:t>26.08.2018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1D50B70-5707-4566-B0FF-29A1C565E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0368BA-A672-43E0-932D-62228B58A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4457-AEB2-44A6-B0E0-B71F1910EA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1989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722FA4-CB7C-4D91-B7AF-5B4A19C46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CF160C-A7DB-4DDF-BA90-6E160A27E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1BF2B07-D01C-4749-8EA9-29A2EBBC8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56A408-D8AB-483C-96D1-47968B28BA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E755237-707F-4CEE-896B-5FC773892F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7D478F2-208A-4D99-A32A-3DBF314F3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9B2C-4B6E-4DB7-A1DA-B80D07B54C69}" type="datetimeFigureOut">
              <a:rPr lang="ru-RU" smtClean="0"/>
              <a:t>26.08.2018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B629D5F-B7C5-4F65-BD02-13071E9A5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23D038A-6FC0-47F4-913F-3C38FF7F3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4457-AEB2-44A6-B0E0-B71F1910EA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824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E1CF0C-C38C-4802-8F51-FE2D22769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6507247-A092-4D93-954E-1F1E4B59C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9B2C-4B6E-4DB7-A1DA-B80D07B54C69}" type="datetimeFigureOut">
              <a:rPr lang="ru-RU" smtClean="0"/>
              <a:t>26.08.2018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323745C-3A7E-4DE4-B02F-EDA6F42C2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9F66190-2675-41FF-8131-4663155B1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4457-AEB2-44A6-B0E0-B71F1910EA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0917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43300C6-ED1B-4363-A91D-0C04D4166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9B2C-4B6E-4DB7-A1DA-B80D07B54C69}" type="datetimeFigureOut">
              <a:rPr lang="ru-RU" smtClean="0"/>
              <a:t>26.08.2018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745A8F5-EC07-4293-A04B-51804E749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EA17223-7D1C-4658-9F5F-E29D7B51C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4457-AEB2-44A6-B0E0-B71F1910EA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928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2E4043-6D00-46D0-A2B0-3D4E6FF84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15A8C2-D5E8-40FF-A228-0AC4676C3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1429BE7-1BED-4A7C-A6D1-83966F702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AFBDE7-E55B-48FE-8D88-BE3513EA4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9B2C-4B6E-4DB7-A1DA-B80D07B54C69}" type="datetimeFigureOut">
              <a:rPr lang="ru-RU" smtClean="0"/>
              <a:t>26.08.2018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32003C1-7A0F-438D-A3A6-E37A43F5A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3A2CA20-F18D-478E-96A7-8F876BD45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4457-AEB2-44A6-B0E0-B71F1910EA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6190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88B1DD-486E-4947-9751-F36CB9302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F3D6328-6018-46A1-B0EE-D5D1FA8B3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4319177-036E-4DF4-9A4C-C3B28EBB6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DCEF5CF-5689-4CE7-AE70-2753207B6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9B2C-4B6E-4DB7-A1DA-B80D07B54C69}" type="datetimeFigureOut">
              <a:rPr lang="ru-RU" smtClean="0"/>
              <a:t>26.08.2018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B56A1C2-2D44-4799-B6AE-EDAAD664D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FF6C275-3427-44AA-83F8-994556253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4457-AEB2-44A6-B0E0-B71F1910EA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64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E0D525-2531-4A88-8BE0-D6A936FBA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231C9B-7D92-4FDD-B097-3B283B8A4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07F014-F45A-4E81-911C-F364C71A61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49B2C-4B6E-4DB7-A1DA-B80D07B54C69}" type="datetimeFigureOut">
              <a:rPr lang="ru-RU" smtClean="0"/>
              <a:t>26.08.2018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24B1E5-656E-4BA8-AC92-1A13B55550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A433DE-175A-4AC7-8222-9D39E4EAA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54457-AEB2-44A6-B0E0-B71F1910EA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30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getwallpapers.com/wallpaper/full/6/0/e/1079621-matrix-movie-wallpapers-1920x1200-for-iphone-7.jpg">
            <a:extLst>
              <a:ext uri="{FF2B5EF4-FFF2-40B4-BE49-F238E27FC236}">
                <a16:creationId xmlns:a16="http://schemas.microsoft.com/office/drawing/2014/main" id="{B22E7374-ABAD-4949-83AF-0D17836DB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0"/>
            <a:ext cx="9076819" cy="5673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Овал 1">
            <a:extLst>
              <a:ext uri="{FF2B5EF4-FFF2-40B4-BE49-F238E27FC236}">
                <a16:creationId xmlns:a16="http://schemas.microsoft.com/office/drawing/2014/main" id="{DB5F0078-DA51-4C11-B44C-34543EDD076E}"/>
              </a:ext>
            </a:extLst>
          </p:cNvPr>
          <p:cNvSpPr/>
          <p:nvPr/>
        </p:nvSpPr>
        <p:spPr>
          <a:xfrm>
            <a:off x="3272555" y="1017036"/>
            <a:ext cx="3716073" cy="371358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Picture 2" descr="https://assets.freshrelevance.com/images/uploads/blog/rfm.png">
            <a:extLst>
              <a:ext uri="{FF2B5EF4-FFF2-40B4-BE49-F238E27FC236}">
                <a16:creationId xmlns:a16="http://schemas.microsoft.com/office/drawing/2014/main" id="{49BD005D-E32C-4768-998B-785040A89C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12"/>
          <a:stretch/>
        </p:blipFill>
        <p:spPr bwMode="auto">
          <a:xfrm>
            <a:off x="4615781" y="2652985"/>
            <a:ext cx="2182156" cy="1436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assets.freshrelevance.com/images/uploads/blog/rfm.png">
            <a:extLst>
              <a:ext uri="{FF2B5EF4-FFF2-40B4-BE49-F238E27FC236}">
                <a16:creationId xmlns:a16="http://schemas.microsoft.com/office/drawing/2014/main" id="{8D3E62F8-CF13-4B8D-BB99-95A4BE4AC5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08" r="34472"/>
          <a:stretch/>
        </p:blipFill>
        <p:spPr bwMode="auto">
          <a:xfrm>
            <a:off x="3913844" y="1115102"/>
            <a:ext cx="2182156" cy="145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assets.freshrelevance.com/images/uploads/blog/rfm.png">
            <a:extLst>
              <a:ext uri="{FF2B5EF4-FFF2-40B4-BE49-F238E27FC236}">
                <a16:creationId xmlns:a16="http://schemas.microsoft.com/office/drawing/2014/main" id="{13265A70-6D81-494B-A01D-0C1CB89C62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56"/>
          <a:stretch/>
        </p:blipFill>
        <p:spPr bwMode="auto">
          <a:xfrm>
            <a:off x="3341532" y="2105431"/>
            <a:ext cx="2182156" cy="14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26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getwallpapers.com/wallpaper/full/6/0/e/1079621-matrix-movie-wallpapers-1920x1200-for-iphone-7.jpg">
            <a:extLst>
              <a:ext uri="{FF2B5EF4-FFF2-40B4-BE49-F238E27FC236}">
                <a16:creationId xmlns:a16="http://schemas.microsoft.com/office/drawing/2014/main" id="{B22E7374-ABAD-4949-83AF-0D17836DB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0"/>
            <a:ext cx="9076819" cy="5673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Овал 1">
            <a:extLst>
              <a:ext uri="{FF2B5EF4-FFF2-40B4-BE49-F238E27FC236}">
                <a16:creationId xmlns:a16="http://schemas.microsoft.com/office/drawing/2014/main" id="{DB5F0078-DA51-4C11-B44C-34543EDD076E}"/>
              </a:ext>
            </a:extLst>
          </p:cNvPr>
          <p:cNvSpPr/>
          <p:nvPr/>
        </p:nvSpPr>
        <p:spPr>
          <a:xfrm>
            <a:off x="3272555" y="1017036"/>
            <a:ext cx="3716073" cy="371358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Picture 2" descr="https://www.wiseguysmarketing.com/wp-content/uploads/2016/03/RFM.png">
            <a:extLst>
              <a:ext uri="{FF2B5EF4-FFF2-40B4-BE49-F238E27FC236}">
                <a16:creationId xmlns:a16="http://schemas.microsoft.com/office/drawing/2014/main" id="{36CFE5F2-EC80-4E62-982C-10E6FA368D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5" t="9055" r="4332" b="2237"/>
          <a:stretch/>
        </p:blipFill>
        <p:spPr bwMode="auto">
          <a:xfrm>
            <a:off x="3596640" y="1459151"/>
            <a:ext cx="3076799" cy="2869175"/>
          </a:xfrm>
          <a:prstGeom prst="roundRect">
            <a:avLst>
              <a:gd name="adj" fmla="val 2506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461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assets.freshrelevance.com/images/uploads/blog/rfm.png">
            <a:extLst>
              <a:ext uri="{FF2B5EF4-FFF2-40B4-BE49-F238E27FC236}">
                <a16:creationId xmlns:a16="http://schemas.microsoft.com/office/drawing/2014/main" id="{669E8593-48B2-42BC-81F5-61D4ADDA19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08" r="34472"/>
          <a:stretch/>
        </p:blipFill>
        <p:spPr bwMode="auto">
          <a:xfrm>
            <a:off x="3592285" y="1147277"/>
            <a:ext cx="2659226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assets.freshrelevance.com/images/uploads/blog/rfm.png">
            <a:extLst>
              <a:ext uri="{FF2B5EF4-FFF2-40B4-BE49-F238E27FC236}">
                <a16:creationId xmlns:a16="http://schemas.microsoft.com/office/drawing/2014/main" id="{A1FB3D03-AB2A-49CA-A558-D427BBCDF4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56"/>
          <a:stretch/>
        </p:blipFill>
        <p:spPr bwMode="auto">
          <a:xfrm>
            <a:off x="658974" y="261452"/>
            <a:ext cx="2644063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s://assets.freshrelevance.com/images/uploads/blog/rfm.png">
            <a:extLst>
              <a:ext uri="{FF2B5EF4-FFF2-40B4-BE49-F238E27FC236}">
                <a16:creationId xmlns:a16="http://schemas.microsoft.com/office/drawing/2014/main" id="{3C5D0223-015F-4908-9D68-5D246149A3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12"/>
          <a:stretch/>
        </p:blipFill>
        <p:spPr bwMode="auto">
          <a:xfrm>
            <a:off x="6403910" y="1829773"/>
            <a:ext cx="2690715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assets.freshrelevance.com/images/uploads/blog/rfm.png">
            <a:extLst>
              <a:ext uri="{FF2B5EF4-FFF2-40B4-BE49-F238E27FC236}">
                <a16:creationId xmlns:a16="http://schemas.microsoft.com/office/drawing/2014/main" id="{A0608EBF-9191-42E2-8A73-910096250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25" y="4511935"/>
            <a:ext cx="857250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870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wiseguysmarketing.com/wp-content/uploads/2016/03/RFM.png">
            <a:extLst>
              <a:ext uri="{FF2B5EF4-FFF2-40B4-BE49-F238E27FC236}">
                <a16:creationId xmlns:a16="http://schemas.microsoft.com/office/drawing/2014/main" id="{501FE7ED-B4EF-4AC4-A6FC-D2E1501DE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995" y="1536732"/>
            <a:ext cx="323850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618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kakzachem.ru/wp-content/uploads/2017/01/1200-630-kopirovat-99-1170x630.jpg">
            <a:extLst>
              <a:ext uri="{FF2B5EF4-FFF2-40B4-BE49-F238E27FC236}">
                <a16:creationId xmlns:a16="http://schemas.microsoft.com/office/drawing/2014/main" id="{E981FC14-AC94-4285-982D-9F198541C6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80" r="33534"/>
          <a:stretch/>
        </p:blipFill>
        <p:spPr bwMode="auto">
          <a:xfrm>
            <a:off x="4310743" y="428625"/>
            <a:ext cx="3620277" cy="60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636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image.freepik.com/free-icon/keyhole-shape-in-a-black-square_318-52988.jpg">
            <a:extLst>
              <a:ext uri="{FF2B5EF4-FFF2-40B4-BE49-F238E27FC236}">
                <a16:creationId xmlns:a16="http://schemas.microsoft.com/office/drawing/2014/main" id="{895EC127-4B80-4ACC-9138-5D43DAE4CC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31" t="19457" r="32748" b="21501"/>
          <a:stretch/>
        </p:blipFill>
        <p:spPr bwMode="auto">
          <a:xfrm>
            <a:off x="3472742" y="438560"/>
            <a:ext cx="2623258" cy="453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assets.freshrelevance.com/images/uploads/blog/rfm.png">
            <a:extLst>
              <a:ext uri="{FF2B5EF4-FFF2-40B4-BE49-F238E27FC236}">
                <a16:creationId xmlns:a16="http://schemas.microsoft.com/office/drawing/2014/main" id="{258949D2-DF6A-4407-8BDB-EED163ED79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56"/>
          <a:stretch/>
        </p:blipFill>
        <p:spPr bwMode="auto">
          <a:xfrm>
            <a:off x="3754361" y="536883"/>
            <a:ext cx="2277921" cy="1526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s://assets.freshrelevance.com/images/uploads/blog/rfm.png">
            <a:extLst>
              <a:ext uri="{FF2B5EF4-FFF2-40B4-BE49-F238E27FC236}">
                <a16:creationId xmlns:a16="http://schemas.microsoft.com/office/drawing/2014/main" id="{A7C3556D-E2C7-4B7A-B70E-F07B1BF716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08" r="34472"/>
          <a:stretch/>
        </p:blipFill>
        <p:spPr bwMode="auto">
          <a:xfrm>
            <a:off x="3754361" y="1940478"/>
            <a:ext cx="2095041" cy="139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assets.freshrelevance.com/images/uploads/blog/rfm.png">
            <a:extLst>
              <a:ext uri="{FF2B5EF4-FFF2-40B4-BE49-F238E27FC236}">
                <a16:creationId xmlns:a16="http://schemas.microsoft.com/office/drawing/2014/main" id="{E6BC6886-B6AF-43D2-86C7-2175814467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12"/>
          <a:stretch/>
        </p:blipFill>
        <p:spPr bwMode="auto">
          <a:xfrm>
            <a:off x="3479268" y="2957689"/>
            <a:ext cx="2440497" cy="1606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E15B97A-E96C-4E8B-B36C-079CAF6CA9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2859" y="820837"/>
            <a:ext cx="2095682" cy="36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024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6099E43-B44A-483A-A6CD-F49F53127F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796" t="45404" r="9694" b="40171"/>
          <a:stretch/>
        </p:blipFill>
        <p:spPr>
          <a:xfrm>
            <a:off x="3023118" y="3125755"/>
            <a:ext cx="7987004" cy="951723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A7C5CA0-9DA9-42ED-9CAB-138821E478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796" t="45404" r="22168" b="40171"/>
          <a:stretch/>
        </p:blipFill>
        <p:spPr>
          <a:xfrm>
            <a:off x="3023118" y="4310743"/>
            <a:ext cx="6466115" cy="102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9985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</Words>
  <Application>Microsoft Office PowerPoint</Application>
  <PresentationFormat>Широкоэкранный</PresentationFormat>
  <Paragraphs>1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Фельдман Эмилий</dc:creator>
  <cp:lastModifiedBy>Фельдман Эмилий</cp:lastModifiedBy>
  <cp:revision>9</cp:revision>
  <dcterms:created xsi:type="dcterms:W3CDTF">2018-08-26T08:28:47Z</dcterms:created>
  <dcterms:modified xsi:type="dcterms:W3CDTF">2018-08-26T14:57:13Z</dcterms:modified>
</cp:coreProperties>
</file>