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79F3"/>
    <a:srgbClr val="FDA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9B9B3-F871-4249-8130-27FB2666B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9CC590-F0E1-4606-B13A-BEA975C16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461C1F-6347-487F-B68A-B8F5F8BE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81E1-1E99-443F-8767-EEB7E357A9F3}" type="datetimeFigureOut">
              <a:rPr lang="ru-RU" smtClean="0"/>
              <a:t>18.08.2018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A56E96-035A-41A6-ACC5-C4AEE86D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B8542C-0D87-4986-9423-84A9375A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372E-D974-475B-9E8C-0466C0913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62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03F4EE-6C45-4ECF-86D0-B9347FF80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C0B1564-9A49-49C1-B341-3D2A6B4BE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5F5B6F-9902-4638-9DF5-09057319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81E1-1E99-443F-8767-EEB7E357A9F3}" type="datetimeFigureOut">
              <a:rPr lang="ru-RU" smtClean="0"/>
              <a:t>18.08.2018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6814AC-415E-477B-9904-E9EE31E0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C79D0D-8159-4C80-A83D-D67EAC32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372E-D974-475B-9E8C-0466C0913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7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359799E-E30E-423C-B9EC-96095D535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677162-35D8-4EF9-95B8-35256E3FD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D13A0-3A39-4F7B-9DD0-E7863082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81E1-1E99-443F-8767-EEB7E357A9F3}" type="datetimeFigureOut">
              <a:rPr lang="ru-RU" smtClean="0"/>
              <a:t>18.08.2018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829FB6-D84D-42D1-93B6-48275CAE5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73DDB6-07D1-4343-AEE4-FD488A8A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372E-D974-475B-9E8C-0466C0913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610B6-B790-49FF-9A0D-F31D30C0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BBDF95-9A18-440D-8075-D2139C799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DDD6AA-91F8-4623-855B-188D5BCE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81E1-1E99-443F-8767-EEB7E357A9F3}" type="datetimeFigureOut">
              <a:rPr lang="ru-RU" smtClean="0"/>
              <a:t>18.08.2018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A3BD45-2935-4175-9ED4-400C9F0A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1AE9E8-6350-4C3B-9EA8-F01F841B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372E-D974-475B-9E8C-0466C0913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75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5FC56-CE5D-450F-96B0-7328FCB85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FF7B17-9BFE-4961-A30C-FAB462970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ABCD61-6A1B-4DF6-A7D2-5D0E50C1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81E1-1E99-443F-8767-EEB7E357A9F3}" type="datetimeFigureOut">
              <a:rPr lang="ru-RU" smtClean="0"/>
              <a:t>18.08.2018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DAF268-4869-4129-9B52-1A9157E1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09FA09-37A1-4A50-88E4-3816FF52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372E-D974-475B-9E8C-0466C0913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72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C6119-00C0-4766-89A2-8CAD0FB0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598978-3CF8-4B6C-8E8E-69027FC9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0721A2-7249-47CA-BB70-19F207324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0F364D-B4AF-4E34-A6EF-B85B73E9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81E1-1E99-443F-8767-EEB7E357A9F3}" type="datetimeFigureOut">
              <a:rPr lang="ru-RU" smtClean="0"/>
              <a:t>18.08.2018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7A95BE-5967-43AB-A52B-D7E9446E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7437DA-D3E5-4B79-A3B2-4A47756B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372E-D974-475B-9E8C-0466C0913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42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77129-129F-4FDB-AAB4-A7531BD6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CF5211-609E-4AD2-BD81-052B6B075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C016D3-F879-49DE-B5FE-B74D9072B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DC209B-41DF-432D-8D47-1FEE49970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5F1F39-7144-4DDE-850C-7D4C382F7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837FB9C-4665-420D-B7CA-04306FA0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81E1-1E99-443F-8767-EEB7E357A9F3}" type="datetimeFigureOut">
              <a:rPr lang="ru-RU" smtClean="0"/>
              <a:t>18.08.2018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DBA4933-C7E9-4B47-9D9F-7819EAB6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E082699-3EDC-4576-BEE9-A5110CB3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372E-D974-475B-9E8C-0466C0913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85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E2BDA2-B8D2-451F-9FE7-DB44B002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E5F40F-CE67-4EDE-BFB8-DEEB90A1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81E1-1E99-443F-8767-EEB7E357A9F3}" type="datetimeFigureOut">
              <a:rPr lang="ru-RU" smtClean="0"/>
              <a:t>18.08.2018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B25C7E-BAD2-426F-A19A-3A26D1E78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1FA780-6E0B-4932-8D56-B256D753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372E-D974-475B-9E8C-0466C0913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33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5B29D8B-C5C3-42E4-98CE-301524BA8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81E1-1E99-443F-8767-EEB7E357A9F3}" type="datetimeFigureOut">
              <a:rPr lang="ru-RU" smtClean="0"/>
              <a:t>18.08.2018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1AF70B4-00F3-4D5F-8557-9B17772B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F962B0-4127-47DB-9E92-0C7AFDA4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372E-D974-475B-9E8C-0466C0913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60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55EF97-F100-4452-BCD2-EF85B591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BA24FC-98B6-4BB1-A7DE-859A769AE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216BAD-8395-41AC-B24B-18DD0AA54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1A534B-86E9-47C0-A67B-E3497ABF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81E1-1E99-443F-8767-EEB7E357A9F3}" type="datetimeFigureOut">
              <a:rPr lang="ru-RU" smtClean="0"/>
              <a:t>18.08.2018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3C4E5B-245A-482A-97B2-BC9F83A3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DF7E94-8076-419E-9698-9A0901A1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372E-D974-475B-9E8C-0466C0913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51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039A8-3A58-41FF-81E8-07FFBF6E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F140F90-C4C1-4904-BD35-131D86561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817DC4-995B-43D1-9ECE-81F102129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44BB64-E31D-42A0-9D77-77BD8B8A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81E1-1E99-443F-8767-EEB7E357A9F3}" type="datetimeFigureOut">
              <a:rPr lang="ru-RU" smtClean="0"/>
              <a:t>18.08.2018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EBCE8D-53C9-4A86-B8E7-A88953CB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1D1C3A-4C19-487D-8A8C-592A4EC6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372E-D974-475B-9E8C-0466C0913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79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B566F7-26D7-45D0-8EDF-507D2F405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D1DB33-C182-41B6-919B-5ED5DCCA5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F4A29B-AB11-4AAA-ABAE-68E27E922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D81E1-1E99-443F-8767-EEB7E357A9F3}" type="datetimeFigureOut">
              <a:rPr lang="ru-RU" smtClean="0"/>
              <a:t>18.08.2018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BAF3CA-820E-4776-A494-7ADA8ACD0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1F5192-6EF1-417F-A960-276273B24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D372E-D974-475B-9E8C-0466C0913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08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E0580DE-00A7-4251-9330-1DF00627228D}"/>
              </a:ext>
            </a:extLst>
          </p:cNvPr>
          <p:cNvGrpSpPr/>
          <p:nvPr/>
        </p:nvGrpSpPr>
        <p:grpSpPr>
          <a:xfrm>
            <a:off x="1850960" y="1124727"/>
            <a:ext cx="2705100" cy="2705100"/>
            <a:chOff x="1850960" y="1124727"/>
            <a:chExt cx="2705100" cy="2705100"/>
          </a:xfrm>
        </p:grpSpPr>
        <p:pic>
          <p:nvPicPr>
            <p:cNvPr id="1026" name="Picture 2" descr="https://lh3.googleusercontent.com/PaQ8nGJOHRaFLJ3StOYci-nXXmrYaLxIjVQPSgNVNIwzIY9jbxxaPpj3HyogKufJjEWd3D0ZhQX7pKtLCYIok96VXF8IN1ebf62XJaelZfWeyrsb5G_CRLUePIBzkwBmXhHJXZ4L">
              <a:extLst>
                <a:ext uri="{FF2B5EF4-FFF2-40B4-BE49-F238E27FC236}">
                  <a16:creationId xmlns:a16="http://schemas.microsoft.com/office/drawing/2014/main" id="{726C36AF-DF24-413F-A408-F94C120291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0960" y="1124727"/>
              <a:ext cx="2705100" cy="2705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5A541BC-69CC-4ABA-9391-07AE09E2F72C}"/>
                </a:ext>
              </a:extLst>
            </p:cNvPr>
            <p:cNvSpPr txBox="1"/>
            <p:nvPr/>
          </p:nvSpPr>
          <p:spPr>
            <a:xfrm>
              <a:off x="2494500" y="1493520"/>
              <a:ext cx="16355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b="1" dirty="0">
                  <a:solidFill>
                    <a:schemeClr val="bg1"/>
                  </a:solidFill>
                </a:rPr>
                <a:t>Запустить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RFM-</a:t>
              </a:r>
              <a:r>
                <a:rPr lang="ru-RU" sz="2000" b="1" dirty="0">
                  <a:solidFill>
                    <a:schemeClr val="bg1"/>
                  </a:solidFill>
                </a:rPr>
                <a:t>анализ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973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E9A8AC4-B0B0-4EF3-8D9D-C9A440931D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25" t="45933" r="7750" b="28445"/>
          <a:stretch/>
        </p:blipFill>
        <p:spPr>
          <a:xfrm>
            <a:off x="2659691" y="5008051"/>
            <a:ext cx="8244840" cy="1757172"/>
          </a:xfrm>
          <a:prstGeom prst="rect">
            <a:avLst/>
          </a:prstGeom>
        </p:spPr>
      </p:pic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CA7C9125-0955-475C-AC48-C7FAA45FA02A}"/>
              </a:ext>
            </a:extLst>
          </p:cNvPr>
          <p:cNvGrpSpPr/>
          <p:nvPr/>
        </p:nvGrpSpPr>
        <p:grpSpPr>
          <a:xfrm>
            <a:off x="2894076" y="1054608"/>
            <a:ext cx="8244840" cy="1146746"/>
            <a:chOff x="2894076" y="1054608"/>
            <a:chExt cx="8244840" cy="1146746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6408FB39-093B-4986-A1D6-21590C76E2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625" t="48155" r="7750" b="47223"/>
            <a:stretch/>
          </p:blipFill>
          <p:spPr>
            <a:xfrm>
              <a:off x="2894076" y="1231392"/>
              <a:ext cx="8244840" cy="316992"/>
            </a:xfrm>
            <a:prstGeom prst="rect">
              <a:avLst/>
            </a:prstGeom>
          </p:spPr>
        </p:pic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9CBE1B3D-5797-4662-A645-96A46637CF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625" t="43333" r="7750" b="54089"/>
            <a:stretch/>
          </p:blipFill>
          <p:spPr>
            <a:xfrm>
              <a:off x="2894076" y="1054608"/>
              <a:ext cx="8244840" cy="176784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A2C5C0CF-EDF9-4546-A346-8A5B4A1F4F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625" t="66420" r="7750" b="31119"/>
            <a:stretch/>
          </p:blipFill>
          <p:spPr>
            <a:xfrm>
              <a:off x="2894076" y="1535684"/>
              <a:ext cx="8244840" cy="168685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9F814365-A0B9-4446-9970-CBD7C442B1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625" t="57269" r="7750" b="35611"/>
            <a:stretch/>
          </p:blipFill>
          <p:spPr>
            <a:xfrm>
              <a:off x="2894076" y="1713039"/>
              <a:ext cx="8244840" cy="488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692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466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6AAFF4-C350-46B0-B043-DE87327888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1" t="11564" r="9214" b="5714"/>
          <a:stretch/>
        </p:blipFill>
        <p:spPr>
          <a:xfrm>
            <a:off x="1334278" y="793102"/>
            <a:ext cx="8957387" cy="567301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79C676-A2EC-4267-AFC8-A1A43C457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56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F2A6975-0968-481D-A744-BC0090AAAF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" t="11564" r="9578" b="5306"/>
          <a:stretch/>
        </p:blipFill>
        <p:spPr>
          <a:xfrm>
            <a:off x="1380931" y="793102"/>
            <a:ext cx="8873411" cy="570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0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2ACED83-13A7-43C9-8A6B-35312C954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1701" r="9577" b="5714"/>
          <a:stretch/>
        </p:blipFill>
        <p:spPr>
          <a:xfrm>
            <a:off x="1371600" y="802433"/>
            <a:ext cx="8882743" cy="566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1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4075A8A-4AB5-46D6-B79E-C53422CE25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6" t="11564" r="9576" b="5714"/>
          <a:stretch/>
        </p:blipFill>
        <p:spPr>
          <a:xfrm>
            <a:off x="1390261" y="793102"/>
            <a:ext cx="8864082" cy="567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511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</Words>
  <Application>Microsoft Office PowerPoint</Application>
  <PresentationFormat>Широкоэкранный</PresentationFormat>
  <Paragraphs>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Фельдман Эмилий</dc:creator>
  <cp:lastModifiedBy>Фельдман Эмилий</cp:lastModifiedBy>
  <cp:revision>8</cp:revision>
  <dcterms:created xsi:type="dcterms:W3CDTF">2018-08-12T17:59:28Z</dcterms:created>
  <dcterms:modified xsi:type="dcterms:W3CDTF">2018-08-18T19:19:22Z</dcterms:modified>
</cp:coreProperties>
</file>