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2" r:id="rId5"/>
    <p:sldId id="270" r:id="rId6"/>
    <p:sldId id="264" r:id="rId7"/>
    <p:sldId id="265" r:id="rId8"/>
    <p:sldId id="266" r:id="rId9"/>
    <p:sldId id="269" r:id="rId10"/>
    <p:sldId id="261" r:id="rId11"/>
    <p:sldId id="263" r:id="rId12"/>
    <p:sldId id="257" r:id="rId13"/>
    <p:sldId id="258" r:id="rId14"/>
    <p:sldId id="259" r:id="rId15"/>
    <p:sldId id="260" r:id="rId16"/>
    <p:sldId id="26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E61E"/>
    <a:srgbClr val="E74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29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2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9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1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58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94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4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9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70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65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6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E3F6-7B3B-44F8-A110-C81E3006E180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1E1BD-78F7-4CC3-8858-57D45E91C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24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917" t="48768" r="66667" b="30289"/>
          <a:stretch/>
        </p:blipFill>
        <p:spPr>
          <a:xfrm>
            <a:off x="701040" y="1539241"/>
            <a:ext cx="4621863" cy="17221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" y="82464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Oodji</a:t>
            </a:r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Ссылка на слайд 2">
                <a:extLst>
                  <a:ext uri="{FF2B5EF4-FFF2-40B4-BE49-F238E27FC236}">
                    <a16:creationId xmlns:a16="http://schemas.microsoft.com/office/drawing/2014/main" id="{B95311B1-F3B9-42C6-BC2C-FE9FA8DF14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1515612"/>
                  </p:ext>
                </p:extLst>
              </p:nvPr>
            </p:nvGraphicFramePr>
            <p:xfrm>
              <a:off x="-2536300" y="1547042"/>
              <a:ext cx="3048000" cy="1714500"/>
            </p:xfrm>
            <a:graphic>
              <a:graphicData uri="http://schemas.microsoft.com/office/powerpoint/2016/slidezoom">
                <pslz:sldZm>
                  <pslz:sldZmObj sldId="256" cId="4037333855">
                    <pslz:zmPr id="{B259E801-D246-4D6F-8D93-A338A3E6FF2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Ссылка на слайд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95311B1-F3B9-42C6-BC2C-FE9FA8DF14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536300" y="154704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33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833" t="37384" r="5750" b="37989"/>
          <a:stretch/>
        </p:blipFill>
        <p:spPr>
          <a:xfrm>
            <a:off x="579120" y="1220373"/>
            <a:ext cx="10435032" cy="15380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44196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440" y="362712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Oodji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3583" t="32894" r="33917" b="50308"/>
          <a:stretch/>
        </p:blipFill>
        <p:spPr>
          <a:xfrm>
            <a:off x="579120" y="4144123"/>
            <a:ext cx="10435032" cy="151761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B593DE7-21BE-426C-BE7C-6A8BFFE1E205}"/>
              </a:ext>
            </a:extLst>
          </p:cNvPr>
          <p:cNvSpPr/>
          <p:nvPr/>
        </p:nvSpPr>
        <p:spPr>
          <a:xfrm>
            <a:off x="7342749" y="5242559"/>
            <a:ext cx="1820008" cy="211016"/>
          </a:xfrm>
          <a:prstGeom prst="rect">
            <a:avLst/>
          </a:prstGeom>
          <a:noFill/>
          <a:ln w="28575">
            <a:solidFill>
              <a:srgbClr val="E74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8761027-EB73-4D83-ADCB-CB45A4B7512D}"/>
              </a:ext>
            </a:extLst>
          </p:cNvPr>
          <p:cNvSpPr/>
          <p:nvPr/>
        </p:nvSpPr>
        <p:spPr>
          <a:xfrm>
            <a:off x="2232659" y="4617720"/>
            <a:ext cx="5110089" cy="624839"/>
          </a:xfrm>
          <a:prstGeom prst="rect">
            <a:avLst/>
          </a:prstGeom>
          <a:noFill/>
          <a:ln w="28575">
            <a:solidFill>
              <a:srgbClr val="36E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88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5CE7A-0A83-4E9B-8657-A02BF1795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2" t="46117" r="29060" b="19028"/>
          <a:stretch/>
        </p:blipFill>
        <p:spPr>
          <a:xfrm>
            <a:off x="620784" y="578842"/>
            <a:ext cx="8057995" cy="2288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91614-31A4-4345-AE6D-7384C63B4230}"/>
              </a:ext>
            </a:extLst>
          </p:cNvPr>
          <p:cNvSpPr txBox="1"/>
          <p:nvPr/>
        </p:nvSpPr>
        <p:spPr>
          <a:xfrm>
            <a:off x="850783" y="879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KassirSpb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96921B-80C7-4DC9-AF9F-714134870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0" t="37193" r="23027" b="24912"/>
          <a:stretch/>
        </p:blipFill>
        <p:spPr>
          <a:xfrm>
            <a:off x="453415" y="3429000"/>
            <a:ext cx="8632279" cy="2598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8A548-9AE8-4230-B4D3-76C9C211BD35}"/>
              </a:ext>
            </a:extLst>
          </p:cNvPr>
          <p:cNvSpPr txBox="1"/>
          <p:nvPr/>
        </p:nvSpPr>
        <p:spPr>
          <a:xfrm>
            <a:off x="620784" y="298920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Oodji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846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096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MIF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6833" t="61396" r="21583" b="22281"/>
          <a:stretch/>
        </p:blipFill>
        <p:spPr>
          <a:xfrm>
            <a:off x="243840" y="430292"/>
            <a:ext cx="11115129" cy="13715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251" t="56622" r="16750" b="18893"/>
          <a:stretch/>
        </p:blipFill>
        <p:spPr>
          <a:xfrm>
            <a:off x="381000" y="2235755"/>
            <a:ext cx="10088881" cy="1650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86642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KassirSpb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07076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Oodji</a:t>
            </a:r>
            <a:endParaRPr lang="en-US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5944" t="54194" r="9549" b="24369"/>
          <a:stretch/>
        </p:blipFill>
        <p:spPr>
          <a:xfrm>
            <a:off x="243840" y="4450080"/>
            <a:ext cx="10226041" cy="18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9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6666" t="53696" r="14167" b="25053"/>
          <a:stretch/>
        </p:blipFill>
        <p:spPr>
          <a:xfrm>
            <a:off x="259080" y="944881"/>
            <a:ext cx="11551920" cy="19206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920" y="30648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Oodji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89714" y="428"/>
            <a:ext cx="2057142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65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8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86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48D84-DC52-42B9-8A51-BCC04EE52D33}"/>
              </a:ext>
            </a:extLst>
          </p:cNvPr>
          <p:cNvSpPr txBox="1"/>
          <p:nvPr/>
        </p:nvSpPr>
        <p:spPr>
          <a:xfrm>
            <a:off x="822960" y="82464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Oodji</a:t>
            </a:r>
            <a:r>
              <a:rPr lang="ru-RU" dirty="0"/>
              <a:t> </a:t>
            </a:r>
            <a:r>
              <a:rPr lang="en-US" dirty="0"/>
              <a:t>modified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D5435-682F-4692-AC30-DB0B48FC6412}"/>
              </a:ext>
            </a:extLst>
          </p:cNvPr>
          <p:cNvSpPr txBox="1"/>
          <p:nvPr/>
        </p:nvSpPr>
        <p:spPr>
          <a:xfrm>
            <a:off x="1039386" y="327629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Oodji</a:t>
            </a:r>
            <a:r>
              <a:rPr lang="ru-RU" dirty="0"/>
              <a:t> </a:t>
            </a:r>
            <a:r>
              <a:rPr lang="en-US" dirty="0"/>
              <a:t>modified 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BF85A1-2DAD-4FD4-8A7A-645975B2B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3" t="57069" r="41937" b="15236"/>
          <a:stretch/>
        </p:blipFill>
        <p:spPr>
          <a:xfrm>
            <a:off x="769620" y="4301252"/>
            <a:ext cx="6492240" cy="1827276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04935DC-C431-4FBB-804B-E8D67FA4233E}"/>
              </a:ext>
            </a:extLst>
          </p:cNvPr>
          <p:cNvGrpSpPr/>
          <p:nvPr/>
        </p:nvGrpSpPr>
        <p:grpSpPr>
          <a:xfrm>
            <a:off x="640080" y="1389532"/>
            <a:ext cx="10460736" cy="1658468"/>
            <a:chOff x="640080" y="1389532"/>
            <a:chExt cx="10460736" cy="1658468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473581CD-23DA-4F9D-9012-BB98D8DF2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51" t="35164" r="21358" b="44786"/>
            <a:stretch/>
          </p:blipFill>
          <p:spPr>
            <a:xfrm>
              <a:off x="640080" y="1389532"/>
              <a:ext cx="10460736" cy="1658468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5CC5601-4A23-4B89-A3C8-4B47E5752336}"/>
                </a:ext>
              </a:extLst>
            </p:cNvPr>
            <p:cNvSpPr/>
            <p:nvPr/>
          </p:nvSpPr>
          <p:spPr>
            <a:xfrm>
              <a:off x="2292711" y="1897711"/>
              <a:ext cx="5128055" cy="678948"/>
            </a:xfrm>
            <a:prstGeom prst="rect">
              <a:avLst/>
            </a:prstGeom>
            <a:noFill/>
            <a:ln w="28575">
              <a:solidFill>
                <a:srgbClr val="36E6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1561A79F-B66F-4946-9A78-25C99A591264}"/>
                </a:ext>
              </a:extLst>
            </p:cNvPr>
            <p:cNvSpPr/>
            <p:nvPr/>
          </p:nvSpPr>
          <p:spPr>
            <a:xfrm>
              <a:off x="7408575" y="2576658"/>
              <a:ext cx="1820008" cy="211016"/>
            </a:xfrm>
            <a:prstGeom prst="rect">
              <a:avLst/>
            </a:prstGeom>
            <a:noFill/>
            <a:ln w="28575">
              <a:solidFill>
                <a:srgbClr val="E74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8167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9BCF7-0954-42D7-B24E-1934A449229B}"/>
              </a:ext>
            </a:extLst>
          </p:cNvPr>
          <p:cNvSpPr txBox="1"/>
          <p:nvPr/>
        </p:nvSpPr>
        <p:spPr>
          <a:xfrm>
            <a:off x="822960" y="82464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Oodji</a:t>
            </a:r>
            <a:r>
              <a:rPr lang="ru-RU" dirty="0"/>
              <a:t> </a:t>
            </a:r>
            <a:r>
              <a:rPr lang="en-US" dirty="0"/>
              <a:t>modified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5FCA3-A866-4B53-AA95-BE970B373AA9}"/>
              </a:ext>
            </a:extLst>
          </p:cNvPr>
          <p:cNvSpPr txBox="1"/>
          <p:nvPr/>
        </p:nvSpPr>
        <p:spPr>
          <a:xfrm>
            <a:off x="822960" y="3429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Oodji</a:t>
            </a:r>
            <a:r>
              <a:rPr lang="ru-RU" dirty="0"/>
              <a:t> </a:t>
            </a:r>
            <a:r>
              <a:rPr lang="en-US" dirty="0"/>
              <a:t>modified 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D5D0ED-E9C3-456A-807B-C50AF2419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0" t="35332" r="21249" b="39322"/>
          <a:stretch/>
        </p:blipFill>
        <p:spPr>
          <a:xfrm>
            <a:off x="961156" y="1351551"/>
            <a:ext cx="8808720" cy="16722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8646F0-1356-4ACD-9D73-007C6A37A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31" t="57076" r="10032" b="24602"/>
          <a:stretch/>
        </p:blipFill>
        <p:spPr>
          <a:xfrm>
            <a:off x="904240" y="4297680"/>
            <a:ext cx="9940837" cy="16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8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3C1D2-CBC9-4BAA-8730-296849D0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46893-FA45-4592-8D59-3C98A288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72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48D84-DC52-42B9-8A51-BCC04EE52D33}"/>
              </a:ext>
            </a:extLst>
          </p:cNvPr>
          <p:cNvSpPr txBox="1"/>
          <p:nvPr/>
        </p:nvSpPr>
        <p:spPr>
          <a:xfrm>
            <a:off x="822960" y="82464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Oodji</a:t>
            </a:r>
            <a:r>
              <a:rPr lang="ru-RU" dirty="0"/>
              <a:t> </a:t>
            </a:r>
            <a:r>
              <a:rPr lang="en-US" dirty="0"/>
              <a:t>modified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108EA3A-DF00-4281-9D5D-809355BDD3DA}"/>
              </a:ext>
            </a:extLst>
          </p:cNvPr>
          <p:cNvGrpSpPr/>
          <p:nvPr/>
        </p:nvGrpSpPr>
        <p:grpSpPr>
          <a:xfrm>
            <a:off x="905162" y="1524123"/>
            <a:ext cx="10436400" cy="1606694"/>
            <a:chOff x="905162" y="1524123"/>
            <a:chExt cx="10436400" cy="1606694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34516E1-2C3E-4E3F-8E33-800DCE3A1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55" t="26895" r="38939" b="57401"/>
            <a:stretch/>
          </p:blipFill>
          <p:spPr>
            <a:xfrm>
              <a:off x="905162" y="1524123"/>
              <a:ext cx="10436400" cy="1606694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DF3D643-19C8-4540-BC37-879E7C4B2AFF}"/>
                </a:ext>
              </a:extLst>
            </p:cNvPr>
            <p:cNvSpPr/>
            <p:nvPr/>
          </p:nvSpPr>
          <p:spPr>
            <a:xfrm>
              <a:off x="7695087" y="2667139"/>
              <a:ext cx="1820008" cy="211016"/>
            </a:xfrm>
            <a:prstGeom prst="rect">
              <a:avLst/>
            </a:prstGeom>
            <a:noFill/>
            <a:ln w="28575">
              <a:solidFill>
                <a:srgbClr val="E74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21C7E15-FFC5-4EFB-94B5-CBF70124C63C}"/>
                </a:ext>
              </a:extLst>
            </p:cNvPr>
            <p:cNvSpPr/>
            <p:nvPr/>
          </p:nvSpPr>
          <p:spPr>
            <a:xfrm>
              <a:off x="2567031" y="1988192"/>
              <a:ext cx="5128055" cy="678948"/>
            </a:xfrm>
            <a:prstGeom prst="rect">
              <a:avLst/>
            </a:prstGeom>
            <a:noFill/>
            <a:ln w="28575">
              <a:solidFill>
                <a:srgbClr val="36E6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FD5435-682F-4692-AC30-DB0B48FC6412}"/>
              </a:ext>
            </a:extLst>
          </p:cNvPr>
          <p:cNvSpPr txBox="1"/>
          <p:nvPr/>
        </p:nvSpPr>
        <p:spPr>
          <a:xfrm>
            <a:off x="1039386" y="327629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Oodji</a:t>
            </a:r>
            <a:r>
              <a:rPr lang="ru-RU" dirty="0"/>
              <a:t> </a:t>
            </a:r>
            <a:r>
              <a:rPr lang="en-US" dirty="0"/>
              <a:t>modified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78E7A-66D6-457E-B09E-085799672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6" t="47125" r="30664" b="17436"/>
          <a:stretch/>
        </p:blipFill>
        <p:spPr>
          <a:xfrm>
            <a:off x="905162" y="3959953"/>
            <a:ext cx="7667625" cy="23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7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9BCF7-0954-42D7-B24E-1934A449229B}"/>
              </a:ext>
            </a:extLst>
          </p:cNvPr>
          <p:cNvSpPr txBox="1"/>
          <p:nvPr/>
        </p:nvSpPr>
        <p:spPr>
          <a:xfrm>
            <a:off x="822960" y="82464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Oodji</a:t>
            </a:r>
            <a:r>
              <a:rPr lang="ru-RU" dirty="0"/>
              <a:t> </a:t>
            </a:r>
            <a:r>
              <a:rPr lang="en-US" dirty="0"/>
              <a:t>modified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5FCA3-A866-4B53-AA95-BE970B373AA9}"/>
              </a:ext>
            </a:extLst>
          </p:cNvPr>
          <p:cNvSpPr txBox="1"/>
          <p:nvPr/>
        </p:nvSpPr>
        <p:spPr>
          <a:xfrm>
            <a:off x="822960" y="3429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Oodji</a:t>
            </a:r>
            <a:r>
              <a:rPr lang="ru-RU" dirty="0"/>
              <a:t> </a:t>
            </a:r>
            <a:r>
              <a:rPr lang="en-US" dirty="0"/>
              <a:t>modified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3D893F-9B3F-4BCA-836F-001D6148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9" t="47247" r="30505" b="29841"/>
          <a:stretch/>
        </p:blipFill>
        <p:spPr>
          <a:xfrm>
            <a:off x="885825" y="1333849"/>
            <a:ext cx="7679335" cy="151840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0B2EC8-4FCC-4328-93D6-8059BA6BE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7" t="54312" r="13125" b="22260"/>
          <a:stretch/>
        </p:blipFill>
        <p:spPr>
          <a:xfrm>
            <a:off x="885825" y="4133850"/>
            <a:ext cx="8496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65B44-A6A2-4F87-BCF0-7DDFC4C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DC49E-09C9-4754-AD24-919D84B2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43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65B44-A6A2-4F87-BCF0-7DDFC4C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DC49E-09C9-4754-AD24-919D84B2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240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29</Words>
  <Application>Microsoft Office PowerPoint</Application>
  <PresentationFormat>Широкоэкранный</PresentationFormat>
  <Paragraphs>17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Эмилий Фельдман</dc:creator>
  <cp:lastModifiedBy>Фельдман Эмилий</cp:lastModifiedBy>
  <cp:revision>19</cp:revision>
  <dcterms:created xsi:type="dcterms:W3CDTF">2018-07-09T05:29:57Z</dcterms:created>
  <dcterms:modified xsi:type="dcterms:W3CDTF">2018-08-18T08:54:10Z</dcterms:modified>
</cp:coreProperties>
</file>