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660"/>
  </p:normalViewPr>
  <p:slideViewPr>
    <p:cSldViewPr snapToGrid="0">
      <p:cViewPr>
        <p:scale>
          <a:sx n="125" d="100"/>
          <a:sy n="125" d="100"/>
        </p:scale>
        <p:origin x="-330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1E8A7-F71F-4BC8-8D21-A8AAF3CA10B3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7D8CB-C716-4F67-BDDD-ED05C5ABB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9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7D8CB-C716-4F67-BDDD-ED05C5ABBA4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70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1862D-FE6A-4636-B966-DDCAC3BC0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622D51-C5B4-4E55-B217-82B407FD8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C43960-B895-4C27-BD28-643CA683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41B420-6146-4A13-838D-FE138C44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E5AF59-A3A0-44EE-A064-CD8C3B9C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83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EDCDB-DDE8-4BCF-9443-712C2017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D195F7-A731-4282-B29D-5E44EBC51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269BD-B096-4BB7-B27A-2A8685D4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E095E4-60ED-487A-ADB2-2C7C5E3B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DD38C-AFA4-48DE-AD23-6FF66FB8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12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ED769C-1C3D-4E35-BC92-B4F874AAF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E8493A-F902-44AC-97CD-53825FB1A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596122-BFB0-449C-9306-1FC0A056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283AEF-23D7-4A43-90A0-A4C24677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78AB4F-41BB-44FE-8792-897B8C91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06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9D091-44B1-4E6D-AB02-63D69AFB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D8728-EB41-430A-A492-5DC84443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725E32-E4CF-4310-B8CC-7AEE3B38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B5E4EA-BBED-4218-8ABA-C1970659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E2E483-5D62-4FA2-80F4-B34A4960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4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0FCBC-EDA6-485A-AB36-769C699C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74BF3F-0376-4747-8999-AA14A55B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12422A-7F18-4BCA-B7F6-AB8EFEA8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43B0FF-047C-4311-997B-4772B629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B4B4A4-6606-4A33-994F-A1B57B28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67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F31B6-FA98-49DD-979B-11695300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B7C558-7D0B-4073-BF83-68E47BD71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DBA4E5-7BB2-4F6E-A206-99B290D71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0097F9-77FC-4D35-8941-81AF675A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A52262-A431-45F0-A408-FCAA99E1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B3032C-44A2-4227-9B9C-C21D5C8B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2B185-85A1-4CD3-BA11-43CFC212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863FF0-1A57-497D-993C-20DD5C3D4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661396-F890-4CC5-ABEC-668E8C934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A277F6-E557-4816-AA94-567F2B826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C0D738-7CE6-46B5-BAE6-F2DC0182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444548-829D-41A4-B0DC-AA2155A9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5A2B2D-4EF9-45CC-8C97-036B6CAE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14E3ED-3DB5-4055-AD6B-53CC980B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3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E7CB4-B74E-491B-AF39-2141D7B2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CF3703-45F4-4253-ACD6-7B194CBB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AB9A7D-7823-4E61-9A0B-4A1F4963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326B49-D371-48A3-AB47-65F82EBC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9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D0F032-AD13-4256-B86B-7B66EDCF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2ED9E5-3661-4442-875E-6D6130CB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FD09EA-50ED-43B8-9B22-FAFB4058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30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A9148-D0CC-475C-B9AC-ED9B4BB6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9E402-E372-497E-A93E-2F9157E7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4C6FAD-D07C-40FB-8401-F0ED57225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B8908F-746E-43FF-918E-2147D4F5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530BA-140D-4ECC-9FA4-45121535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A40C17-39A6-4ABB-9F70-07D8B6A9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72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18B61-A55A-44D6-B5D8-22749C56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808B26-9967-4ECF-8EE2-8BD940505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E127B5-FC20-40B0-9835-ECF6195AF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0BA4FF-CC4B-4753-B95F-9E5C0FCD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480B6A-2E5E-4837-B1F7-51733667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0C3569-B20B-4857-8861-0D51E0C4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42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A09A2-5140-4CCD-891F-7B96C986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7FAA4D-A7C7-49FC-A5A1-EF8A21C61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8BD2C-B36B-40C3-A9D0-1D3DFF2F9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F3AB-AB99-44F6-AC72-EBF2835BE90B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3354E9-810F-4ECF-AA2E-32954F667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3EC8E-B115-4C0A-9AB8-61A82C90E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1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2F64B3-39D4-4E8D-B5D6-EF53CD8D5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6" t="6640" r="11577" b="2936"/>
          <a:stretch/>
        </p:blipFill>
        <p:spPr>
          <a:xfrm>
            <a:off x="3139441" y="1287780"/>
            <a:ext cx="5486400" cy="4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3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AF6941-5030-4F96-B86D-36EB0D80B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11374" r="9375" b="5000"/>
          <a:stretch/>
        </p:blipFill>
        <p:spPr>
          <a:xfrm>
            <a:off x="914400" y="1859280"/>
            <a:ext cx="10134600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5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B25BBE-1368-4087-BD0D-D995A572D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0" t="11171" r="9508" b="5238"/>
          <a:stretch/>
        </p:blipFill>
        <p:spPr>
          <a:xfrm>
            <a:off x="3044142" y="1724628"/>
            <a:ext cx="5717893" cy="366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0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0A1B64-130F-432F-899B-70B7646A0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2" t="11462" r="9417" b="5675"/>
          <a:stretch/>
        </p:blipFill>
        <p:spPr>
          <a:xfrm>
            <a:off x="3058159" y="1737360"/>
            <a:ext cx="5709921" cy="36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4A95726-2EA7-4090-928B-9CCB03186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0" t="10999" r="9750" b="4625"/>
          <a:stretch/>
        </p:blipFill>
        <p:spPr>
          <a:xfrm>
            <a:off x="944880" y="1844040"/>
            <a:ext cx="10058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3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08B531-24DC-4317-B094-1CA2E680A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96" t="45404" r="22168" b="40171"/>
          <a:stretch/>
        </p:blipFill>
        <p:spPr>
          <a:xfrm>
            <a:off x="1843322" y="2360023"/>
            <a:ext cx="9230871" cy="146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5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DD9E2A-8BBD-43A0-ACCE-4AF2EFA04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25" t="57109" r="6812" b="12650"/>
          <a:stretch/>
        </p:blipFill>
        <p:spPr>
          <a:xfrm>
            <a:off x="1112520" y="3878580"/>
            <a:ext cx="10248900" cy="19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024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</Words>
  <Application>Microsoft Office PowerPoint</Application>
  <PresentationFormat>Широкоэкранный</PresentationFormat>
  <Paragraphs>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Фельдман Эмилий</dc:creator>
  <cp:lastModifiedBy>Фельдман Эмилий</cp:lastModifiedBy>
  <cp:revision>4</cp:revision>
  <dcterms:created xsi:type="dcterms:W3CDTF">2018-09-16T15:47:49Z</dcterms:created>
  <dcterms:modified xsi:type="dcterms:W3CDTF">2018-09-18T14:06:40Z</dcterms:modified>
</cp:coreProperties>
</file>