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7"/>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53" r:id="rId36"/>
    <p:sldId id="574" r:id="rId37"/>
    <p:sldId id="573" r:id="rId38"/>
    <p:sldId id="575" r:id="rId39"/>
    <p:sldId id="534" r:id="rId40"/>
    <p:sldId id="505" r:id="rId41"/>
    <p:sldId id="535" r:id="rId42"/>
    <p:sldId id="576" r:id="rId43"/>
    <p:sldId id="507" r:id="rId44"/>
    <p:sldId id="536" r:id="rId45"/>
    <p:sldId id="580" r:id="rId46"/>
    <p:sldId id="538" r:id="rId47"/>
    <p:sldId id="539" r:id="rId48"/>
    <p:sldId id="577" r:id="rId49"/>
    <p:sldId id="537" r:id="rId50"/>
    <p:sldId id="551" r:id="rId51"/>
    <p:sldId id="552" r:id="rId52"/>
    <p:sldId id="581" r:id="rId53"/>
    <p:sldId id="501" r:id="rId54"/>
    <p:sldId id="529" r:id="rId55"/>
    <p:sldId id="546" r:id="rId56"/>
    <p:sldId id="502" r:id="rId57"/>
    <p:sldId id="503" r:id="rId58"/>
    <p:sldId id="584" r:id="rId59"/>
    <p:sldId id="586" r:id="rId60"/>
    <p:sldId id="531" r:id="rId61"/>
    <p:sldId id="585" r:id="rId62"/>
    <p:sldId id="554" r:id="rId63"/>
    <p:sldId id="530" r:id="rId64"/>
    <p:sldId id="555" r:id="rId65"/>
    <p:sldId id="556" r:id="rId66"/>
    <p:sldId id="557" r:id="rId67"/>
    <p:sldId id="558" r:id="rId68"/>
    <p:sldId id="559" r:id="rId69"/>
    <p:sldId id="564" r:id="rId70"/>
    <p:sldId id="561" r:id="rId71"/>
    <p:sldId id="565" r:id="rId72"/>
    <p:sldId id="566" r:id="rId73"/>
    <p:sldId id="568" r:id="rId74"/>
    <p:sldId id="588" r:id="rId75"/>
    <p:sldId id="58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2" d="100"/>
          <a:sy n="62" d="100"/>
        </p:scale>
        <p:origin x="1236"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“Don’t Write Secure Code”. I’m Seth Petry-Johnson, and unlike some of the other speakers in this track, I am not a security professional. I’m just a normal programmer, although I do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lets you tap into AJAX request pipeline using global event handlers.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ORMs 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custom application code might provide own framework 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executed automatically by 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proud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 focused 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inside body of form, &amp; add </a:t>
            </a:r>
            <a:r>
              <a:rPr lang="en-US" sz="1200" kern="1200" dirty="0" err="1" smtClean="0">
                <a:solidFill>
                  <a:schemeClr val="tx1"/>
                </a:solidFill>
                <a:effectLst/>
                <a:latin typeface="+mn-lt"/>
                <a:ea typeface="+mn-ea"/>
                <a:cs typeface="+mn-cs"/>
              </a:rPr>
              <a:t>ValidateAntiForgeryToken</a:t>
            </a:r>
            <a:r>
              <a:rPr lang="en-US" sz="1200" kern="1200" dirty="0" smtClean="0">
                <a:solidFill>
                  <a:schemeClr val="tx1"/>
                </a:solidFill>
                <a:effectLst/>
                <a:latin typeface="+mn-lt"/>
                <a:ea typeface="+mn-ea"/>
                <a:cs typeface="+mn-cs"/>
              </a:rPr>
              <a:t> attribute to the action.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site, so only way the tokens will match is if the form being submitted is coming from the friendly site 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dev remembers helper, but forgets the attribute, form post will be accepted. Dev might think they’re secure, but actually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Hooking </a:t>
            </a:r>
            <a:r>
              <a:rPr lang="en-US" sz="1200" kern="1200" dirty="0" smtClean="0">
                <a:solidFill>
                  <a:schemeClr val="tx1"/>
                </a:solidFill>
                <a:effectLst/>
                <a:latin typeface="+mn-lt"/>
                <a:ea typeface="+mn-ea"/>
                <a:cs typeface="+mn-cs"/>
              </a:rPr>
              <a:t>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532748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 samples in this talk are in .NET and JS, because that’s what I’m familiar with. However, many of the techniques I’ll show you have parallels in other languages and platforms as well, so the general ideas should be portable even if the specific code samples are not.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000130" y="6136820"/>
            <a:ext cx="4191725" cy="1200329"/>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MVC </a:t>
            </a:r>
            <a:r>
              <a:rPr lang="en-US" sz="4000" dirty="0" err="1" smtClean="0"/>
              <a:t>ActionFilter</a:t>
            </a:r>
            <a:r>
              <a:rPr lang="en-US" sz="4000" dirty="0" smtClean="0"/>
              <a:t> attributes (</a:t>
            </a:r>
            <a:r>
              <a:rPr lang="en-US" sz="4000" i="1" dirty="0" err="1" smtClean="0"/>
              <a:t>OnActionExecuting</a:t>
            </a:r>
            <a:r>
              <a:rPr lang="en-US" sz="4000" i="1" dirty="0" smtClean="0"/>
              <a:t>)</a:t>
            </a:r>
            <a:br>
              <a:rPr lang="en-US" sz="4000" i="1" dirty="0" smtClean="0"/>
            </a:br>
            <a:endParaRPr lang="en-US" sz="4000" dirty="0" smtClean="0"/>
          </a:p>
          <a:p>
            <a:r>
              <a:rPr lang="en-US" sz="4000" dirty="0"/>
              <a:t>jQuery AJAX events (</a:t>
            </a:r>
            <a:r>
              <a:rPr lang="en-US" sz="4000" i="1" dirty="0" err="1"/>
              <a:t>ajaxStart</a:t>
            </a:r>
            <a:r>
              <a:rPr lang="en-US" sz="4000" i="1" dirty="0"/>
              <a:t>, </a:t>
            </a:r>
            <a:r>
              <a:rPr lang="en-US" sz="4000" i="1" dirty="0" err="1"/>
              <a:t>ajaxEnd</a:t>
            </a:r>
            <a:r>
              <a:rPr lang="en-US" sz="4000" i="1" dirty="0"/>
              <a:t>, </a:t>
            </a:r>
            <a:r>
              <a:rPr lang="en-US" sz="4000" i="1" dirty="0" err="1"/>
              <a:t>ajaxPrefilter</a:t>
            </a:r>
            <a:r>
              <a:rPr lang="en-US" sz="4000" i="1" dirty="0"/>
              <a:t>)</a:t>
            </a:r>
            <a:br>
              <a:rPr lang="en-US" sz="4000" i="1" dirty="0"/>
            </a:br>
            <a:endParaRPr lang="en-US" sz="4000" i="1" dirty="0"/>
          </a:p>
          <a:p>
            <a:r>
              <a:rPr lang="en-US" sz="4000" dirty="0" smtClean="0"/>
              <a:t>ORM interceptors (</a:t>
            </a:r>
            <a:r>
              <a:rPr lang="en-US" sz="4000" i="1" dirty="0" smtClean="0"/>
              <a:t>connection opened)</a:t>
            </a:r>
            <a:br>
              <a:rPr lang="en-US" sz="4000" i="1" dirty="0" smtClean="0"/>
            </a:br>
            <a:endParaRPr lang="en-US" sz="4000" dirty="0" smtClean="0"/>
          </a:p>
          <a:p>
            <a:r>
              <a:rPr lang="en-US" sz="4000" dirty="0" err="1" smtClean="0"/>
              <a:t>PostSharp</a:t>
            </a:r>
            <a:r>
              <a:rPr lang="en-US" sz="4000" dirty="0" smtClean="0"/>
              <a:t> (</a:t>
            </a:r>
            <a:r>
              <a:rPr lang="en-US" sz="4000" i="1" dirty="0" smtClean="0"/>
              <a:t>property access, method boundaries</a:t>
            </a:r>
            <a:r>
              <a:rPr lang="en-US" sz="4000" dirty="0" smtClean="0"/>
              <a:t>)</a:t>
            </a:r>
          </a:p>
          <a:p>
            <a:endParaRPr lang="en-US" sz="3200" dirty="0" smtClean="0"/>
          </a:p>
          <a:p>
            <a:pPr marL="0" indent="0">
              <a:buNone/>
            </a:pP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a:t>
            </a:r>
            <a:r>
              <a:rPr lang="en-US" sz="2800" dirty="0" smtClean="0"/>
              <a:t>only see their own Orders…</a:t>
            </a:r>
            <a:r>
              <a:rPr lang="en-US" sz="2800" dirty="0" smtClean="0"/>
              <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0688"/>
            <a:ext cx="11353800" cy="5030165"/>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11363759" cy="5034577"/>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11363759" cy="5034577"/>
          </a:xfrm>
          <a:prstGeom prst="rect">
            <a:avLst/>
          </a:prstGeom>
        </p:spPr>
      </p:pic>
    </p:spTree>
    <p:extLst>
      <p:ext uri="{BB962C8B-B14F-4D97-AF65-F5344CB8AC3E}">
        <p14:creationId xmlns:p14="http://schemas.microsoft.com/office/powerpoint/2010/main" val="3643659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Keeping private data private!</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24712</TotalTime>
  <Words>3146</Words>
  <Application>Microsoft Office PowerPoint</Application>
  <PresentationFormat>Widescreen</PresentationFormat>
  <Paragraphs>504</Paragraphs>
  <Slides>75</Slides>
  <Notes>75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Authentication</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Property-level Authorization  Keeping private data private!</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798</cp:revision>
  <dcterms:created xsi:type="dcterms:W3CDTF">2013-12-09T01:29:59Z</dcterms:created>
  <dcterms:modified xsi:type="dcterms:W3CDTF">2017-01-10T14:30:13Z</dcterms:modified>
</cp:coreProperties>
</file>