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0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510" r:id="rId15"/>
    <p:sldId id="511" r:id="rId16"/>
    <p:sldId id="512" r:id="rId17"/>
    <p:sldId id="515" r:id="rId18"/>
    <p:sldId id="516" r:id="rId19"/>
    <p:sldId id="517" r:id="rId20"/>
    <p:sldId id="518" r:id="rId21"/>
    <p:sldId id="499" r:id="rId22"/>
    <p:sldId id="506" r:id="rId23"/>
    <p:sldId id="519" r:id="rId24"/>
    <p:sldId id="524" r:id="rId25"/>
    <p:sldId id="521" r:id="rId26"/>
    <p:sldId id="522" r:id="rId27"/>
    <p:sldId id="525" r:id="rId28"/>
    <p:sldId id="523" r:id="rId29"/>
    <p:sldId id="520" r:id="rId30"/>
    <p:sldId id="526" r:id="rId31"/>
    <p:sldId id="528" r:id="rId32"/>
    <p:sldId id="500" r:id="rId33"/>
    <p:sldId id="501" r:id="rId34"/>
    <p:sldId id="529" r:id="rId35"/>
    <p:sldId id="530" r:id="rId36"/>
    <p:sldId id="502" r:id="rId37"/>
    <p:sldId id="503" r:id="rId38"/>
    <p:sldId id="531" r:id="rId39"/>
    <p:sldId id="532" r:id="rId40"/>
    <p:sldId id="533" r:id="rId41"/>
    <p:sldId id="534" r:id="rId42"/>
    <p:sldId id="505" r:id="rId43"/>
    <p:sldId id="535" r:id="rId44"/>
    <p:sldId id="507" r:id="rId45"/>
    <p:sldId id="536" r:id="rId46"/>
    <p:sldId id="504" r:id="rId47"/>
    <p:sldId id="485" r:id="rId48"/>
    <p:sldId id="44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/>
          </a:p>
          <a:p>
            <a:r>
              <a:rPr lang="en-US" sz="4000" dirty="0" smtClean="0"/>
              <a:t>Can be made "secure by default"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Needs auditing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Is user </a:t>
            </a:r>
            <a:r>
              <a:rPr lang="en-US" u="sng" dirty="0" smtClean="0">
                <a:solidFill>
                  <a:srgbClr val="013947"/>
                </a:solidFill>
              </a:rPr>
              <a:t>allowed</a:t>
            </a:r>
            <a:r>
              <a:rPr lang="en-US" dirty="0" smtClean="0">
                <a:solidFill>
                  <a:srgbClr val="013947"/>
                </a:solidFill>
              </a:rPr>
              <a:t> to perform </a:t>
            </a:r>
            <a:r>
              <a:rPr lang="en-US" dirty="0" smtClean="0">
                <a:solidFill>
                  <a:srgbClr val="013947"/>
                </a:solidFill>
              </a:rPr>
              <a:t>a </a:t>
            </a:r>
            <a:r>
              <a:rPr lang="en-US" dirty="0" smtClean="0">
                <a:solidFill>
                  <a:srgbClr val="013947"/>
                </a:solidFill>
              </a:rPr>
              <a:t>given request?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Page Authorization </a:t>
            </a:r>
            <a:r>
              <a:rPr lang="en-US" sz="4800" dirty="0"/>
              <a:t>– </a:t>
            </a:r>
            <a:r>
              <a:rPr lang="en-US" sz="4800" dirty="0" smtClean="0"/>
              <a:t>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7194741" cy="18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7301063" cy="10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21139</TotalTime>
  <Words>380</Words>
  <Application>Microsoft Office PowerPoint</Application>
  <PresentationFormat>Widescreen</PresentationFormat>
  <Paragraphs>253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makes a concern "cross cutting"?</vt:lpstr>
      <vt:lpstr>What makes a concern "cross cutting"?</vt:lpstr>
      <vt:lpstr>What makes a concern "cross cutting"?</vt:lpstr>
      <vt:lpstr>Show me the codez!  bit.ly/2i0J91d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Authorization  Is user allowed to perform a given request?</vt:lpstr>
      <vt:lpstr>Page Authorization – feature</vt:lpstr>
      <vt:lpstr>Page Authorization – cross cutting</vt:lpstr>
      <vt:lpstr>PowerPoint Presentation</vt:lpstr>
      <vt:lpstr>Page Authorization – auditing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707</cp:revision>
  <dcterms:created xsi:type="dcterms:W3CDTF">2013-12-09T01:29:59Z</dcterms:created>
  <dcterms:modified xsi:type="dcterms:W3CDTF">2016-12-24T02:00:01Z</dcterms:modified>
</cp:coreProperties>
</file>