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395" r:id="rId2"/>
    <p:sldId id="396" r:id="rId3"/>
    <p:sldId id="483" r:id="rId4"/>
    <p:sldId id="482" r:id="rId5"/>
    <p:sldId id="484" r:id="rId6"/>
    <p:sldId id="4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2719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Developers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54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2719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… but writing </a:t>
            </a:r>
            <a:r>
              <a:rPr lang="en-US" sz="4800" i="1" dirty="0" smtClean="0"/>
              <a:t>security </a:t>
            </a:r>
            <a:r>
              <a:rPr lang="en-US" sz="4800" dirty="0" smtClean="0"/>
              <a:t>code</a:t>
            </a:r>
            <a:r>
              <a:rPr lang="en-US" sz="4800" i="1" dirty="0" smtClean="0"/>
              <a:t> </a:t>
            </a:r>
            <a:r>
              <a:rPr lang="en-US" sz="4800" dirty="0" smtClean="0"/>
              <a:t>ain't so bad.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031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17662</TotalTime>
  <Words>49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Developers hate writing secure code</vt:lpstr>
      <vt:lpstr>… but writing security code ain't so bad.</vt:lpstr>
      <vt:lpstr>What's on the agenda?</vt:lpstr>
      <vt:lpstr>Patented step-by-step slide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652</cp:revision>
  <dcterms:created xsi:type="dcterms:W3CDTF">2013-12-09T01:29:59Z</dcterms:created>
  <dcterms:modified xsi:type="dcterms:W3CDTF">2016-12-03T15:23:56Z</dcterms:modified>
</cp:coreProperties>
</file>