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62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491" r:id="rId11"/>
    <p:sldId id="495" r:id="rId12"/>
    <p:sldId id="492" r:id="rId13"/>
    <p:sldId id="493" r:id="rId14"/>
    <p:sldId id="494" r:id="rId15"/>
    <p:sldId id="498" r:id="rId16"/>
    <p:sldId id="496" r:id="rId17"/>
    <p:sldId id="510" r:id="rId18"/>
    <p:sldId id="511" r:id="rId19"/>
    <p:sldId id="512" r:id="rId20"/>
    <p:sldId id="516" r:id="rId21"/>
    <p:sldId id="518" r:id="rId22"/>
    <p:sldId id="499" r:id="rId23"/>
    <p:sldId id="545" r:id="rId24"/>
    <p:sldId id="541" r:id="rId25"/>
    <p:sldId id="550" r:id="rId26"/>
    <p:sldId id="506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34" r:id="rId39"/>
    <p:sldId id="505" r:id="rId40"/>
    <p:sldId id="535" r:id="rId41"/>
    <p:sldId id="507" r:id="rId42"/>
    <p:sldId id="536" r:id="rId43"/>
    <p:sldId id="538" r:id="rId44"/>
    <p:sldId id="539" r:id="rId45"/>
    <p:sldId id="537" r:id="rId46"/>
    <p:sldId id="551" r:id="rId47"/>
    <p:sldId id="552" r:id="rId48"/>
    <p:sldId id="501" r:id="rId49"/>
    <p:sldId id="529" r:id="rId50"/>
    <p:sldId id="546" r:id="rId51"/>
    <p:sldId id="502" r:id="rId52"/>
    <p:sldId id="503" r:id="rId53"/>
    <p:sldId id="531" r:id="rId54"/>
    <p:sldId id="532" r:id="rId55"/>
    <p:sldId id="533" r:id="rId56"/>
    <p:sldId id="554" r:id="rId57"/>
    <p:sldId id="530" r:id="rId58"/>
    <p:sldId id="504" r:id="rId59"/>
    <p:sldId id="485" r:id="rId60"/>
    <p:sldId id="44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</a:t>
            </a:r>
            <a:r>
              <a:rPr lang="en-US" sz="4800" dirty="0" smtClean="0"/>
              <a:t>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</a:t>
            </a:r>
            <a:r>
              <a:rPr lang="en-US" sz="4000" dirty="0" smtClean="0"/>
              <a:t>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</a:t>
            </a:r>
            <a:r>
              <a:rPr lang="en-US" dirty="0" smtClean="0">
                <a:solidFill>
                  <a:srgbClr val="013947"/>
                </a:solidFill>
              </a:rPr>
              <a:t>by obscurity </a:t>
            </a:r>
            <a:r>
              <a:rPr lang="en-US" dirty="0" smtClean="0">
                <a:solidFill>
                  <a:srgbClr val="013947"/>
                </a:solidFill>
              </a:rPr>
              <a:t>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Page Authorization </a:t>
            </a:r>
            <a:r>
              <a:rPr lang="en-US" sz="4800" dirty="0"/>
              <a:t>– </a:t>
            </a:r>
            <a:r>
              <a:rPr lang="en-US" sz="4800" dirty="0" smtClean="0"/>
              <a:t>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21546</TotalTime>
  <Words>451</Words>
  <Application>Microsoft Office PowerPoint</Application>
  <PresentationFormat>Widescreen</PresentationFormat>
  <Paragraphs>295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Security by obscurity is weak sauce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Page Authorization – auditing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726</cp:revision>
  <dcterms:created xsi:type="dcterms:W3CDTF">2013-12-09T01:29:59Z</dcterms:created>
  <dcterms:modified xsi:type="dcterms:W3CDTF">2016-12-28T20:25:54Z</dcterms:modified>
</cp:coreProperties>
</file>