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6"/>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74" r:id="rId38"/>
    <p:sldId id="534" r:id="rId39"/>
    <p:sldId id="505" r:id="rId40"/>
    <p:sldId id="535" r:id="rId41"/>
    <p:sldId id="576" r:id="rId42"/>
    <p:sldId id="507" r:id="rId43"/>
    <p:sldId id="536" r:id="rId44"/>
    <p:sldId id="580" r:id="rId45"/>
    <p:sldId id="538" r:id="rId46"/>
    <p:sldId id="539" r:id="rId47"/>
    <p:sldId id="577" r:id="rId48"/>
    <p:sldId id="537" r:id="rId49"/>
    <p:sldId id="551" r:id="rId50"/>
    <p:sldId id="552" r:id="rId51"/>
    <p:sldId id="581" r:id="rId52"/>
    <p:sldId id="501" r:id="rId53"/>
    <p:sldId id="529" r:id="rId54"/>
    <p:sldId id="546" r:id="rId55"/>
    <p:sldId id="502" r:id="rId56"/>
    <p:sldId id="503" r:id="rId57"/>
    <p:sldId id="584" r:id="rId58"/>
    <p:sldId id="586" r:id="rId59"/>
    <p:sldId id="531" r:id="rId60"/>
    <p:sldId id="585" r:id="rId61"/>
    <p:sldId id="554" r:id="rId62"/>
    <p:sldId id="530" r:id="rId63"/>
    <p:sldId id="555" r:id="rId64"/>
    <p:sldId id="556" r:id="rId65"/>
    <p:sldId id="557" r:id="rId66"/>
    <p:sldId id="558" r:id="rId67"/>
    <p:sldId id="559" r:id="rId68"/>
    <p:sldId id="564" r:id="rId69"/>
    <p:sldId id="561" r:id="rId70"/>
    <p:sldId id="565" r:id="rId71"/>
    <p:sldId id="566" r:id="rId72"/>
    <p:sldId id="568" r:id="rId73"/>
    <p:sldId id="588" r:id="rId74"/>
    <p:sldId id="58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218" autoAdjust="0"/>
  </p:normalViewPr>
  <p:slideViewPr>
    <p:cSldViewPr snapToGrid="0">
      <p:cViewPr varScale="1">
        <p:scale>
          <a:sx n="62" d="100"/>
          <a:sy n="62" d="100"/>
        </p:scale>
        <p:origin x="1236"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a:t>
            </a:r>
            <a:r>
              <a:rPr lang="en-US" sz="1200" kern="1200" baseline="0" dirty="0" smtClean="0">
                <a:solidFill>
                  <a:schemeClr val="tx1"/>
                </a:solidFill>
                <a:effectLst/>
                <a:latin typeface="+mn-lt"/>
                <a:ea typeface="+mn-ea"/>
                <a:cs typeface="+mn-cs"/>
              </a:rPr>
              <a:t> Modules let you tap into the entire ASPNET request pipeline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own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 automatically 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proud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 focused 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inside body of form, &amp; add </a:t>
            </a:r>
            <a:r>
              <a:rPr lang="en-US" sz="1200" kern="1200" dirty="0" err="1" smtClean="0">
                <a:solidFill>
                  <a:schemeClr val="tx1"/>
                </a:solidFill>
                <a:effectLst/>
                <a:latin typeface="+mn-lt"/>
                <a:ea typeface="+mn-ea"/>
                <a:cs typeface="+mn-cs"/>
              </a:rPr>
              <a:t>ValidateAntiForgeryToken</a:t>
            </a:r>
            <a:r>
              <a:rPr lang="en-US" sz="1200" kern="1200" dirty="0" smtClean="0">
                <a:solidFill>
                  <a:schemeClr val="tx1"/>
                </a:solidFill>
                <a:effectLst/>
                <a:latin typeface="+mn-lt"/>
                <a:ea typeface="+mn-ea"/>
                <a:cs typeface="+mn-cs"/>
              </a:rPr>
              <a:t> attribute to the action.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site, so only way the tokens will match is if the form being submitted is coming from the friendly site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dev remembers helper, but forgets the attribute, form post will be accepted. Dev might think they’re secure, but actually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pretty simple, but I don’t have time to show the code in this session so just check out my demo app to see how it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Now, every single request that comes into my site will be automatically redirected to the login page unless the user is logged in, OR the URL matches a whitelist that I can control in a single, centralized place. The 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000130" y="6136820"/>
            <a:ext cx="4191725" cy="1200329"/>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r>
              <a:rPr lang="en-US" sz="4000" i="1" dirty="0" smtClean="0"/>
              <a:t>)</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a:t>
            </a:r>
            <a:r>
              <a:rPr lang="en-US" sz="2800" dirty="0" smtClean="0"/>
              <a:t>only see their own Orders…</a:t>
            </a:r>
            <a:r>
              <a:rPr lang="en-US" sz="2800" dirty="0" smtClean="0"/>
              <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Keeping private data private!</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24832</TotalTime>
  <Words>3984</Words>
  <Application>Microsoft Office PowerPoint</Application>
  <PresentationFormat>Widescreen</PresentationFormat>
  <Paragraphs>536</Paragraphs>
  <Slides>74</Slides>
  <Notes>74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Property-level Authorization  Keeping private data private!</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804</cp:revision>
  <dcterms:created xsi:type="dcterms:W3CDTF">2013-12-09T01:29:59Z</dcterms:created>
  <dcterms:modified xsi:type="dcterms:W3CDTF">2017-01-10T16:30:28Z</dcterms:modified>
</cp:coreProperties>
</file>