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9"/>
  </p:notesMasterIdLst>
  <p:sldIdLst>
    <p:sldId id="395" r:id="rId2"/>
    <p:sldId id="486" r:id="rId3"/>
    <p:sldId id="488" r:id="rId4"/>
    <p:sldId id="489" r:id="rId5"/>
    <p:sldId id="482" r:id="rId6"/>
    <p:sldId id="497" r:id="rId7"/>
    <p:sldId id="491" r:id="rId8"/>
    <p:sldId id="495" r:id="rId9"/>
    <p:sldId id="492" r:id="rId10"/>
    <p:sldId id="493" r:id="rId11"/>
    <p:sldId id="494" r:id="rId12"/>
    <p:sldId id="498" r:id="rId13"/>
    <p:sldId id="496" r:id="rId14"/>
    <p:sldId id="499" r:id="rId15"/>
    <p:sldId id="484" r:id="rId16"/>
    <p:sldId id="504" r:id="rId17"/>
    <p:sldId id="485" r:id="rId18"/>
    <p:sldId id="500" r:id="rId19"/>
    <p:sldId id="501" r:id="rId20"/>
    <p:sldId id="509" r:id="rId21"/>
    <p:sldId id="502" r:id="rId22"/>
    <p:sldId id="503" r:id="rId23"/>
    <p:sldId id="505" r:id="rId24"/>
    <p:sldId id="507" r:id="rId25"/>
    <p:sldId id="506" r:id="rId26"/>
    <p:sldId id="508" r:id="rId27"/>
    <p:sldId id="44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D00"/>
    <a:srgbClr val="013947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0218" autoAdjust="0"/>
  </p:normalViewPr>
  <p:slideViewPr>
    <p:cSldViewPr snapToGrid="0">
      <p:cViewPr varScale="1">
        <p:scale>
          <a:sx n="65" d="100"/>
          <a:sy n="65" d="100"/>
        </p:scale>
        <p:origin x="165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7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9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8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3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7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63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77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38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5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6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5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301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9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91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2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7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78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037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22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99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3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1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9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tryjohnson/Talk-Patterns_of_Effective_Test_Setup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try-johnson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6" y="1456506"/>
            <a:ext cx="10515600" cy="2069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Don't Write Secure Code!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(Build secure systems instead)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133" y="5222420"/>
            <a:ext cx="4191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13947"/>
                </a:solidFill>
              </a:rPr>
              <a:t>Seth Petry-Johnson</a:t>
            </a:r>
            <a:br>
              <a:rPr lang="en-US" sz="4000" dirty="0" smtClean="0">
                <a:solidFill>
                  <a:srgbClr val="013947"/>
                </a:solidFill>
              </a:rPr>
            </a:br>
            <a:r>
              <a:rPr lang="en-US" sz="3200" dirty="0" smtClean="0">
                <a:solidFill>
                  <a:srgbClr val="013947"/>
                </a:solidFill>
              </a:rPr>
              <a:t>@</a:t>
            </a:r>
            <a:r>
              <a:rPr lang="en-US" sz="4000" dirty="0" smtClean="0">
                <a:solidFill>
                  <a:srgbClr val="013947"/>
                </a:solidFill>
              </a:rPr>
              <a:t>spetryjohnson</a:t>
            </a:r>
            <a:endParaRPr lang="en-US" sz="32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85502" y="2976081"/>
            <a:ext cx="4810602" cy="27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8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3158"/>
            <a:ext cx="10522191" cy="5104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Show me the codez!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92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Goals for framework-level security code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"Secure by default"</a:t>
            </a:r>
          </a:p>
          <a:p>
            <a:endParaRPr lang="en-US" sz="4000" dirty="0"/>
          </a:p>
          <a:p>
            <a:r>
              <a:rPr lang="en-US" sz="4000" dirty="0" smtClean="0"/>
              <a:t>Consistent implementation</a:t>
            </a:r>
          </a:p>
          <a:p>
            <a:endParaRPr lang="en-US" sz="4000" dirty="0"/>
          </a:p>
          <a:p>
            <a:r>
              <a:rPr lang="en-US" sz="4000" dirty="0" smtClean="0"/>
              <a:t>Easy to audit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6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Patented step-by-step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Old news</a:t>
            </a:r>
            <a:b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b="1" dirty="0" smtClean="0"/>
              <a:t>New hotness</a:t>
            </a:r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Canonical example: SQL Injection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Authorization - 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46501"/>
            <a:ext cx="10431478" cy="25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- </a:t>
            </a:r>
            <a:r>
              <a:rPr lang="en-US" sz="4800" dirty="0" smtClean="0"/>
              <a:t>framework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736220"/>
            <a:ext cx="9677400" cy="19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I hate writing secure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99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470"/>
            <a:ext cx="11983223" cy="641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6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- 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9736"/>
            <a:ext cx="11012331" cy="414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- framework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6103"/>
            <a:ext cx="7184923" cy="39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- 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5339"/>
            <a:ext cx="11037660" cy="42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- </a:t>
            </a:r>
            <a:r>
              <a:rPr lang="en-US" sz="4800" dirty="0" smtClean="0"/>
              <a:t>framework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7646"/>
            <a:ext cx="10628393" cy="30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-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1" y="1690688"/>
            <a:ext cx="10990006" cy="2853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62" y="4759518"/>
            <a:ext cx="7819104" cy="18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- </a:t>
            </a:r>
            <a:r>
              <a:rPr lang="en-US" sz="4800" dirty="0" smtClean="0"/>
              <a:t>framework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21741"/>
            <a:ext cx="11077519" cy="1419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378322"/>
            <a:ext cx="8985692" cy="21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9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6768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Closing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7490" cy="48996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knowledge gets dropped here</a:t>
            </a:r>
          </a:p>
          <a:p>
            <a:pPr marL="0" indent="0">
              <a:buNone/>
            </a:pPr>
            <a:endParaRPr lang="en-US" sz="3200" dirty="0" smtClean="0">
              <a:hlinkClick r:id="rId3"/>
            </a:endParaRPr>
          </a:p>
          <a:p>
            <a:pPr marL="0" indent="0">
              <a:buNone/>
            </a:pPr>
            <a:r>
              <a:rPr lang="en-US" sz="3600" dirty="0" smtClean="0">
                <a:hlinkClick r:id="rId3"/>
              </a:rPr>
              <a:t>github.com/</a:t>
            </a:r>
            <a:r>
              <a:rPr lang="en-US" sz="3600" dirty="0" err="1" smtClean="0">
                <a:hlinkClick r:id="rId3"/>
              </a:rPr>
              <a:t>spetryjohnson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n-US" sz="3600" dirty="0" smtClean="0"/>
              <a:t> </a:t>
            </a:r>
            <a:r>
              <a:rPr lang="en-US" sz="3600" dirty="0" smtClean="0">
                <a:hlinkClick r:id="rId4"/>
              </a:rPr>
              <a:t>www.petry-johnson.com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  <a:p>
            <a:pPr marL="0" indent="0" algn="ctr">
              <a:buNone/>
            </a:pPr>
            <a:r>
              <a:rPr lang="en-US" sz="3600" b="1" dirty="0" smtClean="0"/>
              <a:t>@</a:t>
            </a:r>
            <a:r>
              <a:rPr lang="en-US" sz="3600" b="1" dirty="0" err="1" smtClean="0"/>
              <a:t>spetryjohnson</a:t>
            </a:r>
            <a:endParaRPr lang="en-US" b="1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writing secure </a:t>
            </a:r>
            <a:r>
              <a:rPr lang="en-US" sz="4800" i="1" dirty="0" smtClean="0"/>
              <a:t>features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759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b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features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implementing </a:t>
            </a:r>
            <a:r>
              <a:rPr lang="en-US" sz="4800" i="1" dirty="0" smtClean="0"/>
              <a:t>cross-cutting security concerns</a:t>
            </a:r>
            <a:r>
              <a:rPr lang="en-US" sz="4800" dirty="0" smtClean="0"/>
              <a:t> by repeating the same patterns over and over again in my feature-level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460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Define "cross cutting" security concerns</a:t>
            </a:r>
          </a:p>
          <a:p>
            <a:endParaRPr lang="en-US" sz="4000" dirty="0"/>
          </a:p>
          <a:p>
            <a:r>
              <a:rPr lang="en-US" sz="4000" dirty="0" smtClean="0"/>
              <a:t>&lt;x&gt; real-world examples (</a:t>
            </a:r>
            <a:r>
              <a:rPr lang="en-US" sz="4000" i="1" dirty="0" smtClean="0"/>
              <a:t>.NET and JS</a:t>
            </a:r>
            <a:r>
              <a:rPr lang="en-US" sz="4000" dirty="0" smtClean="0"/>
              <a:t>)</a:t>
            </a:r>
          </a:p>
          <a:p>
            <a:endParaRPr lang="en-US" sz="4000" dirty="0"/>
          </a:p>
          <a:p>
            <a:r>
              <a:rPr lang="en-US" sz="4000" dirty="0" smtClean="0"/>
              <a:t>???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"Cross cutting" concern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security requirement that </a:t>
            </a:r>
          </a:p>
          <a:p>
            <a:pPr marL="0" indent="0" algn="ctr">
              <a:buNone/>
            </a:pPr>
            <a:r>
              <a:rPr lang="en-US" sz="4000" dirty="0" smtClean="0"/>
              <a:t>spans multiple features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229789"/>
            <a:ext cx="2303208" cy="3042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17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7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295019" y="1685597"/>
            <a:ext cx="4810602" cy="53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20693</TotalTime>
  <Words>203</Words>
  <Application>Microsoft Office PowerPoint</Application>
  <PresentationFormat>Widescreen</PresentationFormat>
  <Paragraphs>143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Corbel</vt:lpstr>
      <vt:lpstr>Office Theme</vt:lpstr>
      <vt:lpstr>Don't Write Secure Code!  (Build secure systems instead)</vt:lpstr>
      <vt:lpstr>I hate writing secure code</vt:lpstr>
      <vt:lpstr>I hate writing secure code I hate writing secure features</vt:lpstr>
      <vt:lpstr>I hate writing secure code I hate writing secure features I hate implementing cross-cutting security concerns by repeating the same patterns over and over again in my feature-level code</vt:lpstr>
      <vt:lpstr>What's on the agenda?</vt:lpstr>
      <vt:lpstr>"Cross cutting" concern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Show me the codez!</vt:lpstr>
      <vt:lpstr>Goals for framework-level security code</vt:lpstr>
      <vt:lpstr>Patented step-by-step slide</vt:lpstr>
      <vt:lpstr>Canonical example: SQL Injection</vt:lpstr>
      <vt:lpstr>Authorization - feature</vt:lpstr>
      <vt:lpstr>Authorization - framework</vt:lpstr>
      <vt:lpstr>PowerPoint Presentation</vt:lpstr>
      <vt:lpstr>Authorization - feature</vt:lpstr>
      <vt:lpstr>Authorization - framework</vt:lpstr>
      <vt:lpstr>Access Control - feature</vt:lpstr>
      <vt:lpstr>Access Control - framework</vt:lpstr>
      <vt:lpstr>CSRF Defense - feature</vt:lpstr>
      <vt:lpstr>CSRF Defense - framework</vt:lpstr>
      <vt:lpstr>Closing slide</vt:lpstr>
    </vt:vector>
  </TitlesOfParts>
  <Company>Heuristic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678</cp:revision>
  <dcterms:created xsi:type="dcterms:W3CDTF">2013-12-09T01:29:59Z</dcterms:created>
  <dcterms:modified xsi:type="dcterms:W3CDTF">2016-12-22T04:05:30Z</dcterms:modified>
</cp:coreProperties>
</file>