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7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31" r:id="rId61"/>
    <p:sldId id="532" r:id="rId62"/>
    <p:sldId id="533" r:id="rId63"/>
    <p:sldId id="554" r:id="rId64"/>
    <p:sldId id="530" r:id="rId65"/>
    <p:sldId id="555" r:id="rId66"/>
    <p:sldId id="556" r:id="rId67"/>
    <p:sldId id="557" r:id="rId68"/>
    <p:sldId id="558" r:id="rId69"/>
    <p:sldId id="559" r:id="rId70"/>
    <p:sldId id="564" r:id="rId71"/>
    <p:sldId id="561" r:id="rId72"/>
    <p:sldId id="565" r:id="rId73"/>
    <p:sldId id="566" r:id="rId74"/>
    <p:sldId id="568" r:id="rId75"/>
    <p:sldId id="58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23865</TotalTime>
  <Words>532</Words>
  <Application>Microsoft Office PowerPoint</Application>
  <PresentationFormat>Widescreen</PresentationFormat>
  <Paragraphs>362</Paragraphs>
  <Slides>75</Slides>
  <Notes>75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769</cp:revision>
  <dcterms:created xsi:type="dcterms:W3CDTF">2013-12-09T01:29:59Z</dcterms:created>
  <dcterms:modified xsi:type="dcterms:W3CDTF">2017-01-07T16:13:25Z</dcterms:modified>
</cp:coreProperties>
</file>