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53"/>
  </p:notesMasterIdLst>
  <p:sldIdLst>
    <p:sldId id="395" r:id="rId2"/>
    <p:sldId id="486" r:id="rId3"/>
    <p:sldId id="488" r:id="rId4"/>
    <p:sldId id="489" r:id="rId5"/>
    <p:sldId id="482" r:id="rId6"/>
    <p:sldId id="497" r:id="rId7"/>
    <p:sldId id="491" r:id="rId8"/>
    <p:sldId id="495" r:id="rId9"/>
    <p:sldId id="492" r:id="rId10"/>
    <p:sldId id="493" r:id="rId11"/>
    <p:sldId id="494" r:id="rId12"/>
    <p:sldId id="498" r:id="rId13"/>
    <p:sldId id="496" r:id="rId14"/>
    <p:sldId id="510" r:id="rId15"/>
    <p:sldId id="511" r:id="rId16"/>
    <p:sldId id="512" r:id="rId17"/>
    <p:sldId id="515" r:id="rId18"/>
    <p:sldId id="516" r:id="rId19"/>
    <p:sldId id="517" r:id="rId20"/>
    <p:sldId id="518" r:id="rId21"/>
    <p:sldId id="499" r:id="rId22"/>
    <p:sldId id="506" r:id="rId23"/>
    <p:sldId id="519" r:id="rId24"/>
    <p:sldId id="524" r:id="rId25"/>
    <p:sldId id="521" r:id="rId26"/>
    <p:sldId id="522" r:id="rId27"/>
    <p:sldId id="525" r:id="rId28"/>
    <p:sldId id="523" r:id="rId29"/>
    <p:sldId id="520" r:id="rId30"/>
    <p:sldId id="526" r:id="rId31"/>
    <p:sldId id="528" r:id="rId32"/>
    <p:sldId id="500" r:id="rId33"/>
    <p:sldId id="501" r:id="rId34"/>
    <p:sldId id="529" r:id="rId35"/>
    <p:sldId id="530" r:id="rId36"/>
    <p:sldId id="502" r:id="rId37"/>
    <p:sldId id="503" r:id="rId38"/>
    <p:sldId id="531" r:id="rId39"/>
    <p:sldId id="532" r:id="rId40"/>
    <p:sldId id="533" r:id="rId41"/>
    <p:sldId id="534" r:id="rId42"/>
    <p:sldId id="505" r:id="rId43"/>
    <p:sldId id="535" r:id="rId44"/>
    <p:sldId id="507" r:id="rId45"/>
    <p:sldId id="536" r:id="rId46"/>
    <p:sldId id="538" r:id="rId47"/>
    <p:sldId id="539" r:id="rId48"/>
    <p:sldId id="537" r:id="rId49"/>
    <p:sldId id="504" r:id="rId50"/>
    <p:sldId id="485" r:id="rId51"/>
    <p:sldId id="44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44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9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8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1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8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21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7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85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Orthogonal to feature-specific business rules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Orthogonal to feature-specific business rules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4000" dirty="0" smtClean="0"/>
          </a:p>
          <a:p>
            <a:r>
              <a:rPr lang="en-US" sz="4000" dirty="0" smtClean="0"/>
              <a:t>Applies to multiple features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Orthogonal to feature-specific business rules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Applies to multiple features</a:t>
            </a:r>
          </a:p>
          <a:p>
            <a:endParaRPr lang="en-US" sz="4000" dirty="0" smtClean="0"/>
          </a:p>
          <a:p>
            <a:r>
              <a:rPr lang="en-US" sz="4000" dirty="0" smtClean="0"/>
              <a:t>Can be made "secure by default"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Orthogonal to feature-specific business rules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Applies to multiple features</a:t>
            </a:r>
          </a:p>
          <a:p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Can be made "secure by default"</a:t>
            </a:r>
          </a:p>
          <a:p>
            <a:endParaRPr lang="en-US" sz="4000" dirty="0"/>
          </a:p>
          <a:p>
            <a:r>
              <a:rPr lang="en-US" sz="4000" dirty="0" smtClean="0"/>
              <a:t>Needs auditing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</a:t>
            </a:r>
            <a:r>
              <a:rPr lang="en-US" sz="4800" dirty="0" err="1" smtClean="0"/>
              <a:t>codez</a:t>
            </a:r>
            <a:r>
              <a:rPr lang="en-US" sz="4800" dirty="0" smtClean="0"/>
              <a:t>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3066"/>
            <a:ext cx="8822230" cy="53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Is user </a:t>
            </a:r>
            <a:r>
              <a:rPr lang="en-US" u="sng" dirty="0" smtClean="0">
                <a:solidFill>
                  <a:srgbClr val="013947"/>
                </a:solidFill>
              </a:rPr>
              <a:t>allowed</a:t>
            </a:r>
            <a:r>
              <a:rPr lang="en-US" dirty="0" smtClean="0">
                <a:solidFill>
                  <a:srgbClr val="013947"/>
                </a:solidFill>
              </a:rPr>
              <a:t> to perform a given request?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46501"/>
            <a:ext cx="11154151" cy="27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Page Authorization </a:t>
            </a:r>
            <a:r>
              <a:rPr lang="en-US" sz="4800" dirty="0"/>
              <a:t>– </a:t>
            </a:r>
            <a:r>
              <a:rPr lang="en-US" sz="4800" dirty="0" smtClean="0"/>
              <a:t>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507"/>
            <a:ext cx="7194741" cy="18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</a:t>
            </a:r>
            <a:r>
              <a:rPr lang="en-US" sz="4800" dirty="0" smtClean="0"/>
              <a:t>Encryption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525"/>
            <a:ext cx="7301063" cy="10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29"/>
            <a:ext cx="11276443" cy="41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0560"/>
            <a:ext cx="10991659" cy="45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47348"/>
            <a:ext cx="11099705" cy="5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Patented step-by-step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Old news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b="1" dirty="0" smtClean="0"/>
              <a:t>New hotness</a:t>
            </a:r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&lt;x&gt; real-world examples (</a:t>
            </a:r>
            <a:r>
              <a:rPr lang="en-US" sz="4000" i="1" dirty="0" smtClean="0"/>
              <a:t>.NET and JS</a:t>
            </a:r>
            <a:r>
              <a:rPr lang="en-US" sz="4000" dirty="0" smtClean="0"/>
              <a:t>)</a:t>
            </a:r>
          </a:p>
          <a:p>
            <a:endParaRPr lang="en-US" sz="4000" dirty="0"/>
          </a:p>
          <a:p>
            <a:r>
              <a:rPr lang="en-US" sz="4000" dirty="0" smtClean="0"/>
              <a:t>???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Canonical example: 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Closing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knowledge gets dropped here</a:t>
            </a: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</a:t>
            </a:r>
            <a:r>
              <a:rPr lang="en-US" sz="3600" b="1" dirty="0" err="1" smtClean="0"/>
              <a:t>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21170</TotalTime>
  <Words>401</Words>
  <Application>Microsoft Office PowerPoint</Application>
  <PresentationFormat>Widescreen</PresentationFormat>
  <Paragraphs>262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Corbel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What makes a concern "cross cutting"?</vt:lpstr>
      <vt:lpstr>What makes a concern "cross cutting"?</vt:lpstr>
      <vt:lpstr>What makes a concern "cross cutting"?</vt:lpstr>
      <vt:lpstr>What makes a concern "cross cutting"?</vt:lpstr>
      <vt:lpstr>Show me the codez!  bit.ly/2i0J91d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Authorization  Is user allowed to perform a given request?</vt:lpstr>
      <vt:lpstr>Page Authorization – feature</vt:lpstr>
      <vt:lpstr>Page Authorization – cross cutting</vt:lpstr>
      <vt:lpstr>PowerPoint Presentation</vt:lpstr>
      <vt:lpstr>Page Authorization – auditing</vt:lpstr>
      <vt:lpstr>Property Authorization – feature</vt:lpstr>
      <vt:lpstr>Property Authorization – cross cutting</vt:lpstr>
      <vt:lpstr>PowerPoint Presentation</vt:lpstr>
      <vt:lpstr>Property Authorization – cross cutting</vt:lpstr>
      <vt:lpstr>Property Encryption – cross cutting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Patented step-by-step slide</vt:lpstr>
      <vt:lpstr>Canonical example: SQL Injection</vt:lpstr>
      <vt:lpstr>Closing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710</cp:revision>
  <dcterms:created xsi:type="dcterms:W3CDTF">2013-12-09T01:29:59Z</dcterms:created>
  <dcterms:modified xsi:type="dcterms:W3CDTF">2016-12-24T03:13:33Z</dcterms:modified>
</cp:coreProperties>
</file>