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0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70" r:id="rId11"/>
    <p:sldId id="491" r:id="rId12"/>
    <p:sldId id="495" r:id="rId13"/>
    <p:sldId id="492" r:id="rId14"/>
    <p:sldId id="493" r:id="rId15"/>
    <p:sldId id="494" r:id="rId16"/>
    <p:sldId id="498" r:id="rId17"/>
    <p:sldId id="496" r:id="rId18"/>
    <p:sldId id="510" r:id="rId19"/>
    <p:sldId id="511" r:id="rId20"/>
    <p:sldId id="512" r:id="rId21"/>
    <p:sldId id="516" r:id="rId22"/>
    <p:sldId id="518" r:id="rId23"/>
    <p:sldId id="499" r:id="rId24"/>
    <p:sldId id="545" r:id="rId25"/>
    <p:sldId id="541" r:id="rId26"/>
    <p:sldId id="550" r:id="rId27"/>
    <p:sldId id="506" r:id="rId28"/>
    <p:sldId id="519" r:id="rId29"/>
    <p:sldId id="524" r:id="rId30"/>
    <p:sldId id="521" r:id="rId31"/>
    <p:sldId id="522" r:id="rId32"/>
    <p:sldId id="525" r:id="rId33"/>
    <p:sldId id="523" r:id="rId34"/>
    <p:sldId id="520" r:id="rId35"/>
    <p:sldId id="526" r:id="rId36"/>
    <p:sldId id="540" r:id="rId37"/>
    <p:sldId id="500" r:id="rId38"/>
    <p:sldId id="553" r:id="rId39"/>
    <p:sldId id="574" r:id="rId40"/>
    <p:sldId id="573" r:id="rId41"/>
    <p:sldId id="575" r:id="rId42"/>
    <p:sldId id="534" r:id="rId43"/>
    <p:sldId id="505" r:id="rId44"/>
    <p:sldId id="535" r:id="rId45"/>
    <p:sldId id="576" r:id="rId46"/>
    <p:sldId id="507" r:id="rId47"/>
    <p:sldId id="536" r:id="rId48"/>
    <p:sldId id="577" r:id="rId49"/>
    <p:sldId id="538" r:id="rId50"/>
    <p:sldId id="539" r:id="rId51"/>
    <p:sldId id="537" r:id="rId52"/>
    <p:sldId id="551" r:id="rId53"/>
    <p:sldId id="552" r:id="rId54"/>
    <p:sldId id="578" r:id="rId55"/>
    <p:sldId id="501" r:id="rId56"/>
    <p:sldId id="529" r:id="rId57"/>
    <p:sldId id="546" r:id="rId58"/>
    <p:sldId id="502" r:id="rId59"/>
    <p:sldId id="503" r:id="rId60"/>
    <p:sldId id="531" r:id="rId61"/>
    <p:sldId id="532" r:id="rId62"/>
    <p:sldId id="533" r:id="rId63"/>
    <p:sldId id="554" r:id="rId64"/>
    <p:sldId id="530" r:id="rId65"/>
    <p:sldId id="555" r:id="rId66"/>
    <p:sldId id="556" r:id="rId67"/>
    <p:sldId id="557" r:id="rId68"/>
    <p:sldId id="558" r:id="rId69"/>
    <p:sldId id="559" r:id="rId70"/>
    <p:sldId id="564" r:id="rId71"/>
    <p:sldId id="561" r:id="rId72"/>
    <p:sldId id="565" r:id="rId73"/>
    <p:sldId id="566" r:id="rId74"/>
    <p:sldId id="568" r:id="rId75"/>
    <p:sldId id="569" r:id="rId76"/>
    <p:sldId id="571" r:id="rId77"/>
    <p:sldId id="572" r:id="rId78"/>
    <p:sldId id="443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87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66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4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58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belongs in the "framework"?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"cross-cutting" concerns</a:t>
            </a:r>
          </a:p>
          <a:p>
            <a:endParaRPr lang="en-US" sz="4000" dirty="0" smtClean="0"/>
          </a:p>
          <a:p>
            <a:r>
              <a:rPr lang="en-US" sz="4000" dirty="0" smtClean="0"/>
              <a:t>Anything that 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Anything that needs auditing / global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3326"/>
            <a:ext cx="10532864" cy="37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7355" y="2241755"/>
            <a:ext cx="707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TODO Add transition slide for Session Context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Security by obscurity is weak sauce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239" y="1578077"/>
            <a:ext cx="647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TODO: Show arrows and circles highlighting what stays the same, and what changes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The CliffsNotes version of this talk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ASPNET MVC</a:t>
            </a:r>
          </a:p>
          <a:p>
            <a:r>
              <a:rPr lang="en-US" sz="3200" dirty="0" err="1" smtClean="0"/>
              <a:t>ActionFilter</a:t>
            </a:r>
            <a:r>
              <a:rPr lang="en-US" sz="3200" dirty="0" smtClean="0"/>
              <a:t> attributes / "On&lt;Foo&gt;" methods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Plain Old C# objects (</a:t>
            </a:r>
            <a:r>
              <a:rPr lang="en-US" sz="3200" i="1" dirty="0" smtClean="0"/>
              <a:t>using </a:t>
            </a:r>
            <a:r>
              <a:rPr lang="en-US" sz="3200" i="1" dirty="0" err="1" smtClean="0"/>
              <a:t>PostSharp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Property access</a:t>
            </a:r>
          </a:p>
          <a:p>
            <a:r>
              <a:rPr lang="en-US" sz="3200" dirty="0" smtClean="0"/>
              <a:t>Method boundaries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jQuery</a:t>
            </a:r>
          </a:p>
          <a:p>
            <a:r>
              <a:rPr lang="en-US" sz="3200" dirty="0" err="1" smtClean="0"/>
              <a:t>ajaxStart</a:t>
            </a:r>
            <a:r>
              <a:rPr lang="en-US" sz="3200" dirty="0"/>
              <a:t> </a:t>
            </a:r>
            <a:r>
              <a:rPr lang="en-US" sz="3200" dirty="0" smtClean="0"/>
              <a:t>/ </a:t>
            </a:r>
            <a:r>
              <a:rPr lang="en-US" sz="3200" dirty="0" err="1" smtClean="0"/>
              <a:t>ajaxEnd</a:t>
            </a:r>
            <a:r>
              <a:rPr lang="en-US" sz="3200" dirty="0" smtClean="0"/>
              <a:t> / </a:t>
            </a:r>
            <a:r>
              <a:rPr lang="en-US" sz="3200" dirty="0" err="1" smtClean="0"/>
              <a:t>ajaxPrefilter</a:t>
            </a:r>
            <a:endParaRPr lang="en-US" sz="3200" dirty="0" smtClean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Entity Framework / NHibernate</a:t>
            </a:r>
          </a:p>
          <a:p>
            <a:r>
              <a:rPr lang="en-US" sz="3200" dirty="0" smtClean="0"/>
              <a:t>Connection opened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That's all, folks!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Slide deck + complete sample app in GitHub</a:t>
            </a:r>
          </a:p>
          <a:p>
            <a:pPr marL="0" indent="0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>bit.ly/2i0J91d</a:t>
            </a:r>
            <a:endParaRPr lang="en-US" sz="4000" b="1" dirty="0" smtClean="0"/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22304</TotalTime>
  <Words>621</Words>
  <Application>Microsoft Office PowerPoint</Application>
  <PresentationFormat>Widescreen</PresentationFormat>
  <Paragraphs>404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belongs in the "framework"?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Security by obscurity is weak sauce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</vt:lpstr>
      <vt:lpstr>What framework stuff can I tap into?</vt:lpstr>
      <vt:lpstr>What framework stuff can I tap into?</vt:lpstr>
      <vt:lpstr>That's all, folks!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753</cp:revision>
  <dcterms:created xsi:type="dcterms:W3CDTF">2013-12-09T01:29:59Z</dcterms:created>
  <dcterms:modified xsi:type="dcterms:W3CDTF">2017-01-05T14:13:31Z</dcterms:modified>
</cp:coreProperties>
</file>