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9"/>
  </p:notesMasterIdLst>
  <p:sldIdLst>
    <p:sldId id="395" r:id="rId2"/>
    <p:sldId id="486" r:id="rId3"/>
    <p:sldId id="488" r:id="rId4"/>
    <p:sldId id="489" r:id="rId5"/>
    <p:sldId id="482" r:id="rId6"/>
    <p:sldId id="497" r:id="rId7"/>
    <p:sldId id="491" r:id="rId8"/>
    <p:sldId id="495" r:id="rId9"/>
    <p:sldId id="492" r:id="rId10"/>
    <p:sldId id="493" r:id="rId11"/>
    <p:sldId id="494" r:id="rId12"/>
    <p:sldId id="498" r:id="rId13"/>
    <p:sldId id="496" r:id="rId14"/>
    <p:sldId id="499" r:id="rId15"/>
    <p:sldId id="484" r:id="rId16"/>
    <p:sldId id="485" r:id="rId17"/>
    <p:sldId id="4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D00"/>
    <a:srgbClr val="013947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63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20484</TotalTime>
  <Words>150</Words>
  <Application>Microsoft Office PowerPoint</Application>
  <PresentationFormat>Widescreen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673</cp:revision>
  <dcterms:created xsi:type="dcterms:W3CDTF">2013-12-09T01:29:59Z</dcterms:created>
  <dcterms:modified xsi:type="dcterms:W3CDTF">2016-12-21T04:12:00Z</dcterms:modified>
</cp:coreProperties>
</file>