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8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45" r:id="rId24"/>
    <p:sldId id="541" r:id="rId25"/>
    <p:sldId id="550" r:id="rId26"/>
    <p:sldId id="579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74" r:id="rId39"/>
    <p:sldId id="573" r:id="rId40"/>
    <p:sldId id="575" r:id="rId41"/>
    <p:sldId id="534" r:id="rId42"/>
    <p:sldId id="505" r:id="rId43"/>
    <p:sldId id="535" r:id="rId44"/>
    <p:sldId id="576" r:id="rId45"/>
    <p:sldId id="507" r:id="rId46"/>
    <p:sldId id="536" r:id="rId47"/>
    <p:sldId id="580" r:id="rId48"/>
    <p:sldId id="538" r:id="rId49"/>
    <p:sldId id="539" r:id="rId50"/>
    <p:sldId id="577" r:id="rId51"/>
    <p:sldId id="537" r:id="rId52"/>
    <p:sldId id="551" r:id="rId53"/>
    <p:sldId id="552" r:id="rId54"/>
    <p:sldId id="581" r:id="rId55"/>
    <p:sldId id="501" r:id="rId56"/>
    <p:sldId id="529" r:id="rId57"/>
    <p:sldId id="546" r:id="rId58"/>
    <p:sldId id="502" r:id="rId59"/>
    <p:sldId id="503" r:id="rId60"/>
    <p:sldId id="584" r:id="rId61"/>
    <p:sldId id="586" r:id="rId62"/>
    <p:sldId id="531" r:id="rId63"/>
    <p:sldId id="585" r:id="rId64"/>
    <p:sldId id="554" r:id="rId65"/>
    <p:sldId id="530" r:id="rId66"/>
    <p:sldId id="555" r:id="rId67"/>
    <p:sldId id="556" r:id="rId68"/>
    <p:sldId id="557" r:id="rId69"/>
    <p:sldId id="558" r:id="rId70"/>
    <p:sldId id="559" r:id="rId71"/>
    <p:sldId id="564" r:id="rId72"/>
    <p:sldId id="561" r:id="rId73"/>
    <p:sldId id="565" r:id="rId74"/>
    <p:sldId id="566" r:id="rId75"/>
    <p:sldId id="568" r:id="rId76"/>
    <p:sldId id="58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0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09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40" y="2243246"/>
            <a:ext cx="3949903" cy="3949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4" y="17339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Don't Write Secure Code</a:t>
            </a:r>
            <a:r>
              <a:rPr lang="en-US" sz="6000" dirty="0" smtClean="0"/>
              <a:t>!</a:t>
            </a:r>
            <a:br>
              <a:rPr lang="en-US" sz="6000" dirty="0" smtClean="0"/>
            </a:br>
            <a:r>
              <a:rPr lang="en-US" sz="2000" dirty="0" smtClean="0">
                <a:solidFill>
                  <a:schemeClr val="bg1"/>
                </a:solidFill>
              </a:rPr>
              <a:t>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 secure systems instead)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0" y="6136820"/>
            <a:ext cx="419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1" y="1599785"/>
            <a:ext cx="11690263" cy="14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2" y="1599786"/>
            <a:ext cx="11690262" cy="5258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396" y="5167398"/>
            <a:ext cx="880010" cy="6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– 55 minutes of knowledge, 1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Cross cutting concerns </a:t>
            </a:r>
            <a:r>
              <a:rPr lang="en-US" sz="4000" dirty="0" smtClean="0">
                <a:sym typeface="Wingdings" panose="05000000000000000000" pitchFamily="2" charset="2"/>
              </a:rPr>
              <a:t> framework code</a:t>
            </a:r>
            <a:endParaRPr lang="en-US" sz="4000" dirty="0" smtClean="0"/>
          </a:p>
          <a:p>
            <a:r>
              <a:rPr lang="en-US" sz="4000" dirty="0" smtClean="0"/>
              <a:t>"Secure by default" is the holy grail</a:t>
            </a:r>
          </a:p>
          <a:p>
            <a:r>
              <a:rPr lang="en-US" sz="4000" dirty="0" smtClean="0"/>
              <a:t>Declarative &gt; imperative</a:t>
            </a:r>
          </a:p>
          <a:p>
            <a:r>
              <a:rPr lang="en-US" sz="4000" dirty="0" smtClean="0"/>
              <a:t>Automated audits &gt; exhaustive testing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bit.ly/2i0J91d</a:t>
            </a:r>
            <a:endParaRPr lang="en-US" sz="4000" b="1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github.com/</a:t>
            </a:r>
            <a:r>
              <a:rPr lang="en-US" sz="4000" dirty="0" err="1">
                <a:hlinkClick r:id="rId3"/>
              </a:rPr>
              <a:t>spetryjohnson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24398</TotalTime>
  <Words>538</Words>
  <Application>Microsoft Office PowerPoint</Application>
  <PresentationFormat>Widescreen</PresentationFormat>
  <Paragraphs>366</Paragraphs>
  <Slides>76</Slides>
  <Notes>76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Corbel</vt:lpstr>
      <vt:lpstr>Wingdings</vt:lpstr>
      <vt:lpstr>Office Theme</vt:lpstr>
      <vt:lpstr>Don't Write Secure Code! a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Property Authorization – cross cutting</vt:lpstr>
      <vt:lpstr>Property Authorization – cross cutting</vt:lpstr>
      <vt:lpstr>PowerPoint Presentation</vt:lpstr>
      <vt:lpstr>Property Authorization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– 55 minutes of knowledge, 1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774</cp:revision>
  <dcterms:created xsi:type="dcterms:W3CDTF">2013-12-09T01:29:59Z</dcterms:created>
  <dcterms:modified xsi:type="dcterms:W3CDTF">2017-01-08T01:06:05Z</dcterms:modified>
</cp:coreProperties>
</file>