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9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82" r:id="rId11"/>
    <p:sldId id="570" r:id="rId12"/>
    <p:sldId id="491" r:id="rId13"/>
    <p:sldId id="495" r:id="rId14"/>
    <p:sldId id="492" r:id="rId15"/>
    <p:sldId id="493" r:id="rId16"/>
    <p:sldId id="494" r:id="rId17"/>
    <p:sldId id="498" r:id="rId18"/>
    <p:sldId id="496" r:id="rId19"/>
    <p:sldId id="510" r:id="rId20"/>
    <p:sldId id="511" r:id="rId21"/>
    <p:sldId id="512" r:id="rId22"/>
    <p:sldId id="516" r:id="rId23"/>
    <p:sldId id="518" r:id="rId24"/>
    <p:sldId id="499" r:id="rId25"/>
    <p:sldId id="545" r:id="rId26"/>
    <p:sldId id="541" r:id="rId27"/>
    <p:sldId id="550" r:id="rId28"/>
    <p:sldId id="579" r:id="rId29"/>
    <p:sldId id="519" r:id="rId30"/>
    <p:sldId id="524" r:id="rId31"/>
    <p:sldId id="521" r:id="rId32"/>
    <p:sldId id="522" r:id="rId33"/>
    <p:sldId id="525" r:id="rId34"/>
    <p:sldId id="523" r:id="rId35"/>
    <p:sldId id="520" r:id="rId36"/>
    <p:sldId id="526" r:id="rId37"/>
    <p:sldId id="540" r:id="rId38"/>
    <p:sldId id="500" r:id="rId39"/>
    <p:sldId id="553" r:id="rId40"/>
    <p:sldId id="574" r:id="rId41"/>
    <p:sldId id="573" r:id="rId42"/>
    <p:sldId id="575" r:id="rId43"/>
    <p:sldId id="534" r:id="rId44"/>
    <p:sldId id="505" r:id="rId45"/>
    <p:sldId id="535" r:id="rId46"/>
    <p:sldId id="576" r:id="rId47"/>
    <p:sldId id="507" r:id="rId48"/>
    <p:sldId id="536" r:id="rId49"/>
    <p:sldId id="580" r:id="rId50"/>
    <p:sldId id="538" r:id="rId51"/>
    <p:sldId id="539" r:id="rId52"/>
    <p:sldId id="577" r:id="rId53"/>
    <p:sldId id="537" r:id="rId54"/>
    <p:sldId id="551" r:id="rId55"/>
    <p:sldId id="552" r:id="rId56"/>
    <p:sldId id="581" r:id="rId57"/>
    <p:sldId id="501" r:id="rId58"/>
    <p:sldId id="529" r:id="rId59"/>
    <p:sldId id="546" r:id="rId60"/>
    <p:sldId id="502" r:id="rId61"/>
    <p:sldId id="503" r:id="rId62"/>
    <p:sldId id="531" r:id="rId63"/>
    <p:sldId id="532" r:id="rId64"/>
    <p:sldId id="533" r:id="rId65"/>
    <p:sldId id="554" r:id="rId66"/>
    <p:sldId id="530" r:id="rId67"/>
    <p:sldId id="555" r:id="rId68"/>
    <p:sldId id="556" r:id="rId69"/>
    <p:sldId id="557" r:id="rId70"/>
    <p:sldId id="558" r:id="rId71"/>
    <p:sldId id="559" r:id="rId72"/>
    <p:sldId id="564" r:id="rId73"/>
    <p:sldId id="561" r:id="rId74"/>
    <p:sldId id="565" r:id="rId75"/>
    <p:sldId id="566" r:id="rId76"/>
    <p:sldId id="568" r:id="rId77"/>
    <p:sldId id="58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60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MVC </a:t>
            </a:r>
            <a:r>
              <a:rPr lang="en-US" sz="4000" dirty="0" err="1" smtClean="0"/>
              <a:t>ActionFilter</a:t>
            </a:r>
            <a:r>
              <a:rPr lang="en-US" sz="4000" dirty="0" smtClean="0"/>
              <a:t> attributes (</a:t>
            </a:r>
            <a:r>
              <a:rPr lang="en-US" sz="4000" i="1" dirty="0" err="1" smtClean="0"/>
              <a:t>OnActionExecuting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smtClean="0"/>
              <a:t>ORM interceptors (</a:t>
            </a:r>
            <a:r>
              <a:rPr lang="en-US" sz="4000" i="1" dirty="0" smtClean="0"/>
              <a:t>connection opened)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smtClean="0"/>
              <a:t>jQuery AJAX events (</a:t>
            </a:r>
            <a:r>
              <a:rPr lang="en-US" sz="4000" i="1" dirty="0" err="1" smtClean="0"/>
              <a:t>ajaxStart</a:t>
            </a:r>
            <a:r>
              <a:rPr lang="en-US" sz="4000" i="1" dirty="0" smtClean="0"/>
              <a:t>, </a:t>
            </a:r>
            <a:r>
              <a:rPr lang="en-US" sz="4000" i="1" dirty="0" err="1" smtClean="0"/>
              <a:t>ajaxEnd</a:t>
            </a:r>
            <a:r>
              <a:rPr lang="en-US" sz="4000" i="1" dirty="0" smtClean="0"/>
              <a:t>, </a:t>
            </a:r>
            <a:r>
              <a:rPr lang="en-US" sz="4000" i="1" dirty="0" err="1" smtClean="0"/>
              <a:t>ajaxPrefilter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i="1" dirty="0" smtClean="0"/>
          </a:p>
          <a:p>
            <a:r>
              <a:rPr lang="en-US" sz="4000" dirty="0" err="1" smtClean="0"/>
              <a:t>PostSharp</a:t>
            </a:r>
            <a:r>
              <a:rPr lang="en-US" sz="4000" dirty="0" smtClean="0"/>
              <a:t> (</a:t>
            </a:r>
            <a:r>
              <a:rPr lang="en-US" sz="4000" i="1" dirty="0" smtClean="0"/>
              <a:t>property access, method boundaries</a:t>
            </a:r>
            <a:r>
              <a:rPr lang="en-US" sz="4000" dirty="0" smtClean="0"/>
              <a:t>)</a:t>
            </a:r>
            <a:endParaRPr lang="en-US" sz="4000" dirty="0" smtClean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belongs in the "framework"?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"cross-cutting" concerns</a:t>
            </a:r>
          </a:p>
          <a:p>
            <a:endParaRPr lang="en-US" sz="4000" dirty="0" smtClean="0"/>
          </a:p>
          <a:p>
            <a:r>
              <a:rPr lang="en-US" sz="4000" dirty="0" smtClean="0"/>
              <a:t>Anything that 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Anything that needs auditing / global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175520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3325"/>
            <a:ext cx="10782445" cy="3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100"/>
            <a:ext cx="11207988" cy="4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082"/>
            <a:ext cx="8920022" cy="227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6968"/>
            <a:ext cx="4033116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594"/>
            <a:ext cx="10701511" cy="5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 in his sandbox 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Recap – 55 minutes of knowledge, 1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013" cy="503237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Cross cutting concerns </a:t>
            </a:r>
            <a:r>
              <a:rPr lang="en-US" sz="4000" dirty="0" smtClean="0">
                <a:sym typeface="Wingdings" panose="05000000000000000000" pitchFamily="2" charset="2"/>
              </a:rPr>
              <a:t> framework code</a:t>
            </a:r>
            <a:endParaRPr lang="en-US" sz="4000" dirty="0" smtClean="0"/>
          </a:p>
          <a:p>
            <a:r>
              <a:rPr lang="en-US" sz="4000" dirty="0" smtClean="0"/>
              <a:t>"Secure by default" is the holy grail</a:t>
            </a:r>
            <a:endParaRPr lang="en-US" sz="4000" dirty="0" smtClean="0"/>
          </a:p>
          <a:p>
            <a:r>
              <a:rPr lang="en-US" sz="4000" dirty="0" smtClean="0"/>
              <a:t>Declarative &gt; imperative</a:t>
            </a:r>
          </a:p>
          <a:p>
            <a:r>
              <a:rPr lang="en-US" sz="4000" dirty="0" smtClean="0"/>
              <a:t>Automated audits &gt; exhaustive testing</a:t>
            </a:r>
          </a:p>
          <a:p>
            <a:pPr marL="0" indent="0">
              <a:buNone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bit.ly/2i0J91d</a:t>
            </a:r>
            <a:endParaRPr lang="en-US" sz="4000" b="1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github.com/</a:t>
            </a:r>
            <a:r>
              <a:rPr lang="en-US" sz="4000" dirty="0" err="1">
                <a:hlinkClick r:id="rId3"/>
              </a:rPr>
              <a:t>spetryjohnson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>
                <a:hlinkClick r:id="rId4"/>
              </a:rPr>
              <a:t>www.petry-johnson.com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@</a:t>
            </a:r>
            <a:r>
              <a:rPr lang="en-US" sz="4000" b="1" dirty="0" err="1"/>
              <a:t>spetryjohnson</a:t>
            </a:r>
            <a:endParaRPr lang="en-US" sz="4000" b="1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22441</TotalTime>
  <Words>580</Words>
  <Application>Microsoft Office PowerPoint</Application>
  <PresentationFormat>Widescreen</PresentationFormat>
  <Paragraphs>383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Calibri Light</vt:lpstr>
      <vt:lpstr>Corbel</vt:lpstr>
      <vt:lpstr>Wingdings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What framework stuff can I tap into?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belongs in the "framework"?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Keeping Bob in his sandbox 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 – 55 minutes of knowledge, 1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764</cp:revision>
  <dcterms:created xsi:type="dcterms:W3CDTF">2013-12-09T01:29:59Z</dcterms:created>
  <dcterms:modified xsi:type="dcterms:W3CDTF">2017-01-06T04:17:17Z</dcterms:modified>
</cp:coreProperties>
</file>