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5"/>
  </p:notesMasterIdLst>
  <p:sldIdLst>
    <p:sldId id="395" r:id="rId2"/>
    <p:sldId id="486" r:id="rId3"/>
    <p:sldId id="488" r:id="rId4"/>
    <p:sldId id="489" r:id="rId5"/>
    <p:sldId id="482" r:id="rId6"/>
    <p:sldId id="490" r:id="rId7"/>
    <p:sldId id="491" r:id="rId8"/>
    <p:sldId id="492" r:id="rId9"/>
    <p:sldId id="493" r:id="rId10"/>
    <p:sldId id="494" r:id="rId11"/>
    <p:sldId id="484" r:id="rId12"/>
    <p:sldId id="485" r:id="rId13"/>
    <p:sldId id="4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D00"/>
    <a:srgbClr val="013947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3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8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69935"/>
            <a:ext cx="10619049" cy="28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Patented step-by-step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Canonical example: 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Closing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knowledge gets dropped here</a:t>
            </a: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</a:t>
            </a:r>
            <a:r>
              <a:rPr lang="en-US" sz="3600" b="1" dirty="0" err="1" smtClean="0"/>
              <a:t>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</a:t>
            </a: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</a:t>
            </a: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&lt;x&gt; real-world examples (</a:t>
            </a:r>
            <a:r>
              <a:rPr lang="en-US" sz="4000" i="1" dirty="0" smtClean="0"/>
              <a:t>.NET and JS</a:t>
            </a:r>
            <a:r>
              <a:rPr lang="en-US" sz="4000" dirty="0" smtClean="0"/>
              <a:t>)</a:t>
            </a:r>
          </a:p>
          <a:p>
            <a:endParaRPr lang="en-US" sz="4000" dirty="0"/>
          </a:p>
          <a:p>
            <a:r>
              <a:rPr lang="en-US" sz="4000" dirty="0" smtClean="0"/>
              <a:t>???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3777"/>
            <a:ext cx="10515600" cy="4474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3777"/>
            <a:ext cx="10515600" cy="4474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331890" y="1722468"/>
            <a:ext cx="4810602" cy="52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3777"/>
            <a:ext cx="10515600" cy="4474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629748" y="3020326"/>
            <a:ext cx="4810602" cy="26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3777"/>
            <a:ext cx="10515600" cy="44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20325</TotalTime>
  <Words>103</Words>
  <Application>Microsoft Office PowerPoint</Application>
  <PresentationFormat>Widescreen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Patented step-by-step slide</vt:lpstr>
      <vt:lpstr>Canonical example: SQL Injection</vt:lpstr>
      <vt:lpstr>Closing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665</cp:revision>
  <dcterms:created xsi:type="dcterms:W3CDTF">2013-12-09T01:29:59Z</dcterms:created>
  <dcterms:modified xsi:type="dcterms:W3CDTF">2016-12-20T03:44:08Z</dcterms:modified>
</cp:coreProperties>
</file>