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DATA ANALYTICS BOOTCAMP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892118"/>
            <a:ext cx="5712179" cy="1524000"/>
          </a:xfrm>
        </p:spPr>
        <p:txBody>
          <a:bodyPr/>
          <a:lstStyle/>
          <a:p>
            <a:r>
              <a:rPr lang="en-US" dirty="0" smtClean="0"/>
              <a:t>PROPOSAL 1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PROJECT MANAGEMENT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4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2501" y="2241727"/>
            <a:ext cx="641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Project Management Application with the following features: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923" y="3291322"/>
            <a:ext cx="283796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1: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Web page to add and update Project Resources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Web page to add and update Project Work Breakdown Structure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Web page to view the Gantt Chart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Web page to display Project Dashboard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Saving and reading all data from a database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Bonus: Basic Augmented Reality </a:t>
            </a:r>
            <a:r>
              <a:rPr lang="mr-IN" sz="1000" dirty="0" smtClean="0"/>
              <a:t>–</a:t>
            </a:r>
            <a:r>
              <a:rPr lang="en-US" sz="1000" dirty="0" smtClean="0"/>
              <a:t> task summary for resource </a:t>
            </a:r>
            <a:r>
              <a:rPr lang="mr-IN" sz="1000" dirty="0" smtClean="0"/>
              <a:t>–</a:t>
            </a:r>
            <a:r>
              <a:rPr lang="en-US" sz="1000" dirty="0" smtClean="0"/>
              <a:t> marker-based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2405" y="3348762"/>
            <a:ext cx="283796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 </a:t>
            </a:r>
            <a:r>
              <a:rPr lang="en-US" sz="1000" dirty="0" smtClean="0"/>
              <a:t>(time permitting)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Delete resources and tasks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User registration and login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Report export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Multiple projects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Program resource utilization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Document management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Enhanced Augmented Reality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6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</a:t>
            </a:r>
            <a:r>
              <a:rPr lang="en-US" dirty="0" err="1" smtClean="0"/>
              <a:t>PMApp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7432" y="2020067"/>
            <a:ext cx="61840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Python is so much more than data analysis only </a:t>
            </a:r>
            <a:r>
              <a:rPr lang="mr-IN" sz="1600" dirty="0" smtClean="0"/>
              <a:t>–</a:t>
            </a:r>
            <a:r>
              <a:rPr lang="en-US" sz="1600" dirty="0" smtClean="0"/>
              <a:t> why not learn to apply the broader capability?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Project Management is simply part of our everyday life </a:t>
            </a:r>
            <a:r>
              <a:rPr lang="mr-IN" sz="1600" dirty="0" smtClean="0"/>
              <a:t>–</a:t>
            </a:r>
            <a:r>
              <a:rPr lang="en-US" sz="1600" dirty="0" smtClean="0"/>
              <a:t> why not create our own application to manage our life?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Visualization is a very important part of Project Management </a:t>
            </a:r>
            <a:r>
              <a:rPr lang="mr-IN" sz="1600" dirty="0" smtClean="0"/>
              <a:t>–</a:t>
            </a:r>
            <a:r>
              <a:rPr lang="en-US" sz="1600" dirty="0" smtClean="0"/>
              <a:t> why not utilizing the tools we’re using to create a great dashboard and other visualizations?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The browser is an ideal tool to provide accessibility </a:t>
            </a:r>
            <a:r>
              <a:rPr lang="mr-IN" sz="1600" dirty="0" smtClean="0"/>
              <a:t>–</a:t>
            </a:r>
            <a:r>
              <a:rPr lang="en-US" sz="1600" dirty="0" smtClean="0"/>
              <a:t> why not use it to build a usable application?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We need to spend a lot of time on this project </a:t>
            </a:r>
            <a:r>
              <a:rPr lang="mr-IN" sz="1600" dirty="0" smtClean="0"/>
              <a:t>–</a:t>
            </a:r>
            <a:r>
              <a:rPr lang="en-US" sz="1600" dirty="0" smtClean="0"/>
              <a:t> why not built something that has value outside of the course?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Augmented Reality has been successfully applied to construction projects </a:t>
            </a:r>
            <a:r>
              <a:rPr lang="mr-IN" sz="1600" dirty="0" smtClean="0"/>
              <a:t>–</a:t>
            </a:r>
            <a:r>
              <a:rPr lang="en-US" sz="1600" dirty="0" smtClean="0"/>
              <a:t> why not think out-of-the-box a bit and apply it to general Project Management?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052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730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Meeting the Project Requirements</a:t>
            </a:r>
            <a:endParaRPr lang="en-US" sz="2800" dirty="0"/>
          </a:p>
        </p:txBody>
      </p:sp>
      <p:pic>
        <p:nvPicPr>
          <p:cNvPr id="5" name="Picture 4" descr="Project 2 (PM App)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2" y="2176264"/>
            <a:ext cx="7655856" cy="27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891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Meeting Project Requirements </a:t>
            </a:r>
            <a:r>
              <a:rPr lang="en-US" sz="1600" dirty="0" smtClean="0"/>
              <a:t>(continued)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76867" y="1709307"/>
            <a:ext cx="668340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Flask, HTML, CSS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smtClean="0"/>
              <a:t>Web pages (all user driven interaction):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Home: Dashboard; Augmented Reality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Resources: Add; Update; View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WBS: Add; Update: View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Other Charts: Gantt Chart</a:t>
            </a:r>
          </a:p>
          <a:p>
            <a:r>
              <a:rPr lang="en-US" sz="1600" dirty="0" smtClean="0"/>
              <a:t>2.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, D3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smtClean="0"/>
              <a:t>Dashboard (User driven interaction, and multiple views)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smtClean="0"/>
              <a:t>Gantt Chart</a:t>
            </a:r>
          </a:p>
          <a:p>
            <a:r>
              <a:rPr lang="en-US" sz="1600" dirty="0" smtClean="0"/>
              <a:t>3. Database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err="1" smtClean="0"/>
              <a:t>SQLLite</a:t>
            </a:r>
            <a:r>
              <a:rPr lang="en-US" sz="1600" dirty="0" smtClean="0"/>
              <a:t>: Tables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Resources</a:t>
            </a:r>
          </a:p>
          <a:p>
            <a:pPr marL="1200150" lvl="2" indent="-285750">
              <a:buFont typeface="Wingdings" charset="2"/>
              <a:buChar char="²"/>
            </a:pPr>
            <a:r>
              <a:rPr lang="en-US" sz="1600" dirty="0" smtClean="0"/>
              <a:t>Tasks</a:t>
            </a:r>
          </a:p>
          <a:p>
            <a:r>
              <a:rPr lang="en-US" sz="1600" dirty="0" smtClean="0"/>
              <a:t>4. Dataset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smtClean="0"/>
              <a:t>WBS dataset with 200+ records</a:t>
            </a:r>
          </a:p>
          <a:p>
            <a:r>
              <a:rPr lang="en-US" sz="1600" dirty="0" smtClean="0"/>
              <a:t>5. JS library not used before: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sz="1600" dirty="0" err="1" smtClean="0"/>
              <a:t>Ar.js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492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Input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67" y="2020067"/>
            <a:ext cx="6703501" cy="32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8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2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Tasks Input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35" y="1758080"/>
            <a:ext cx="5311824" cy="43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Gantt 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15" y="2454304"/>
            <a:ext cx="6289682" cy="14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75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56</TotalTime>
  <Words>348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DATA ANALYTICS BOOTCAMP  PROJECT 2</vt:lpstr>
      <vt:lpstr>Overview</vt:lpstr>
      <vt:lpstr>Why a PMApp?</vt:lpstr>
      <vt:lpstr>Meeting the Project Requirements</vt:lpstr>
      <vt:lpstr>Meeting Project Requirements (continued)</vt:lpstr>
      <vt:lpstr>Resources Input Page</vt:lpstr>
      <vt:lpstr>Tasks Input Page</vt:lpstr>
      <vt:lpstr>Simple Gantt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BOOTCAMP  PROJECT 2</dc:title>
  <dc:creator>M Feldtmann</dc:creator>
  <cp:lastModifiedBy>M Feldtmann</cp:lastModifiedBy>
  <cp:revision>6</cp:revision>
  <dcterms:created xsi:type="dcterms:W3CDTF">2020-01-03T18:11:14Z</dcterms:created>
  <dcterms:modified xsi:type="dcterms:W3CDTF">2020-01-03T19:08:11Z</dcterms:modified>
</cp:coreProperties>
</file>