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0" r:id="rId24"/>
    <p:sldId id="277" r:id="rId25"/>
    <p:sldId id="278" r:id="rId26"/>
    <p:sldId id="279" r:id="rId27"/>
    <p:sldId id="287" r:id="rId28"/>
    <p:sldId id="288" r:id="rId29"/>
    <p:sldId id="282" r:id="rId30"/>
    <p:sldId id="286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E74D8-6039-4E48-9365-22414DFC2D02}" type="datetimeFigureOut">
              <a:rPr lang="en-US"/>
              <a:pPr>
                <a:defRPr/>
              </a:pPr>
              <a:t>4/14/2012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6681F-C58C-4936-BA76-B20626236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201A5-9900-4A2D-8FDD-E5DB022822E1}" type="datetimeFigureOut">
              <a:rPr lang="en-US"/>
              <a:pPr>
                <a:defRPr/>
              </a:pPr>
              <a:t>4/14/2012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0EAFD-FB78-4D77-9738-CCA924E92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3CEA4-27F3-4159-9537-241976515A1A}" type="datetimeFigureOut">
              <a:rPr lang="en-US"/>
              <a:pPr>
                <a:defRPr/>
              </a:pPr>
              <a:t>4/14/2012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92AC6-16C0-43F3-B327-8E1C8C865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94B8DED-0392-417F-A054-F963F6DA3F31}" type="datetimeFigureOut">
              <a:rPr lang="en-US"/>
              <a:pPr>
                <a:defRPr/>
              </a:pPr>
              <a:t>4/14/2012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5F884F6-B2DC-4D38-880F-F2679C4C9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46601-A72A-4217-B605-33240C83615C}" type="datetimeFigureOut">
              <a:rPr lang="en-US"/>
              <a:pPr>
                <a:defRPr/>
              </a:pPr>
              <a:t>4/14/2012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BC2AF-55DB-446B-89F5-EF8A82A4A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1AC47-8C58-4DF5-A1F5-D84774DBFAB7}" type="datetimeFigureOut">
              <a:rPr lang="en-US"/>
              <a:pPr>
                <a:defRPr/>
              </a:pPr>
              <a:t>4/14/2012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51913-7D8D-4353-A69C-AD9247D93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E439E-06F8-47AB-982F-A08066DD8A24}" type="datetimeFigureOut">
              <a:rPr lang="en-US"/>
              <a:pPr>
                <a:defRPr/>
              </a:pPr>
              <a:t>4/14/2012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06D44-EFAA-40BD-833F-190E7C9A9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0DEA7DE-086B-4239-9F24-BBB9510EFEA8}" type="datetimeFigureOut">
              <a:rPr lang="en-US"/>
              <a:pPr>
                <a:defRPr/>
              </a:pPr>
              <a:t>4/14/2012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31236AA-6F7C-42C3-B3A7-D1A0CF624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095A-74C2-4C7D-8D5E-ACF466513D42}" type="datetimeFigureOut">
              <a:rPr lang="en-US"/>
              <a:pPr>
                <a:defRPr/>
              </a:pPr>
              <a:t>4/14/2012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694B8-D511-4F64-8E5E-A1588F4FF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B663CD5-72BC-4135-BDB4-101619809DAA}" type="datetimeFigureOut">
              <a:rPr lang="en-US"/>
              <a:pPr>
                <a:defRPr/>
              </a:pPr>
              <a:t>4/14/2012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1DD3329-2C4F-47DC-9E63-B14708E87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A83F9A3-AD73-499A-8A75-B80067C8435C}" type="datetimeFigureOut">
              <a:rPr lang="en-US"/>
              <a:pPr>
                <a:defRPr/>
              </a:pPr>
              <a:t>4/14/2012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DC22F3B-4691-4CCF-9BAA-FD209142E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1E47471-3E90-445E-BDBE-BDCCB610F333}" type="datetimeFigureOut">
              <a:rPr lang="en-US"/>
              <a:pPr>
                <a:defRPr/>
              </a:pPr>
              <a:t>4/14/2012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39DA03A4-0E97-44E4-97F1-F2428BEEE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46" r:id="rId4"/>
    <p:sldLayoutId id="2147483747" r:id="rId5"/>
    <p:sldLayoutId id="2147483754" r:id="rId6"/>
    <p:sldLayoutId id="2147483748" r:id="rId7"/>
    <p:sldLayoutId id="2147483755" r:id="rId8"/>
    <p:sldLayoutId id="2147483756" r:id="rId9"/>
    <p:sldLayoutId id="2147483749" r:id="rId10"/>
    <p:sldLayoutId id="21474837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307F93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AEC7D0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FED8AA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38" y="1357313"/>
            <a:ext cx="6172200" cy="18938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NULL TERMINATED STRING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4143375"/>
            <a:ext cx="6172200" cy="2000250"/>
          </a:xfrm>
        </p:spPr>
        <p:txBody>
          <a:bodyPr/>
          <a:lstStyle/>
          <a:p>
            <a:pPr eaLnBrk="1" hangingPunct="1"/>
            <a:r>
              <a:rPr lang="id-ID" sz="2800" smtClean="0"/>
              <a:t>Mata Kuliah: Bahasa C++</a:t>
            </a:r>
          </a:p>
          <a:p>
            <a:pPr eaLnBrk="1" hangingPunct="1"/>
            <a:endParaRPr lang="id-ID" smtClean="0"/>
          </a:p>
          <a:p>
            <a:pPr eaLnBrk="1" hangingPunct="1"/>
            <a:endParaRPr lang="id-ID" smtClean="0"/>
          </a:p>
          <a:p>
            <a:pPr eaLnBrk="1" hangingPunct="1"/>
            <a:endParaRPr lang="id-ID" smtClean="0"/>
          </a:p>
          <a:p>
            <a:pPr algn="r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b="1" dirty="0" smtClean="0"/>
              <a:t>4.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strncat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825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	</a:t>
            </a:r>
            <a:r>
              <a:rPr lang="en-US" dirty="0" smtClean="0"/>
              <a:t>char*</a:t>
            </a:r>
            <a:r>
              <a:rPr lang="en-US" b="1" dirty="0" err="1" smtClean="0"/>
              <a:t>strncat</a:t>
            </a:r>
            <a:r>
              <a:rPr lang="en-US" dirty="0" smtClean="0"/>
              <a:t>(char*S1, const char*S2, </a:t>
            </a:r>
            <a:r>
              <a:rPr lang="en-US" dirty="0" err="1" smtClean="0"/>
              <a:t>size_t</a:t>
            </a:r>
            <a:r>
              <a:rPr lang="en-US" dirty="0" smtClean="0"/>
              <a:t> n);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n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S2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endParaRPr lang="id-ID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S1.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char*S1;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char*S2;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Melakukan</a:t>
            </a:r>
            <a:r>
              <a:rPr lang="en-US" i="1" dirty="0" smtClean="0"/>
              <a:t> </a:t>
            </a:r>
            <a:r>
              <a:rPr lang="en-US" i="1" dirty="0" err="1" smtClean="0"/>
              <a:t>pengisian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 </a:t>
            </a:r>
            <a:r>
              <a:rPr lang="en-US" i="1" dirty="0" err="1" smtClean="0"/>
              <a:t>terhadap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S1 </a:t>
            </a:r>
            <a:r>
              <a:rPr lang="en-US" i="1" dirty="0" err="1" smtClean="0"/>
              <a:t>dan</a:t>
            </a:r>
            <a:r>
              <a:rPr lang="en-US" i="1" dirty="0" smtClean="0"/>
              <a:t> S2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S1=”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 ”;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S2=”</a:t>
            </a:r>
            <a:r>
              <a:rPr lang="en-US" dirty="0" err="1" smtClean="0"/>
              <a:t>Putri</a:t>
            </a:r>
            <a:r>
              <a:rPr lang="en-US" dirty="0" smtClean="0"/>
              <a:t> </a:t>
            </a:r>
            <a:r>
              <a:rPr lang="en-US" dirty="0" err="1" smtClean="0"/>
              <a:t>Salju</a:t>
            </a:r>
            <a:r>
              <a:rPr lang="en-US" dirty="0" smtClean="0"/>
              <a:t>”;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de-DE" i="1" dirty="0" smtClean="0"/>
              <a:t>//Menggabungkan 12 karakter dari  variabel S2 ke variabel S1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err="1" smtClean="0"/>
              <a:t>strncat</a:t>
            </a:r>
            <a:r>
              <a:rPr lang="en-US" dirty="0" smtClean="0"/>
              <a:t>(S1,S2,12);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Menampilkan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S1 </a:t>
            </a:r>
            <a:r>
              <a:rPr lang="en-US" i="1" dirty="0" err="1" smtClean="0"/>
              <a:t>setelah</a:t>
            </a:r>
            <a:r>
              <a:rPr lang="en-US" i="1" dirty="0" smtClean="0"/>
              <a:t> </a:t>
            </a:r>
            <a:r>
              <a:rPr lang="en-US" i="1" dirty="0" err="1" smtClean="0"/>
              <a:t>penggabungan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&lt;&lt;S1&lt;&lt;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return 0;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Hasil Eksekusi</a:t>
            </a:r>
            <a:endParaRPr lang="en-US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00188" y="2786063"/>
            <a:ext cx="4781550" cy="19986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b="1" dirty="0" smtClean="0"/>
              <a:t>5.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strlen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25"/>
            <a:ext cx="7467600" cy="54737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	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b="1" dirty="0" err="1" smtClean="0"/>
              <a:t>strlen</a:t>
            </a:r>
            <a:r>
              <a:rPr lang="en-US" dirty="0" smtClean="0"/>
              <a:t>(const char* S);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de-DE" dirty="0" smtClean="0"/>
              <a:t>Fungsi ini berguna untuk mengembalikan panjang string dari S.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char*S1;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char*S2;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panjang_S1, panjang_S2;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Melakukan</a:t>
            </a:r>
            <a:r>
              <a:rPr lang="en-US" i="1" dirty="0" smtClean="0"/>
              <a:t> </a:t>
            </a:r>
            <a:r>
              <a:rPr lang="en-US" i="1" dirty="0" err="1" smtClean="0"/>
              <a:t>pengisian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 </a:t>
            </a:r>
            <a:r>
              <a:rPr lang="en-US" i="1" dirty="0" err="1" smtClean="0"/>
              <a:t>terhadap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S1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S1=”</a:t>
            </a:r>
            <a:r>
              <a:rPr lang="en-US" dirty="0" err="1" smtClean="0"/>
              <a:t>Putri</a:t>
            </a:r>
            <a:r>
              <a:rPr lang="en-US" dirty="0" smtClean="0"/>
              <a:t>”;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S2=”</a:t>
            </a:r>
            <a:r>
              <a:rPr lang="en-US" dirty="0" err="1" smtClean="0"/>
              <a:t>Salju</a:t>
            </a:r>
            <a:r>
              <a:rPr lang="en-US" dirty="0" smtClean="0"/>
              <a:t>”;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panjang_S1=</a:t>
            </a:r>
            <a:r>
              <a:rPr lang="en-US" dirty="0" err="1" smtClean="0"/>
              <a:t>strlen</a:t>
            </a:r>
            <a:r>
              <a:rPr lang="en-US" dirty="0" smtClean="0"/>
              <a:t>(S1);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panjang_S2=</a:t>
            </a:r>
            <a:r>
              <a:rPr lang="en-US" dirty="0" err="1" smtClean="0"/>
              <a:t>strlen</a:t>
            </a:r>
            <a:r>
              <a:rPr lang="en-US" dirty="0" smtClean="0"/>
              <a:t>(S2);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Menampilkan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panjang_S1 </a:t>
            </a:r>
            <a:r>
              <a:rPr lang="en-US" i="1" dirty="0" err="1" smtClean="0"/>
              <a:t>dan</a:t>
            </a:r>
            <a:r>
              <a:rPr lang="en-US" i="1" dirty="0" smtClean="0"/>
              <a:t> panjang_S2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&lt;&lt;”</a:t>
            </a:r>
            <a:r>
              <a:rPr lang="en-US" dirty="0" err="1" smtClean="0"/>
              <a:t>Panjang</a:t>
            </a:r>
            <a:r>
              <a:rPr lang="en-US" dirty="0" smtClean="0"/>
              <a:t> S1 : “&lt;&lt;panjang_S1&lt;&lt;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&lt;&lt;”</a:t>
            </a:r>
            <a:r>
              <a:rPr lang="en-US" dirty="0" err="1" smtClean="0"/>
              <a:t>Panjang</a:t>
            </a:r>
            <a:r>
              <a:rPr lang="en-US" dirty="0" smtClean="0"/>
              <a:t> S2 : “&lt;&lt;panjang_S2&lt;&lt;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return 0;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Hasil Eksekusi</a:t>
            </a:r>
            <a:endParaRPr lang="en-US" dirty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4438" y="2428875"/>
            <a:ext cx="4919662" cy="22367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b="1" dirty="0" smtClean="0"/>
              <a:t>6. </a:t>
            </a:r>
            <a:r>
              <a:rPr lang="de-DE" b="1" dirty="0" smtClean="0"/>
              <a:t>Fungsi strcmp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25"/>
            <a:ext cx="7467600" cy="5473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Bentuk umum: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mtClean="0"/>
              <a:t>	</a:t>
            </a:r>
            <a:r>
              <a:rPr lang="en-US" smtClean="0"/>
              <a:t>int </a:t>
            </a:r>
            <a:r>
              <a:rPr lang="en-US" b="1" smtClean="0"/>
              <a:t>strcmp</a:t>
            </a:r>
            <a:r>
              <a:rPr lang="en-US" smtClean="0"/>
              <a:t>(const char*S1, const char*S2);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Fungsi ini berguna untuk membandingkan string yang terdapat pada variabel S1 dan S2. </a:t>
            </a:r>
            <a:endParaRPr lang="id-ID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Nilai yang akan dikembalikan yaitu: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mtClean="0"/>
              <a:t>	</a:t>
            </a:r>
            <a:r>
              <a:rPr lang="en-US" smtClean="0"/>
              <a:t>0 (nol)	</a:t>
            </a:r>
            <a:r>
              <a:rPr lang="id-ID" smtClean="0"/>
              <a:t>		</a:t>
            </a:r>
            <a:r>
              <a:rPr lang="en-US" smtClean="0"/>
              <a:t>: terjadi jika S1 sama </a:t>
            </a:r>
            <a:r>
              <a:rPr lang="id-ID" smtClean="0"/>
              <a:t>				</a:t>
            </a:r>
            <a:r>
              <a:rPr lang="en-US" smtClean="0"/>
              <a:t>dengan S2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mtClean="0"/>
              <a:t>	</a:t>
            </a:r>
            <a:r>
              <a:rPr lang="en-US" smtClean="0"/>
              <a:t>kurang dari 0 (negatif)	: terjadi jika S1 lebih </a:t>
            </a:r>
            <a:r>
              <a:rPr lang="id-ID" smtClean="0"/>
              <a:t>				</a:t>
            </a:r>
            <a:r>
              <a:rPr lang="en-US" smtClean="0"/>
              <a:t>kecil dari S2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mtClean="0"/>
              <a:t>	</a:t>
            </a:r>
            <a:r>
              <a:rPr lang="de-DE" smtClean="0"/>
              <a:t>lebih dari 0 (positif)	: terjadi jika S1 lebih </a:t>
            </a:r>
            <a:r>
              <a:rPr lang="id-ID" smtClean="0"/>
              <a:t>				</a:t>
            </a:r>
            <a:r>
              <a:rPr lang="de-DE" smtClean="0"/>
              <a:t>besar dari S2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25"/>
            <a:ext cx="7467600" cy="60452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char*S1;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char*S2;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Melakukan</a:t>
            </a:r>
            <a:r>
              <a:rPr lang="en-US" i="1" dirty="0" smtClean="0"/>
              <a:t> </a:t>
            </a:r>
            <a:r>
              <a:rPr lang="en-US" i="1" dirty="0" err="1" smtClean="0"/>
              <a:t>pengisian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 </a:t>
            </a:r>
            <a:r>
              <a:rPr lang="en-US" i="1" dirty="0" err="1" smtClean="0"/>
              <a:t>terhadap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S1 </a:t>
            </a:r>
            <a:r>
              <a:rPr lang="en-US" i="1" dirty="0" err="1" smtClean="0"/>
              <a:t>dan</a:t>
            </a:r>
            <a:r>
              <a:rPr lang="en-US" i="1" dirty="0" smtClean="0"/>
              <a:t> S2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S1=”COBA”;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S2=”COBA”;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Menampilkan</a:t>
            </a:r>
            <a:r>
              <a:rPr lang="en-US" i="1" dirty="0" smtClean="0"/>
              <a:t> </a:t>
            </a:r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perbandingan</a:t>
            </a:r>
            <a:r>
              <a:rPr lang="en-US" i="1" dirty="0" smtClean="0"/>
              <a:t> string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S1 </a:t>
            </a:r>
            <a:r>
              <a:rPr lang="en-US" i="1" dirty="0" err="1" smtClean="0"/>
              <a:t>dan</a:t>
            </a:r>
            <a:r>
              <a:rPr lang="en-US" i="1" dirty="0" smtClean="0"/>
              <a:t> S2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err="1" smtClean="0"/>
              <a:t>cout</a:t>
            </a:r>
            <a:r>
              <a:rPr lang="en-US" i="1" dirty="0" smtClean="0"/>
              <a:t>&lt;&lt;”</a:t>
            </a:r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perbandingan</a:t>
            </a:r>
            <a:r>
              <a:rPr lang="en-US" i="1" dirty="0" smtClean="0"/>
              <a:t> :”&lt;&lt;</a:t>
            </a:r>
            <a:r>
              <a:rPr lang="en-US" i="1" dirty="0" err="1" smtClean="0"/>
              <a:t>strcmp</a:t>
            </a:r>
            <a:r>
              <a:rPr lang="en-US" i="1" dirty="0" smtClean="0"/>
              <a:t>(S1,S2)&lt;&lt;</a:t>
            </a:r>
            <a:r>
              <a:rPr lang="en-US" i="1" dirty="0" err="1" smtClean="0"/>
              <a:t>endl</a:t>
            </a:r>
            <a:r>
              <a:rPr lang="en-US" i="1" dirty="0" smtClean="0"/>
              <a:t>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 </a:t>
            </a:r>
            <a:r>
              <a:rPr lang="en-US" i="1" dirty="0" err="1" smtClean="0"/>
              <a:t>Melakukan</a:t>
            </a:r>
            <a:r>
              <a:rPr lang="en-US" i="1" dirty="0" smtClean="0"/>
              <a:t> </a:t>
            </a:r>
            <a:r>
              <a:rPr lang="en-US" i="1" dirty="0" err="1" smtClean="0"/>
              <a:t>perubahan</a:t>
            </a:r>
            <a:r>
              <a:rPr lang="en-US" i="1" dirty="0" smtClean="0"/>
              <a:t> </a:t>
            </a:r>
            <a:r>
              <a:rPr lang="en-US" i="1" dirty="0" err="1" smtClean="0"/>
              <a:t>terhadap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S1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S1=”</a:t>
            </a:r>
            <a:r>
              <a:rPr lang="en-US" dirty="0" err="1" smtClean="0"/>
              <a:t>Coba</a:t>
            </a:r>
            <a:r>
              <a:rPr lang="en-US" dirty="0" smtClean="0"/>
              <a:t>”;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Menanpilkan</a:t>
            </a:r>
            <a:r>
              <a:rPr lang="en-US" i="1" dirty="0" smtClean="0"/>
              <a:t> </a:t>
            </a:r>
            <a:r>
              <a:rPr lang="en-US" i="1" dirty="0" err="1" smtClean="0"/>
              <a:t>kembali</a:t>
            </a:r>
            <a:r>
              <a:rPr lang="en-US" i="1" dirty="0" smtClean="0"/>
              <a:t> </a:t>
            </a:r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perbandingan</a:t>
            </a:r>
            <a:r>
              <a:rPr lang="en-US" i="1" dirty="0" smtClean="0"/>
              <a:t> string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S1   </a:t>
            </a:r>
            <a:r>
              <a:rPr lang="en-US" i="1" dirty="0" err="1" smtClean="0"/>
              <a:t>dan</a:t>
            </a:r>
            <a:r>
              <a:rPr lang="en-US" i="1" dirty="0" smtClean="0"/>
              <a:t> S2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err="1" smtClean="0"/>
              <a:t>cout</a:t>
            </a:r>
            <a:r>
              <a:rPr lang="en-US" i="1" dirty="0" smtClean="0"/>
              <a:t>&lt;&lt;”</a:t>
            </a:r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perbandingan</a:t>
            </a:r>
            <a:r>
              <a:rPr lang="en-US" i="1" dirty="0" smtClean="0"/>
              <a:t> :”&lt;&lt;</a:t>
            </a:r>
            <a:r>
              <a:rPr lang="en-US" i="1" dirty="0" err="1" smtClean="0"/>
              <a:t>strcmp</a:t>
            </a:r>
            <a:r>
              <a:rPr lang="en-US" i="1" dirty="0" smtClean="0"/>
              <a:t>(S1,S2)&lt;&lt;</a:t>
            </a:r>
            <a:r>
              <a:rPr lang="en-US" i="1" dirty="0" err="1" smtClean="0"/>
              <a:t>endl</a:t>
            </a:r>
            <a:r>
              <a:rPr lang="en-US" i="1" dirty="0" smtClean="0"/>
              <a:t>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 </a:t>
            </a:r>
            <a:r>
              <a:rPr lang="en-US" i="1" dirty="0" err="1" smtClean="0"/>
              <a:t>Melakukan</a:t>
            </a:r>
            <a:r>
              <a:rPr lang="en-US" i="1" dirty="0" smtClean="0"/>
              <a:t> </a:t>
            </a:r>
            <a:r>
              <a:rPr lang="en-US" i="1" dirty="0" err="1" smtClean="0"/>
              <a:t>perubahan</a:t>
            </a:r>
            <a:r>
              <a:rPr lang="en-US" i="1" dirty="0" smtClean="0"/>
              <a:t> </a:t>
            </a:r>
            <a:r>
              <a:rPr lang="en-US" i="1" dirty="0" err="1" smtClean="0"/>
              <a:t>terhadap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S1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S2=”</a:t>
            </a:r>
            <a:r>
              <a:rPr lang="en-US" dirty="0" err="1" smtClean="0"/>
              <a:t>coba</a:t>
            </a:r>
            <a:r>
              <a:rPr lang="en-US" dirty="0" smtClean="0"/>
              <a:t>”;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 </a:t>
            </a:r>
            <a:r>
              <a:rPr lang="en-US" i="1" dirty="0" err="1" smtClean="0"/>
              <a:t>Menanpilkan</a:t>
            </a:r>
            <a:r>
              <a:rPr lang="en-US" i="1" dirty="0" smtClean="0"/>
              <a:t> </a:t>
            </a:r>
            <a:r>
              <a:rPr lang="en-US" i="1" dirty="0" err="1" smtClean="0"/>
              <a:t>kembali</a:t>
            </a:r>
            <a:r>
              <a:rPr lang="en-US" i="1" dirty="0" smtClean="0"/>
              <a:t> </a:t>
            </a:r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perbandingan</a:t>
            </a:r>
            <a:r>
              <a:rPr lang="en-US" i="1" dirty="0" smtClean="0"/>
              <a:t> string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S1 </a:t>
            </a:r>
            <a:r>
              <a:rPr lang="en-US" i="1" dirty="0" err="1" smtClean="0"/>
              <a:t>dan</a:t>
            </a:r>
            <a:r>
              <a:rPr lang="en-US" i="1" dirty="0" smtClean="0"/>
              <a:t> S2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err="1" smtClean="0"/>
              <a:t>cout</a:t>
            </a:r>
            <a:r>
              <a:rPr lang="en-US" i="1" dirty="0" smtClean="0"/>
              <a:t>&lt;&lt;”</a:t>
            </a:r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perbandingan</a:t>
            </a:r>
            <a:r>
              <a:rPr lang="en-US" i="1" dirty="0" smtClean="0"/>
              <a:t> :”&lt;&lt;</a:t>
            </a:r>
            <a:r>
              <a:rPr lang="en-US" i="1" dirty="0" err="1" smtClean="0"/>
              <a:t>strcmp</a:t>
            </a:r>
            <a:r>
              <a:rPr lang="en-US" i="1" dirty="0" smtClean="0"/>
              <a:t>(S1,S2)&lt;&lt;</a:t>
            </a:r>
            <a:r>
              <a:rPr lang="en-US" i="1" dirty="0" err="1" smtClean="0"/>
              <a:t>endl</a:t>
            </a:r>
            <a:r>
              <a:rPr lang="en-US" i="1" dirty="0" smtClean="0"/>
              <a:t>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return 0;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Hasil Eksekusi</a:t>
            </a:r>
            <a:endParaRPr lang="en-US" dirty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28688" y="2000250"/>
            <a:ext cx="5695950" cy="2794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b="1" dirty="0" smtClean="0"/>
              <a:t>7. </a:t>
            </a:r>
            <a:r>
              <a:rPr lang="de-DE" b="1" dirty="0" smtClean="0"/>
              <a:t>Fungsi strrev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57250"/>
            <a:ext cx="7467600" cy="5616575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de-DE" dirty="0" smtClean="0"/>
              <a:t>Bentuk Umum: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	</a:t>
            </a:r>
            <a:r>
              <a:rPr lang="en-US" dirty="0" smtClean="0"/>
              <a:t>char*</a:t>
            </a:r>
            <a:r>
              <a:rPr lang="en-US" b="1" dirty="0" err="1" smtClean="0"/>
              <a:t>strrev</a:t>
            </a:r>
            <a:r>
              <a:rPr lang="en-US" dirty="0" smtClean="0"/>
              <a:t>(char* S)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t-IT" dirty="0" smtClean="0"/>
              <a:t>Fungsi ini berguna untuk membalikkan string dari </a:t>
            </a:r>
            <a:endParaRPr lang="id-ID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t-IT" dirty="0" smtClean="0"/>
              <a:t>variabel S. </a:t>
            </a:r>
            <a:endParaRPr lang="id-ID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t-IT" dirty="0" smtClean="0"/>
              <a:t>Contoh: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  <a:endParaRPr lang="id-ID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char*S = ”</a:t>
            </a:r>
            <a:r>
              <a:rPr lang="en-US" dirty="0" err="1" smtClean="0"/>
              <a:t>Putri</a:t>
            </a:r>
            <a:r>
              <a:rPr lang="en-US" dirty="0" smtClean="0"/>
              <a:t> </a:t>
            </a:r>
            <a:r>
              <a:rPr lang="en-US" dirty="0" err="1" smtClean="0"/>
              <a:t>Salju</a:t>
            </a:r>
            <a:r>
              <a:rPr lang="en-US" dirty="0" smtClean="0"/>
              <a:t>”;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Melakukan</a:t>
            </a:r>
            <a:r>
              <a:rPr lang="en-US" i="1" dirty="0" smtClean="0"/>
              <a:t> </a:t>
            </a:r>
            <a:r>
              <a:rPr lang="en-US" i="1" dirty="0" err="1" smtClean="0"/>
              <a:t>penulisan</a:t>
            </a:r>
            <a:r>
              <a:rPr lang="en-US" i="1" dirty="0" smtClean="0"/>
              <a:t> </a:t>
            </a:r>
            <a:r>
              <a:rPr lang="en-US" i="1" dirty="0" err="1" smtClean="0"/>
              <a:t>stringdari</a:t>
            </a:r>
            <a:r>
              <a:rPr lang="en-US" i="1" dirty="0" smtClean="0"/>
              <a:t> </a:t>
            </a:r>
            <a:r>
              <a:rPr lang="en-US" i="1" dirty="0" err="1" smtClean="0"/>
              <a:t>posisi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strrev</a:t>
            </a:r>
            <a:r>
              <a:rPr lang="en-US" dirty="0" smtClean="0"/>
              <a:t>(S);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Menampilkan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 </a:t>
            </a:r>
            <a:r>
              <a:rPr lang="en-US" i="1" dirty="0" err="1" smtClean="0"/>
              <a:t>setelah</a:t>
            </a:r>
            <a:r>
              <a:rPr lang="en-US" i="1" dirty="0" smtClean="0"/>
              <a:t> </a:t>
            </a:r>
            <a:r>
              <a:rPr lang="en-US" i="1" dirty="0" err="1" smtClean="0"/>
              <a:t>dibalik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 	</a:t>
            </a:r>
            <a:r>
              <a:rPr lang="en-US" dirty="0" err="1" smtClean="0"/>
              <a:t>cout</a:t>
            </a:r>
            <a:r>
              <a:rPr lang="en-US" dirty="0" smtClean="0"/>
              <a:t> &lt;&lt;S&lt;&lt;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return 0;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Hasil Eksekusi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4438" y="2500313"/>
            <a:ext cx="5138737" cy="22082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b="1" dirty="0" smtClean="0"/>
              <a:t>8. </a:t>
            </a:r>
            <a:r>
              <a:rPr lang="it-IT" b="1" dirty="0" smtClean="0"/>
              <a:t>Fungsi strchr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813"/>
            <a:ext cx="7467600" cy="5688012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	</a:t>
            </a:r>
            <a:r>
              <a:rPr lang="en-US" dirty="0" smtClean="0"/>
              <a:t>char*</a:t>
            </a:r>
            <a:r>
              <a:rPr lang="en-US" b="1" dirty="0" err="1" smtClean="0"/>
              <a:t>strchr</a:t>
            </a:r>
            <a:r>
              <a:rPr lang="en-US" dirty="0" smtClean="0"/>
              <a:t>(const char* S,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string.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endParaRPr lang="id-ID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endParaRPr lang="id-ID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pointer </a:t>
            </a:r>
            <a:r>
              <a:rPr lang="en-US" dirty="0" err="1" smtClean="0"/>
              <a:t>dari</a:t>
            </a:r>
            <a:r>
              <a:rPr lang="en-US" dirty="0" smtClean="0"/>
              <a:t> string yang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darai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id-ID" dirty="0" smtClean="0"/>
              <a:t>\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0.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  <a:endParaRPr lang="id-ID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char*S = ”C++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segalanya</a:t>
            </a:r>
            <a:r>
              <a:rPr lang="en-US" dirty="0" smtClean="0"/>
              <a:t> </a:t>
            </a:r>
            <a:r>
              <a:rPr lang="en-US" dirty="0" err="1" smtClean="0"/>
              <a:t>bagiku</a:t>
            </a:r>
            <a:r>
              <a:rPr lang="en-US" dirty="0" smtClean="0"/>
              <a:t>”;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char*</a:t>
            </a:r>
            <a:r>
              <a:rPr lang="en-US" dirty="0" err="1" smtClean="0"/>
              <a:t>PStr</a:t>
            </a:r>
            <a:r>
              <a:rPr lang="en-US" dirty="0" smtClean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Melakukan</a:t>
            </a:r>
            <a:r>
              <a:rPr lang="en-US" i="1" dirty="0" smtClean="0"/>
              <a:t> </a:t>
            </a:r>
            <a:r>
              <a:rPr lang="en-US" i="1" dirty="0" err="1" smtClean="0"/>
              <a:t>pencarian</a:t>
            </a:r>
            <a:r>
              <a:rPr lang="en-US" i="1" dirty="0" smtClean="0"/>
              <a:t> </a:t>
            </a:r>
            <a:r>
              <a:rPr lang="en-US" i="1" dirty="0" err="1" smtClean="0"/>
              <a:t>karakter</a:t>
            </a:r>
            <a:r>
              <a:rPr lang="en-US" i="1" dirty="0" smtClean="0"/>
              <a:t> ‘+’ </a:t>
            </a:r>
            <a:r>
              <a:rPr lang="en-US" i="1" dirty="0" err="1" smtClean="0"/>
              <a:t>di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PStr</a:t>
            </a:r>
            <a:r>
              <a:rPr lang="en-US" dirty="0" smtClean="0"/>
              <a:t>=</a:t>
            </a:r>
            <a:r>
              <a:rPr lang="en-US" dirty="0" err="1" smtClean="0"/>
              <a:t>strchr</a:t>
            </a:r>
            <a:r>
              <a:rPr lang="en-US" dirty="0" smtClean="0"/>
              <a:t>(S,’+’);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Menampilkan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</a:t>
            </a:r>
            <a:r>
              <a:rPr lang="en-US" i="1" dirty="0" err="1" smtClean="0"/>
              <a:t>PStr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</a:t>
            </a:r>
            <a:r>
              <a:rPr lang="en-US" dirty="0" err="1" smtClean="0"/>
              <a:t>PStr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return 0;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25"/>
            <a:ext cx="7467600" cy="54737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>
                <a:latin typeface="Verdana" pitchFamily="34" charset="0"/>
              </a:rPr>
              <a:t>Dalam</a:t>
            </a:r>
            <a:r>
              <a:rPr lang="en-US" dirty="0" smtClean="0">
                <a:latin typeface="Verdana" pitchFamily="34" charset="0"/>
              </a:rPr>
              <a:t> C++, string yang </a:t>
            </a:r>
            <a:r>
              <a:rPr lang="en-US" dirty="0" err="1" smtClean="0">
                <a:latin typeface="Verdana" pitchFamily="34" charset="0"/>
              </a:rPr>
              <a:t>digunakan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bertipe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nul</a:t>
            </a:r>
            <a:r>
              <a:rPr lang="en-US" dirty="0" smtClean="0">
                <a:latin typeface="Verdana" pitchFamily="34" charset="0"/>
              </a:rPr>
              <a:t> terminated string, </a:t>
            </a:r>
            <a:r>
              <a:rPr lang="en-US" dirty="0" err="1" smtClean="0">
                <a:latin typeface="Verdana" pitchFamily="34" charset="0"/>
              </a:rPr>
              <a:t>yaitu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jenis</a:t>
            </a:r>
            <a:r>
              <a:rPr lang="en-US" dirty="0" smtClean="0">
                <a:latin typeface="Verdana" pitchFamily="34" charset="0"/>
              </a:rPr>
              <a:t> string yang </a:t>
            </a:r>
            <a:r>
              <a:rPr lang="en-US" dirty="0" err="1" smtClean="0">
                <a:latin typeface="Verdana" pitchFamily="34" charset="0"/>
              </a:rPr>
              <a:t>diakhiri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oleh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karakter</a:t>
            </a:r>
            <a:r>
              <a:rPr lang="en-US" dirty="0" smtClean="0">
                <a:latin typeface="Verdana" pitchFamily="34" charset="0"/>
              </a:rPr>
              <a:t> NULL (‘0’) </a:t>
            </a:r>
            <a:r>
              <a:rPr lang="en-US" dirty="0" err="1" smtClean="0">
                <a:latin typeface="Verdana" pitchFamily="34" charset="0"/>
              </a:rPr>
              <a:t>bukan</a:t>
            </a:r>
            <a:r>
              <a:rPr lang="en-US" dirty="0" smtClean="0">
                <a:latin typeface="Verdana" pitchFamily="34" charset="0"/>
              </a:rPr>
              <a:t> nol. String </a:t>
            </a:r>
            <a:r>
              <a:rPr lang="en-US" dirty="0" err="1" smtClean="0">
                <a:latin typeface="Verdana" pitchFamily="34" charset="0"/>
              </a:rPr>
              <a:t>adalah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kumpulan</a:t>
            </a:r>
            <a:r>
              <a:rPr lang="en-US" dirty="0" smtClean="0">
                <a:latin typeface="Verdana" pitchFamily="34" charset="0"/>
              </a:rPr>
              <a:t> (array) </a:t>
            </a:r>
            <a:r>
              <a:rPr lang="en-US" dirty="0" err="1" smtClean="0">
                <a:latin typeface="Verdana" pitchFamily="34" charset="0"/>
              </a:rPr>
              <a:t>dari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karakter</a:t>
            </a:r>
            <a:r>
              <a:rPr lang="en-US" dirty="0" smtClean="0">
                <a:latin typeface="Verdana" pitchFamily="34" charset="0"/>
              </a:rPr>
              <a:t>. </a:t>
            </a:r>
            <a:endParaRPr lang="id-ID" dirty="0" smtClean="0">
              <a:latin typeface="Verdana" pitchFamily="34" charset="0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>
                <a:latin typeface="Verdana" pitchFamily="34" charset="0"/>
              </a:rPr>
              <a:t>Dalam</a:t>
            </a:r>
            <a:r>
              <a:rPr lang="en-US" dirty="0" smtClean="0">
                <a:latin typeface="Verdana" pitchFamily="34" charset="0"/>
              </a:rPr>
              <a:t> C++ </a:t>
            </a:r>
            <a:r>
              <a:rPr lang="en-US" dirty="0" err="1" smtClean="0">
                <a:latin typeface="Verdana" pitchFamily="34" charset="0"/>
              </a:rPr>
              <a:t>terdapat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beberapa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fungsi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siap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pakai</a:t>
            </a:r>
            <a:r>
              <a:rPr lang="en-US" dirty="0" smtClean="0">
                <a:latin typeface="Verdana" pitchFamily="34" charset="0"/>
              </a:rPr>
              <a:t> yang </a:t>
            </a:r>
            <a:r>
              <a:rPr lang="en-US" dirty="0" err="1" smtClean="0">
                <a:latin typeface="Verdana" pitchFamily="34" charset="0"/>
              </a:rPr>
              <a:t>berguna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untuk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menyelesaikan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masalah-masalah</a:t>
            </a:r>
            <a:r>
              <a:rPr lang="en-US" dirty="0" smtClean="0">
                <a:latin typeface="Verdana" pitchFamily="34" charset="0"/>
              </a:rPr>
              <a:t> yang </a:t>
            </a:r>
            <a:r>
              <a:rPr lang="en-US" dirty="0" err="1" smtClean="0">
                <a:latin typeface="Verdana" pitchFamily="34" charset="0"/>
              </a:rPr>
              <a:t>berkaitan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dengan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srtning</a:t>
            </a:r>
            <a:r>
              <a:rPr lang="en-US" dirty="0" smtClean="0">
                <a:latin typeface="Verdana" pitchFamily="34" charset="0"/>
              </a:rPr>
              <a:t>. </a:t>
            </a:r>
            <a:endParaRPr lang="id-ID" dirty="0" smtClean="0">
              <a:latin typeface="Verdana" pitchFamily="34" charset="0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>
                <a:latin typeface="Verdana" pitchFamily="34" charset="0"/>
              </a:rPr>
              <a:t>Untuk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menggunakan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fungsi-fungsi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tersebut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kita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harus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mendaftarkan</a:t>
            </a:r>
            <a:r>
              <a:rPr lang="en-US" dirty="0" smtClean="0">
                <a:latin typeface="Verdana" pitchFamily="34" charset="0"/>
              </a:rPr>
              <a:t> file </a:t>
            </a:r>
            <a:r>
              <a:rPr lang="en-US" i="1" dirty="0" smtClean="0">
                <a:latin typeface="Verdana" pitchFamily="34" charset="0"/>
              </a:rPr>
              <a:t>header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string.h</a:t>
            </a:r>
            <a:r>
              <a:rPr lang="en-US" dirty="0" smtClean="0">
                <a:latin typeface="Verdana" pitchFamily="34" charset="0"/>
              </a:rPr>
              <a:t>. </a:t>
            </a:r>
            <a:endParaRPr lang="en-US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Hasil Eksekusi</a:t>
            </a:r>
            <a:endParaRPr lang="en-US" dirty="0"/>
          </a:p>
        </p:txBody>
      </p:sp>
      <p:pic>
        <p:nvPicPr>
          <p:cNvPr id="2765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57313" y="2500313"/>
            <a:ext cx="5000625" cy="20748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b="1" dirty="0" smtClean="0"/>
              <a:t>9.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strlwr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Bentuk umum: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mtClean="0"/>
              <a:t>		</a:t>
            </a:r>
            <a:r>
              <a:rPr lang="en-US" smtClean="0"/>
              <a:t>char*</a:t>
            </a:r>
            <a:r>
              <a:rPr lang="en-US" b="1" smtClean="0"/>
              <a:t>strlwr</a:t>
            </a:r>
            <a:r>
              <a:rPr lang="en-US" smtClean="0"/>
              <a:t>(char* S);</a:t>
            </a:r>
          </a:p>
          <a:p>
            <a:pPr eaLnBrk="1" hangingPunct="1">
              <a:buFont typeface="Wingdings" pitchFamily="2" charset="2"/>
              <a:buNone/>
            </a:pPr>
            <a:r>
              <a:rPr lang="it-IT" smtClean="0"/>
              <a:t>Fungsi ini akan mengubah string yang tersimpan </a:t>
            </a:r>
            <a:endParaRPr lang="id-ID" smtClean="0"/>
          </a:p>
          <a:p>
            <a:pPr eaLnBrk="1" hangingPunct="1">
              <a:buFont typeface="Wingdings" pitchFamily="2" charset="2"/>
              <a:buNone/>
            </a:pPr>
            <a:r>
              <a:rPr lang="it-IT" smtClean="0"/>
              <a:t>dalam variabel S menjadi huruf kecil.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  <a:endParaRPr lang="id-ID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char*S = "C++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Segalanya</a:t>
            </a:r>
            <a:r>
              <a:rPr lang="en-US" dirty="0" smtClean="0"/>
              <a:t> </a:t>
            </a:r>
            <a:r>
              <a:rPr lang="en-US" dirty="0" err="1" smtClean="0"/>
              <a:t>Bagiku</a:t>
            </a:r>
            <a:r>
              <a:rPr lang="en-US" dirty="0" smtClean="0"/>
              <a:t>";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char*</a:t>
            </a:r>
            <a:r>
              <a:rPr lang="en-US" dirty="0" err="1" smtClean="0"/>
              <a:t>hasil</a:t>
            </a:r>
            <a:r>
              <a:rPr lang="en-US" dirty="0" smtClean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hasil</a:t>
            </a:r>
            <a:r>
              <a:rPr lang="en-US" dirty="0" smtClean="0"/>
              <a:t>=</a:t>
            </a:r>
            <a:r>
              <a:rPr lang="en-US" dirty="0" err="1" smtClean="0"/>
              <a:t>strlwr</a:t>
            </a:r>
            <a:r>
              <a:rPr lang="en-US" dirty="0" smtClean="0"/>
              <a:t>(S);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//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</a:t>
            </a:r>
            <a:r>
              <a:rPr lang="en-US" dirty="0" err="1" smtClean="0"/>
              <a:t>hasil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return 0;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Hasil Eksekusi</a:t>
            </a:r>
            <a:endParaRPr lang="en-US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85875" y="1857375"/>
            <a:ext cx="4976813" cy="28321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b="1" dirty="0" smtClean="0"/>
              <a:t>10. </a:t>
            </a:r>
            <a:r>
              <a:rPr lang="it-IT" b="1" dirty="0" smtClean="0"/>
              <a:t>Fungsi strupr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Bentuk umum: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mtClean="0"/>
              <a:t>		</a:t>
            </a:r>
            <a:r>
              <a:rPr lang="en-US" smtClean="0"/>
              <a:t>char*</a:t>
            </a:r>
            <a:r>
              <a:rPr lang="en-US" b="1" smtClean="0"/>
              <a:t>strupr</a:t>
            </a:r>
            <a:r>
              <a:rPr lang="en-US" smtClean="0"/>
              <a:t>(char* S);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Fungsi ini akan mengubah string yang tersimpan </a:t>
            </a:r>
            <a:endParaRPr lang="id-ID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dalam variabel S menjadi huruf kapital.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Contoh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#include &lt;iostream.h&gt;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#include &lt;string.h&gt;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int main(){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char*S = "C++ Adalah Segalanya Bagiku";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char*hasil;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hasil=strupr(S);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//Menampilkan nilai dari variabel hasil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cout &lt;&lt;hasil&lt;&lt;endl;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}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Hasil Eksekusi</a:t>
            </a:r>
            <a:endParaRPr lang="en-US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85875" y="2643188"/>
            <a:ext cx="5186363" cy="19319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25"/>
            <a:ext cx="7467600" cy="62150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#include &lt;iostream.h&gt;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#include &lt;string.h&gt;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int main(){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char*S = "C++ Adalah Segalanya Bagiku";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char*hasil;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cout&lt;&lt;S&lt;&lt;endl;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hasil=strupr(S);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//Menampilkan nilai dari variabel hasil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cout &lt;&lt;hasil&lt;&lt;endl;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hasil=strlwr(S);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//Menampilkan nilai dari variabel hasil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cout &lt;&lt;hasil&lt;&lt;endl;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endParaRPr lang="en-US" dirty="0"/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00125" y="1785938"/>
            <a:ext cx="5353050" cy="29321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5828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b="1" dirty="0" smtClean="0"/>
              <a:t>Latihan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latin typeface="Arial" pitchFamily="34" charset="0"/>
                <a:cs typeface="Arial" pitchFamily="34" charset="0"/>
              </a:rPr>
              <a:t>Buatlah program menggunakan string dengan tampilan sbb: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7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1563" y="3284538"/>
            <a:ext cx="6000750" cy="22875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3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string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357188" y="928688"/>
          <a:ext cx="74676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5395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Fungsi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strcpy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Menyalin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suatu</a:t>
                      </a:r>
                      <a:r>
                        <a:rPr lang="en-US" dirty="0" smtClean="0"/>
                        <a:t> string.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strcat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Menambahkan</a:t>
                      </a:r>
                      <a:r>
                        <a:rPr lang="en-US" dirty="0" smtClean="0"/>
                        <a:t> string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akhir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posisi</a:t>
                      </a:r>
                      <a:r>
                        <a:rPr lang="en-US" dirty="0" smtClean="0"/>
                        <a:t> string/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menggabungkan</a:t>
                      </a:r>
                      <a:r>
                        <a:rPr lang="en-US" baseline="0" dirty="0" smtClean="0"/>
                        <a:t> string.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strcmp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Membandingkan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dua</a:t>
                      </a:r>
                      <a:r>
                        <a:rPr lang="en-US" dirty="0" smtClean="0"/>
                        <a:t> string.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strdup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Menduplikat</a:t>
                      </a:r>
                      <a:r>
                        <a:rPr lang="en-US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strlen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Menghasilkan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panjang</a:t>
                      </a:r>
                      <a:r>
                        <a:rPr lang="en-US" baseline="0" dirty="0" smtClean="0"/>
                        <a:t> string.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strupr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Mengkonversi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huruf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kecil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string </a:t>
                      </a:r>
                      <a:r>
                        <a:rPr lang="en-US" baseline="0" dirty="0" err="1" smtClean="0"/>
                        <a:t>menjadi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huruf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kapital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strlwr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Mengkonversi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huruf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kapital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string </a:t>
                      </a:r>
                      <a:r>
                        <a:rPr lang="en-US" baseline="0" dirty="0" err="1" smtClean="0"/>
                        <a:t>menjadi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huruf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kecil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strncat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Menggabungkan</a:t>
                      </a:r>
                      <a:r>
                        <a:rPr lang="en-US" dirty="0" smtClean="0"/>
                        <a:t> string </a:t>
                      </a:r>
                      <a:r>
                        <a:rPr lang="en-US" dirty="0" err="1" smtClean="0"/>
                        <a:t>sebanyak</a:t>
                      </a:r>
                      <a:r>
                        <a:rPr lang="en-US" dirty="0" smtClean="0"/>
                        <a:t> n </a:t>
                      </a:r>
                      <a:r>
                        <a:rPr lang="en-US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strrev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Membalik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suatu</a:t>
                      </a:r>
                      <a:r>
                        <a:rPr lang="en-US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ctrchr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karakter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suatu</a:t>
                      </a:r>
                      <a:r>
                        <a:rPr lang="en-US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313"/>
            <a:ext cx="7467600" cy="6643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/>
              <a:t>#include&lt;iostream.h&gt;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#include&lt;string.h&gt;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 int main()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 {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char kalimatA[35];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char kalimatB[35];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strcpy(kalimatA, "Direktorat Akademik");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cout&lt;&lt;kalimatA&lt;&lt;endl;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strlwr(kalimatA);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cout&lt;&lt;kalimatA&lt;&lt;endl;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strupr(kalimatA);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cout&lt;&lt;kalimatA&lt;&lt;endl;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strcpy(kalimatB, kalimatA);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strcat(kalimatB, " Pusat Operasional Perkuliahan");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cout&lt;&lt;kalimatB&lt;&lt;endl;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 }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428625"/>
            <a:ext cx="8143875" cy="2214563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TUGAS MANDIRI</a:t>
            </a:r>
            <a:br>
              <a:rPr lang="en-US" dirty="0" smtClean="0"/>
            </a:br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89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71625" y="3214688"/>
            <a:ext cx="4848225" cy="2336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sz="quarter" idx="1"/>
          </p:nvPr>
        </p:nvSpPr>
        <p:spPr>
          <a:xfrm>
            <a:off x="428625" y="142875"/>
            <a:ext cx="7467600" cy="671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smtClean="0"/>
              <a:t>#include&lt;iostream.h&gt;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#include&lt;string.h&gt;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 int main()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 {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char kalimatA[35];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char kalimatB[35];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strcpy(kalimatA, "Kota Yogyakarta");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strcpy(kalimatB, kalimatA);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cout&lt;&lt;kalimatA&lt;&lt;endl;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strupr(kalimatA);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cout&lt;&lt;kalimatA&lt;&lt;endl;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strlwr(kalimatA);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cout&lt;&lt;kalimatA&lt;&lt;endl;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char kalimatC[35];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strcpy(kalimatC, kalimatA);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strcat(kalimatC, " Never Ending Asia");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cout&lt;&lt;kalimatC&lt;&lt;endl;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strrev(kalimatC);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cout&lt;&lt;kalimatC&lt;&lt;endl;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b="1" dirty="0" smtClean="0"/>
              <a:t>1.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i="1" dirty="0" err="1" smtClean="0"/>
              <a:t>strcpy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38"/>
            <a:ext cx="7467600" cy="5259387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	</a:t>
            </a:r>
            <a:r>
              <a:rPr lang="en-US" dirty="0" smtClean="0"/>
              <a:t>char*</a:t>
            </a:r>
            <a:r>
              <a:rPr lang="en-US" b="1" dirty="0" err="1" smtClean="0"/>
              <a:t>strcpy</a:t>
            </a:r>
            <a:r>
              <a:rPr lang="en-US" dirty="0" smtClean="0"/>
              <a:t>(char S1, const char*S2);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penyalinan</a:t>
            </a:r>
            <a:r>
              <a:rPr lang="en-US" dirty="0" smtClean="0"/>
              <a:t> (</a:t>
            </a:r>
            <a:r>
              <a:rPr lang="en-US" dirty="0" err="1" smtClean="0"/>
              <a:t>copi</a:t>
            </a:r>
            <a:r>
              <a:rPr lang="en-US" dirty="0" smtClean="0"/>
              <a:t>) string </a:t>
            </a:r>
            <a:r>
              <a:rPr lang="en-US" dirty="0" err="1" smtClean="0"/>
              <a:t>dari</a:t>
            </a:r>
            <a:r>
              <a:rPr lang="en-US" dirty="0" smtClean="0"/>
              <a:t> S2 </a:t>
            </a:r>
            <a:r>
              <a:rPr lang="en-US" dirty="0" err="1" smtClean="0"/>
              <a:t>ke</a:t>
            </a:r>
            <a:r>
              <a:rPr lang="en-US" dirty="0" smtClean="0"/>
              <a:t> S1.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char S1[51];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char*S2;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Melakukan</a:t>
            </a:r>
            <a:r>
              <a:rPr lang="en-US" i="1" dirty="0" smtClean="0"/>
              <a:t> </a:t>
            </a:r>
            <a:r>
              <a:rPr lang="en-US" i="1" dirty="0" err="1" smtClean="0"/>
              <a:t>pengisian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 </a:t>
            </a:r>
            <a:r>
              <a:rPr lang="en-US" i="1" dirty="0" err="1" smtClean="0"/>
              <a:t>terhadap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S2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S2=”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penyalinan</a:t>
            </a:r>
            <a:r>
              <a:rPr lang="en-US" dirty="0" smtClean="0"/>
              <a:t> string”;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Melakukan</a:t>
            </a:r>
            <a:r>
              <a:rPr lang="en-US" i="1" dirty="0" smtClean="0"/>
              <a:t> </a:t>
            </a:r>
            <a:r>
              <a:rPr lang="en-US" i="1" dirty="0" err="1" smtClean="0"/>
              <a:t>penyalinan</a:t>
            </a:r>
            <a:r>
              <a:rPr lang="en-US" i="1" dirty="0" smtClean="0"/>
              <a:t> string </a:t>
            </a:r>
            <a:r>
              <a:rPr lang="en-US" i="1" dirty="0" err="1" smtClean="0"/>
              <a:t>dari</a:t>
            </a:r>
            <a:r>
              <a:rPr lang="en-US" i="1" dirty="0" smtClean="0"/>
              <a:t>  </a:t>
            </a:r>
            <a:r>
              <a:rPr lang="en-US" i="1" dirty="0" err="1" smtClean="0"/>
              <a:t>variabel</a:t>
            </a:r>
            <a:r>
              <a:rPr lang="en-US" i="1" dirty="0" smtClean="0"/>
              <a:t> S2 </a:t>
            </a:r>
            <a:r>
              <a:rPr lang="en-US" i="1" dirty="0" err="1" smtClean="0"/>
              <a:t>ke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S1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(S1,S2);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Menampilkan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S1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&lt;&lt;S1&lt;&lt;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return 0;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Hasil Eksekusi</a:t>
            </a:r>
            <a:endParaRPr lang="en-US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2143125"/>
            <a:ext cx="5091113" cy="24320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b="1" dirty="0" smtClean="0"/>
              <a:t>2.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i="1" dirty="0" err="1" smtClean="0"/>
              <a:t>strdup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25"/>
            <a:ext cx="7467600" cy="5473700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i="1" dirty="0" err="1" smtClean="0"/>
              <a:t>strdup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char* </a:t>
            </a:r>
            <a:r>
              <a:rPr lang="en-US" b="1" dirty="0" err="1" smtClean="0"/>
              <a:t>strdup</a:t>
            </a:r>
            <a:r>
              <a:rPr lang="en-US" dirty="0" smtClean="0"/>
              <a:t>(const char* S)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i="1" dirty="0" err="1" smtClean="0"/>
              <a:t>strcpy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id-ID" dirty="0" smtClean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string. </a:t>
            </a:r>
            <a:endParaRPr lang="id-ID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char*S1;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char*S2;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Melakukan</a:t>
            </a:r>
            <a:r>
              <a:rPr lang="en-US" i="1" dirty="0" smtClean="0"/>
              <a:t> </a:t>
            </a:r>
            <a:r>
              <a:rPr lang="en-US" i="1" dirty="0" err="1" smtClean="0"/>
              <a:t>pengisian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 </a:t>
            </a:r>
            <a:r>
              <a:rPr lang="en-US" i="1" dirty="0" err="1" smtClean="0"/>
              <a:t>terhadap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S1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S1=”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string”;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Melakukan</a:t>
            </a:r>
            <a:r>
              <a:rPr lang="en-US" i="1" dirty="0" smtClean="0"/>
              <a:t> </a:t>
            </a:r>
            <a:r>
              <a:rPr lang="en-US" i="1" dirty="0" err="1" smtClean="0"/>
              <a:t>menduplikatstring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 </a:t>
            </a:r>
            <a:r>
              <a:rPr lang="en-US" i="1" dirty="0" err="1" smtClean="0"/>
              <a:t>variabel</a:t>
            </a:r>
            <a:r>
              <a:rPr lang="en-US" i="1" dirty="0" smtClean="0"/>
              <a:t> S1 </a:t>
            </a:r>
            <a:r>
              <a:rPr lang="en-US" i="1" dirty="0" err="1" smtClean="0"/>
              <a:t>ke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S2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S2=</a:t>
            </a:r>
            <a:r>
              <a:rPr lang="en-US" dirty="0" err="1" smtClean="0"/>
              <a:t>strdup</a:t>
            </a:r>
            <a:r>
              <a:rPr lang="en-US" dirty="0" smtClean="0"/>
              <a:t>(S1);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i="1" dirty="0" smtClean="0"/>
              <a:t>	</a:t>
            </a:r>
            <a:r>
              <a:rPr lang="en-US" i="1" dirty="0" smtClean="0"/>
              <a:t>//</a:t>
            </a:r>
            <a:r>
              <a:rPr lang="en-US" i="1" dirty="0" err="1" smtClean="0"/>
              <a:t>Menampilkan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S2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&lt;&lt;S2&lt;&lt;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 smtClean="0"/>
              <a:t>	</a:t>
            </a:r>
            <a:r>
              <a:rPr lang="en-US" dirty="0" smtClean="0"/>
              <a:t>return 0;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Hasil eksekusi</a:t>
            </a:r>
            <a:endParaRPr lang="en-US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85875" y="2571750"/>
            <a:ext cx="5129213" cy="20510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39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b="1" dirty="0" smtClean="0"/>
              <a:t>3.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strcat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813"/>
            <a:ext cx="7829550" cy="58578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400" smtClean="0"/>
              <a:t>Bentuk umum: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z="1400" smtClean="0"/>
              <a:t>		</a:t>
            </a:r>
            <a:r>
              <a:rPr lang="en-US" sz="1400" smtClean="0"/>
              <a:t>char* </a:t>
            </a:r>
            <a:r>
              <a:rPr lang="en-US" sz="1400" b="1" smtClean="0"/>
              <a:t>strcat</a:t>
            </a:r>
            <a:r>
              <a:rPr lang="en-US" sz="1400" smtClean="0"/>
              <a:t>(char*S1, const*S2);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smtClean="0"/>
              <a:t>Fungsi ini berguna untuk menggabungkan (concat) string dari S2 ke posisi akhir dari</a:t>
            </a:r>
            <a:r>
              <a:rPr lang="id-ID" sz="1400" smtClean="0"/>
              <a:t>  </a:t>
            </a:r>
            <a:r>
              <a:rPr lang="en-US" sz="1400" smtClean="0"/>
              <a:t>S1.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smtClean="0"/>
              <a:t>Contoh: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#include &lt;iostream.h&gt;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#include &lt;string.h&gt;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z="1800" smtClean="0"/>
              <a:t>	</a:t>
            </a:r>
            <a:r>
              <a:rPr lang="en-US" sz="1800" smtClean="0"/>
              <a:t>char*S1;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z="1800" smtClean="0"/>
              <a:t>	</a:t>
            </a:r>
            <a:r>
              <a:rPr lang="en-US" sz="1800" smtClean="0"/>
              <a:t>char*S2;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z="1800" smtClean="0"/>
              <a:t>	</a:t>
            </a:r>
            <a:r>
              <a:rPr lang="en-US" sz="1800" smtClean="0"/>
              <a:t>S1=”Teks  ”;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z="1800" smtClean="0"/>
              <a:t>	</a:t>
            </a:r>
            <a:r>
              <a:rPr lang="de-DE" sz="1800" smtClean="0"/>
              <a:t>S2=” Gabungan”;</a:t>
            </a: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id-ID" sz="1800" smtClean="0"/>
              <a:t>	</a:t>
            </a:r>
            <a:r>
              <a:rPr lang="en-US" sz="1800" smtClean="0"/>
              <a:t>strcat(S1,S2);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z="1800" i="1" smtClean="0"/>
              <a:t>	</a:t>
            </a:r>
            <a:r>
              <a:rPr lang="en-US" sz="1800" i="1" smtClean="0"/>
              <a:t>//Menampilkan nilai dari variabel S1 setelah digabung</a:t>
            </a: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id-ID" sz="1800" smtClean="0"/>
              <a:t>	</a:t>
            </a:r>
            <a:r>
              <a:rPr lang="en-US" sz="1800" smtClean="0"/>
              <a:t>cout &lt;&lt;S1&lt;&lt;endl;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z="1800" smtClean="0"/>
              <a:t>	</a:t>
            </a:r>
            <a:r>
              <a:rPr lang="en-US" sz="1800" smtClean="0"/>
              <a:t>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eaLnBrk="1" hangingPunct="1"/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Hasil Eksekusi</a:t>
            </a:r>
            <a:endParaRPr lang="en-US" dirty="0"/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43063" y="2071688"/>
            <a:ext cx="4652962" cy="25034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446</TotalTime>
  <Words>372</Words>
  <Application>Microsoft Office PowerPoint</Application>
  <PresentationFormat>On-screen Show (4:3)</PresentationFormat>
  <Paragraphs>295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Century Schoolbook</vt:lpstr>
      <vt:lpstr>Wingdings</vt:lpstr>
      <vt:lpstr>Wingdings 2</vt:lpstr>
      <vt:lpstr>Calibri</vt:lpstr>
      <vt:lpstr>Verdana</vt:lpstr>
      <vt:lpstr>Oriel</vt:lpstr>
      <vt:lpstr>NULL TERMINATED STRING </vt:lpstr>
      <vt:lpstr>Slide 2</vt:lpstr>
      <vt:lpstr>Daftar Fungsi untuk string</vt:lpstr>
      <vt:lpstr> 1. Fungsi strcpy </vt:lpstr>
      <vt:lpstr>Hasil Eksekusi</vt:lpstr>
      <vt:lpstr>2. Fungsi strdup</vt:lpstr>
      <vt:lpstr>Hasil eksekusi</vt:lpstr>
      <vt:lpstr>3. Fungsi strcat </vt:lpstr>
      <vt:lpstr>Hasil Eksekusi</vt:lpstr>
      <vt:lpstr>4. Fungsi strncat</vt:lpstr>
      <vt:lpstr>Hasil Eksekusi</vt:lpstr>
      <vt:lpstr>5. Fungsi strlen </vt:lpstr>
      <vt:lpstr>Hasil Eksekusi</vt:lpstr>
      <vt:lpstr>6. Fungsi strcmp</vt:lpstr>
      <vt:lpstr>Slide 15</vt:lpstr>
      <vt:lpstr>Hasil Eksekusi</vt:lpstr>
      <vt:lpstr>7. Fungsi strrev </vt:lpstr>
      <vt:lpstr>Hasil Eksekusi</vt:lpstr>
      <vt:lpstr>8. Fungsi strchr </vt:lpstr>
      <vt:lpstr>Hasil Eksekusi</vt:lpstr>
      <vt:lpstr>9. Fungsi strlwr </vt:lpstr>
      <vt:lpstr>Contoh</vt:lpstr>
      <vt:lpstr>Hasil Eksekusi</vt:lpstr>
      <vt:lpstr>10. Fungsi strupr </vt:lpstr>
      <vt:lpstr>Contoh</vt:lpstr>
      <vt:lpstr>Hasil Eksekusi</vt:lpstr>
      <vt:lpstr>Slide 27</vt:lpstr>
      <vt:lpstr>Hasil eksekusi</vt:lpstr>
      <vt:lpstr>Latihan  Buatlah program menggunakan string dengan tampilan sbb:</vt:lpstr>
      <vt:lpstr>Slide 30</vt:lpstr>
      <vt:lpstr> TUGAS MANDIRI Buatlah program dengan tampilan sbb:</vt:lpstr>
      <vt:lpstr>Slide 32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TERMINATED STRING </dc:title>
  <cp:lastModifiedBy>UMB</cp:lastModifiedBy>
  <cp:revision>19</cp:revision>
  <dcterms:created xsi:type="dcterms:W3CDTF">2008-10-25T09:02:17Z</dcterms:created>
  <dcterms:modified xsi:type="dcterms:W3CDTF">2012-04-14T12:45:42Z</dcterms:modified>
</cp:coreProperties>
</file>