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8.png" ContentType="image/png"/>
  <Override PartName="/ppt/media/image9.jpeg" ContentType="image/jpeg"/>
  <Override PartName="/ppt/media/image21.png" ContentType="image/png"/>
  <Override PartName="/ppt/media/image30.png" ContentType="image/png"/>
  <Override PartName="/ppt/media/image11.jpeg" ContentType="image/jpeg"/>
  <Override PartName="/ppt/media/image23.png" ContentType="image/png"/>
  <Override PartName="/ppt/media/image25.png" ContentType="image/png"/>
  <Override PartName="/ppt/media/image13.jpeg" ContentType="image/jpeg"/>
  <Override PartName="/ppt/media/image34.png" ContentType="image/png"/>
  <Override PartName="/ppt/media/image14.wmf" ContentType="image/x-wmf"/>
  <Override PartName="/ppt/media/image43.png" ContentType="image/png"/>
  <Override PartName="/ppt/media/image18.png" ContentType="image/png"/>
  <Override PartName="/ppt/media/image32.wmf" ContentType="image/x-wmf"/>
  <Override PartName="/ppt/media/image41.wmf" ContentType="image/x-wmf"/>
  <Override PartName="/ppt/media/image16.wmf" ContentType="image/x-wmf"/>
  <Override PartName="/ppt/media/image45.png" ContentType="image/png"/>
  <Override PartName="/ppt/media/image1.png" ContentType="image/png"/>
  <Override PartName="/ppt/media/image29.png" ContentType="image/png"/>
  <Override PartName="/ppt/media/image38.png" ContentType="image/png"/>
  <Override PartName="/ppt/media/image3.png" ContentType="image/png"/>
  <Override PartName="/ppt/media/image27.wmf" ContentType="image/x-wmf"/>
  <Override PartName="/ppt/media/image36.wmf" ContentType="image/x-wmf"/>
  <Override PartName="/ppt/media/image5.png" ContentType="image/png"/>
  <Override PartName="/ppt/media/image47.wmf" ContentType="image/x-wmf"/>
  <Override PartName="/ppt/media/image7.png" ContentType="image/png"/>
  <Override PartName="/ppt/media/image20.png" ContentType="image/png"/>
  <Override PartName="/ppt/media/image10.jpeg" ContentType="image/jpeg"/>
  <Override PartName="/ppt/media/image22.png" ContentType="image/png"/>
  <Override PartName="/ppt/media/image40.png" ContentType="image/png"/>
  <Override PartName="/ppt/media/image12.jpeg" ContentType="image/jpeg"/>
  <Override PartName="/ppt/media/image24.png" ContentType="image/png"/>
  <Override PartName="/ppt/media/image33.png" ContentType="image/png"/>
  <Override PartName="/ppt/media/image31.wmf" ContentType="image/x-wmf"/>
  <Override PartName="/ppt/media/image35.png" ContentType="image/png"/>
  <Override PartName="/ppt/media/image15.wmf" ContentType="image/x-wmf"/>
  <Override PartName="/ppt/media/image44.png" ContentType="image/png"/>
  <Override PartName="/ppt/media/image19.png" ContentType="image/png"/>
  <Override PartName="/ppt/media/image28.png" ContentType="image/png"/>
  <Override PartName="/ppt/media/image42.wmf" ContentType="image/x-wmf"/>
  <Override PartName="/ppt/media/image17.wmf" ContentType="image/x-wmf"/>
  <Override PartName="/ppt/media/image2.png" ContentType="image/png"/>
  <Override PartName="/ppt/media/image26.wmf" ContentType="image/x-wmf"/>
  <Override PartName="/ppt/media/image39.png" ContentType="image/png"/>
  <Override PartName="/ppt/media/image4.png" ContentType="image/png"/>
  <Override PartName="/ppt/media/image37.wmf" ContentType="image/x-wmf"/>
  <Override PartName="/ppt/media/image46.wmf" ContentType="image/x-wmf"/>
  <Override PartName="/ppt/media/image6.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3.xml" ContentType="application/vnd.openxmlformats-officedocument.presentationml.slide+xml"/>
  <Override PartName="/ppt/slides/slide7.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80"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81"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82"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83" name="PlaceHolder 5"/>
          <p:cNvSpPr>
            <a:spLocks noGrp="1"/>
          </p:cNvSpPr>
          <p:nvPr>
            <p:ph type="sldNum"/>
          </p:nvPr>
        </p:nvSpPr>
        <p:spPr>
          <a:xfrm>
            <a:off x="4399200" y="9555480"/>
            <a:ext cx="3372840" cy="502560"/>
          </a:xfrm>
          <a:prstGeom prst="rect">
            <a:avLst/>
          </a:prstGeom>
        </p:spPr>
        <p:txBody>
          <a:bodyPr anchor="b" bIns="0" lIns="0" rIns="0" tIns="0" wrap="none"/>
          <a:p>
            <a:pPr algn="r"/>
            <a:fld id="{A1415121-8111-41D1-A1C1-81F191E141B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227" name="TextShape 2"/>
          <p:cNvSpPr txBox="1"/>
          <p:nvPr/>
        </p:nvSpPr>
        <p:spPr>
          <a:xfrm>
            <a:off x="0" y="0"/>
            <a:ext cx="-11796840" cy="-11796840"/>
          </a:xfrm>
          <a:prstGeom prst="rect">
            <a:avLst/>
          </a:prstGeom>
        </p:spPr>
        <p:txBody>
          <a:bodyPr bIns="45000" lIns="90000" rIns="90000" tIns="45000"/>
          <a:p>
            <a:pPr>
              <a:lnSpc>
                <a:spcPct val="100000"/>
              </a:lnSpc>
            </a:pPr>
            <a:fld id="{91819191-7151-4171-A1E1-714191614151}" type="slidenum">
              <a:rPr lang="en-US">
                <a:solidFill>
                  <a:srgbClr val="ffffff"/>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30"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31"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33"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4"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35"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36"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38"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9"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48"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50"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52"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53"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4680"/>
            <a:ext cx="8229240" cy="53067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57"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58"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59"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9"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61"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62"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63"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65"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66"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67"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69"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70"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7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73"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74"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75"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77"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78"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11"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13"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4"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4680"/>
            <a:ext cx="8229240" cy="53067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18"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9"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20"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22"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23"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4"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4680"/>
            <a:ext cx="8229240" cy="849960"/>
          </a:xfrm>
          <a:prstGeom prst="rect">
            <a:avLst/>
          </a:prstGeom>
        </p:spPr>
        <p:txBody>
          <a:bodyPr anchor="ctr" bIns="0" lIns="0" rIns="0" tIns="0" wrap="none"/>
          <a:p>
            <a:endParaRPr/>
          </a:p>
        </p:txBody>
      </p:sp>
      <p:sp>
        <p:nvSpPr>
          <p:cNvPr id="26"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27"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8"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0b3261"/>
        </a:solidFill>
      </p:bgPr>
    </p:bg>
    <p:spTree>
      <p:nvGrpSpPr>
        <p:cNvPr id="1" name=""/>
        <p:cNvGrpSpPr/>
        <p:nvPr/>
      </p:nvGrpSpPr>
      <p:grpSpPr>
        <a:xfrm>
          <a:off x="0" y="0"/>
          <a:ext cx="0" cy="0"/>
          <a:chOff x="0" y="0"/>
          <a:chExt cx="0" cy="0"/>
        </a:xfrm>
      </p:grpSpPr>
      <p:pic>
        <p:nvPicPr>
          <p:cNvPr descr="" id="0" name="Picture 2"/>
          <p:cNvPicPr/>
          <p:nvPr/>
        </p:nvPicPr>
        <p:blipFill>
          <a:blip r:embed="rId2"/>
          <a:stretch>
            <a:fillRect/>
          </a:stretch>
        </p:blipFill>
        <p:spPr>
          <a:xfrm>
            <a:off x="8003880" y="6347880"/>
            <a:ext cx="399600" cy="399600"/>
          </a:xfrm>
          <a:prstGeom prst="rect">
            <a:avLst/>
          </a:prstGeom>
        </p:spPr>
      </p:pic>
      <p:pic>
        <p:nvPicPr>
          <p:cNvPr descr="" id="1" name="Obraz 7"/>
          <p:cNvPicPr/>
          <p:nvPr/>
        </p:nvPicPr>
        <p:blipFill>
          <a:blip r:embed="rId3"/>
          <a:stretch>
            <a:fillRect/>
          </a:stretch>
        </p:blipFill>
        <p:spPr>
          <a:xfrm>
            <a:off x="8558640" y="6343200"/>
            <a:ext cx="399600" cy="399600"/>
          </a:xfrm>
          <a:prstGeom prst="rect">
            <a:avLst/>
          </a:prstGeom>
        </p:spPr>
      </p:pic>
      <p:pic>
        <p:nvPicPr>
          <p:cNvPr descr="" id="2" name="Obraz 8"/>
          <p:cNvPicPr/>
          <p:nvPr/>
        </p:nvPicPr>
        <p:blipFill>
          <a:blip r:embed="rId4"/>
          <a:stretch>
            <a:fillRect/>
          </a:stretch>
        </p:blipFill>
        <p:spPr>
          <a:xfrm>
            <a:off x="7448760" y="6347880"/>
            <a:ext cx="399600" cy="399600"/>
          </a:xfrm>
          <a:prstGeom prst="rect">
            <a:avLst/>
          </a:prstGeom>
        </p:spPr>
      </p:pic>
      <p:pic>
        <p:nvPicPr>
          <p:cNvPr descr="" id="3" name="Obraz 9"/>
          <p:cNvPicPr/>
          <p:nvPr/>
        </p:nvPicPr>
        <p:blipFill>
          <a:blip r:embed="rId5"/>
          <a:stretch>
            <a:fillRect/>
          </a:stretch>
        </p:blipFill>
        <p:spPr>
          <a:xfrm>
            <a:off x="6904800" y="6338520"/>
            <a:ext cx="418680" cy="418680"/>
          </a:xfrm>
          <a:prstGeom prst="rect">
            <a:avLst/>
          </a:prstGeom>
        </p:spPr>
      </p:pic>
      <p:sp>
        <p:nvSpPr>
          <p:cNvPr id="4" name="CustomShape 1"/>
          <p:cNvSpPr/>
          <p:nvPr/>
        </p:nvSpPr>
        <p:spPr>
          <a:xfrm>
            <a:off x="107640" y="6388560"/>
            <a:ext cx="7776360" cy="312120"/>
          </a:xfrm>
          <a:prstGeom prst="rect">
            <a:avLst/>
          </a:prstGeom>
        </p:spPr>
        <p:txBody>
          <a:bodyPr/>
          <a:p>
            <a:pPr>
              <a:lnSpc>
                <a:spcPct val="100000"/>
              </a:lnSpc>
            </a:pPr>
            <a:r>
              <a:rPr lang="en-US">
                <a:solidFill>
                  <a:srgbClr val="ffffff"/>
                </a:solidFill>
                <a:latin typeface="Segoe UI Light"/>
                <a:ea typeface="Segoe UI"/>
              </a:rPr>
              <a:t>Sistem Informasi | Universitas Mercubuana</a:t>
            </a:r>
            <a:endParaRPr/>
          </a:p>
        </p:txBody>
      </p:sp>
      <p:sp>
        <p:nvSpPr>
          <p:cNvPr id="5" name="PlaceHolder 2"/>
          <p:cNvSpPr>
            <a:spLocks noGrp="1"/>
          </p:cNvSpPr>
          <p:nvPr>
            <p:ph type="title"/>
          </p:nvPr>
        </p:nvSpPr>
        <p:spPr>
          <a:xfrm>
            <a:off x="685800" y="2130480"/>
            <a:ext cx="7772040" cy="1010160"/>
          </a:xfrm>
          <a:prstGeom prst="rect">
            <a:avLst/>
          </a:prstGeom>
        </p:spPr>
        <p:txBody>
          <a:bodyPr anchor="ctr"/>
          <a:p>
            <a:pPr>
              <a:lnSpc>
                <a:spcPct val="100000"/>
              </a:lnSpc>
            </a:pPr>
            <a:r>
              <a:rPr lang="en-US" sz="4400">
                <a:solidFill>
                  <a:srgbClr val="ffffff"/>
                </a:solidFill>
                <a:latin typeface="Segoe UI Light"/>
                <a:ea typeface="Segoe UI"/>
              </a:rPr>
              <a:t>Click to edit the title text formatClick to edit Master title style</a:t>
            </a:r>
            <a:endParaRPr/>
          </a:p>
        </p:txBody>
      </p:sp>
      <p:sp>
        <p:nvSpPr>
          <p:cNvPr id="6" name="CustomShape 3"/>
          <p:cNvSpPr/>
          <p:nvPr/>
        </p:nvSpPr>
        <p:spPr>
          <a:xfrm>
            <a:off x="5796000" y="116640"/>
            <a:ext cx="3240000" cy="456120"/>
          </a:xfrm>
          <a:prstGeom prst="rect">
            <a:avLst/>
          </a:prstGeom>
        </p:spPr>
        <p:txBody>
          <a:bodyPr/>
          <a:p>
            <a:pPr algn="r">
              <a:lnSpc>
                <a:spcPct val="100000"/>
              </a:lnSpc>
            </a:pPr>
            <a:r>
              <a:rPr lang="en-US">
                <a:solidFill>
                  <a:srgbClr val="ffffff"/>
                </a:solidFill>
                <a:latin typeface="Segoe UI Light"/>
                <a:ea typeface="Segoe UI"/>
              </a:rPr>
              <a:t>Rekayasa Perangkat Lunak</a:t>
            </a:r>
            <a:endParaRPr/>
          </a:p>
        </p:txBody>
      </p:sp>
      <p:sp>
        <p:nvSpPr>
          <p:cNvPr id="7" name="PlaceHolder 4"/>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0b3261"/>
        </a:solidFill>
      </p:bgPr>
    </p:bg>
    <p:spTree>
      <p:nvGrpSpPr>
        <p:cNvPr id="1" name=""/>
        <p:cNvGrpSpPr/>
        <p:nvPr/>
      </p:nvGrpSpPr>
      <p:grpSpPr>
        <a:xfrm>
          <a:off x="0" y="0"/>
          <a:ext cx="0" cy="0"/>
          <a:chOff x="0" y="0"/>
          <a:chExt cx="0" cy="0"/>
        </a:xfrm>
      </p:grpSpPr>
      <p:pic>
        <p:nvPicPr>
          <p:cNvPr descr="" id="40" name="Picture 2"/>
          <p:cNvPicPr/>
          <p:nvPr/>
        </p:nvPicPr>
        <p:blipFill>
          <a:blip r:embed="rId2"/>
          <a:stretch>
            <a:fillRect/>
          </a:stretch>
        </p:blipFill>
        <p:spPr>
          <a:xfrm>
            <a:off x="8003880" y="6347880"/>
            <a:ext cx="399600" cy="399600"/>
          </a:xfrm>
          <a:prstGeom prst="rect">
            <a:avLst/>
          </a:prstGeom>
        </p:spPr>
      </p:pic>
      <p:pic>
        <p:nvPicPr>
          <p:cNvPr descr="" id="41" name="Obraz 7"/>
          <p:cNvPicPr/>
          <p:nvPr/>
        </p:nvPicPr>
        <p:blipFill>
          <a:blip r:embed="rId3"/>
          <a:stretch>
            <a:fillRect/>
          </a:stretch>
        </p:blipFill>
        <p:spPr>
          <a:xfrm>
            <a:off x="8558640" y="6343200"/>
            <a:ext cx="399600" cy="399600"/>
          </a:xfrm>
          <a:prstGeom prst="rect">
            <a:avLst/>
          </a:prstGeom>
        </p:spPr>
      </p:pic>
      <p:pic>
        <p:nvPicPr>
          <p:cNvPr descr="" id="42" name="Obraz 8"/>
          <p:cNvPicPr/>
          <p:nvPr/>
        </p:nvPicPr>
        <p:blipFill>
          <a:blip r:embed="rId4"/>
          <a:stretch>
            <a:fillRect/>
          </a:stretch>
        </p:blipFill>
        <p:spPr>
          <a:xfrm>
            <a:off x="7448760" y="6347880"/>
            <a:ext cx="399600" cy="399600"/>
          </a:xfrm>
          <a:prstGeom prst="rect">
            <a:avLst/>
          </a:prstGeom>
        </p:spPr>
      </p:pic>
      <p:pic>
        <p:nvPicPr>
          <p:cNvPr descr="" id="43" name="Obraz 9"/>
          <p:cNvPicPr/>
          <p:nvPr/>
        </p:nvPicPr>
        <p:blipFill>
          <a:blip r:embed="rId5"/>
          <a:stretch>
            <a:fillRect/>
          </a:stretch>
        </p:blipFill>
        <p:spPr>
          <a:xfrm>
            <a:off x="6904800" y="6338520"/>
            <a:ext cx="418680" cy="418680"/>
          </a:xfrm>
          <a:prstGeom prst="rect">
            <a:avLst/>
          </a:prstGeom>
        </p:spPr>
      </p:pic>
      <p:sp>
        <p:nvSpPr>
          <p:cNvPr id="44" name="CustomShape 1"/>
          <p:cNvSpPr/>
          <p:nvPr/>
        </p:nvSpPr>
        <p:spPr>
          <a:xfrm>
            <a:off x="107640" y="6388560"/>
            <a:ext cx="7776360" cy="312120"/>
          </a:xfrm>
          <a:prstGeom prst="rect">
            <a:avLst/>
          </a:prstGeom>
        </p:spPr>
        <p:txBody>
          <a:bodyPr/>
          <a:p>
            <a:pPr>
              <a:lnSpc>
                <a:spcPct val="100000"/>
              </a:lnSpc>
            </a:pPr>
            <a:r>
              <a:rPr lang="en-US">
                <a:solidFill>
                  <a:srgbClr val="ffffff"/>
                </a:solidFill>
                <a:latin typeface="Segoe UI Light"/>
                <a:ea typeface="Segoe UI"/>
              </a:rPr>
              <a:t>Sistem Informasi | Universitas Mercubuana</a:t>
            </a:r>
            <a:endParaRPr/>
          </a:p>
        </p:txBody>
      </p:sp>
      <p:sp>
        <p:nvSpPr>
          <p:cNvPr id="45" name="PlaceHolder 2"/>
          <p:cNvSpPr>
            <a:spLocks noGrp="1"/>
          </p:cNvSpPr>
          <p:nvPr>
            <p:ph type="title"/>
          </p:nvPr>
        </p:nvSpPr>
        <p:spPr>
          <a:xfrm>
            <a:off x="457200" y="274680"/>
            <a:ext cx="8229240" cy="849600"/>
          </a:xfrm>
          <a:prstGeom prst="rect">
            <a:avLst/>
          </a:prstGeom>
        </p:spPr>
        <p:txBody>
          <a:bodyPr anchor="ctr"/>
          <a:p>
            <a:pPr>
              <a:lnSpc>
                <a:spcPct val="100000"/>
              </a:lnSpc>
            </a:pPr>
            <a:r>
              <a:rPr lang="en-US" sz="4400">
                <a:solidFill>
                  <a:srgbClr val="ffffff"/>
                </a:solidFill>
                <a:latin typeface="Segoe UI Light"/>
                <a:ea typeface="Segoe UI"/>
              </a:rPr>
              <a:t>Click to edit the title text formatClick to edit Master title style</a:t>
            </a:r>
            <a:endParaRPr/>
          </a:p>
        </p:txBody>
      </p:sp>
      <p:sp>
        <p:nvSpPr>
          <p:cNvPr id="46" name="PlaceHolder 3"/>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5.wmf"/><Relationship Id="rId3" Type="http://schemas.openxmlformats.org/officeDocument/2006/relationships/image" Target="../media/image16.wmf"/><Relationship Id="rId4" Type="http://schemas.openxmlformats.org/officeDocument/2006/relationships/image" Target="../media/image17.wmf"/><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wmf"/><Relationship Id="rId5" Type="http://schemas.openxmlformats.org/officeDocument/2006/relationships/image" Target="../media/image27.wmf"/><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wmf"/><Relationship Id="rId5" Type="http://schemas.openxmlformats.org/officeDocument/2006/relationships/image" Target="../media/image32.wmf"/><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wmf"/><Relationship Id="rId5" Type="http://schemas.openxmlformats.org/officeDocument/2006/relationships/image" Target="../media/image37.wmf"/><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wmf"/><Relationship Id="rId5" Type="http://schemas.openxmlformats.org/officeDocument/2006/relationships/image" Target="../media/image42.wmf"/><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wmf"/><Relationship Id="rId5" Type="http://schemas.openxmlformats.org/officeDocument/2006/relationships/image" Target="../media/image47.wmf"/><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685800" y="2130480"/>
            <a:ext cx="7772040" cy="1010160"/>
          </a:xfrm>
          <a:prstGeom prst="rect">
            <a:avLst/>
          </a:prstGeom>
        </p:spPr>
        <p:txBody>
          <a:bodyPr anchor="ctr"/>
          <a:p>
            <a:pPr>
              <a:lnSpc>
                <a:spcPct val="100000"/>
              </a:lnSpc>
            </a:pPr>
            <a:r>
              <a:rPr lang="en-US" sz="3200">
                <a:solidFill>
                  <a:srgbClr val="ffffff"/>
                </a:solidFill>
                <a:latin typeface="Segoe UI Light"/>
                <a:ea typeface="Segoe UI"/>
              </a:rPr>
              <a:t>Penyediaan Data Pemakaian Gas Pelanggan</a:t>
            </a:r>
            <a:endParaRPr/>
          </a:p>
        </p:txBody>
      </p:sp>
      <p:sp>
        <p:nvSpPr>
          <p:cNvPr id="85" name="TextShape 2"/>
          <p:cNvSpPr txBox="1"/>
          <p:nvPr/>
        </p:nvSpPr>
        <p:spPr>
          <a:xfrm>
            <a:off x="683640" y="3213000"/>
            <a:ext cx="7776360" cy="1752120"/>
          </a:xfrm>
          <a:prstGeom prst="rect">
            <a:avLst/>
          </a:prstGeom>
        </p:spPr>
        <p:txBody>
          <a:bodyPr/>
          <a:p>
            <a:pPr>
              <a:lnSpc>
                <a:spcPct val="100000"/>
              </a:lnSpc>
            </a:pPr>
            <a:r>
              <a:rPr lang="en-US" sz="2800">
                <a:solidFill>
                  <a:srgbClr val="ffffff"/>
                </a:solidFill>
                <a:latin typeface="Segoe UI Light"/>
                <a:ea typeface="Segoe UI"/>
              </a:rPr>
              <a:t>Kelompok A</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7200" y="274680"/>
            <a:ext cx="8229240" cy="849600"/>
          </a:xfrm>
          <a:prstGeom prst="rect">
            <a:avLst/>
          </a:prstGeom>
        </p:spPr>
        <p:txBody>
          <a:bodyPr anchor="ctr"/>
          <a:p>
            <a:pPr>
              <a:lnSpc>
                <a:spcPct val="100000"/>
              </a:lnSpc>
            </a:pPr>
            <a:r>
              <a:rPr lang="en-US" sz="4400">
                <a:solidFill>
                  <a:srgbClr val="ffffff"/>
                </a:solidFill>
                <a:latin typeface="Segoe UI Light"/>
                <a:ea typeface="Segoe UI"/>
              </a:rPr>
              <a:t>Anggota kelompok</a:t>
            </a:r>
            <a:endParaRPr/>
          </a:p>
        </p:txBody>
      </p:sp>
      <p:sp>
        <p:nvSpPr>
          <p:cNvPr id="87" name="CustomShape 2"/>
          <p:cNvSpPr/>
          <p:nvPr/>
        </p:nvSpPr>
        <p:spPr>
          <a:xfrm>
            <a:off x="481680" y="2041200"/>
            <a:ext cx="1295640" cy="1295640"/>
          </a:xfrm>
          <a:prstGeom prst="rect">
            <a:avLst/>
          </a:prstGeom>
          <a:solidFill>
            <a:srgbClr val="f58d01"/>
          </a:solidFill>
        </p:spPr>
      </p:sp>
      <p:sp>
        <p:nvSpPr>
          <p:cNvPr id="88" name="CustomShape 3"/>
          <p:cNvSpPr/>
          <p:nvPr/>
        </p:nvSpPr>
        <p:spPr>
          <a:xfrm>
            <a:off x="481680" y="3776400"/>
            <a:ext cx="1295640" cy="1295640"/>
          </a:xfrm>
          <a:prstGeom prst="rect">
            <a:avLst/>
          </a:prstGeom>
          <a:solidFill>
            <a:srgbClr val="4bacc6"/>
          </a:solidFill>
        </p:spPr>
      </p:sp>
      <p:sp>
        <p:nvSpPr>
          <p:cNvPr id="89" name="CustomShape 4"/>
          <p:cNvSpPr/>
          <p:nvPr/>
        </p:nvSpPr>
        <p:spPr>
          <a:xfrm>
            <a:off x="4725720" y="2041200"/>
            <a:ext cx="1295640" cy="1295640"/>
          </a:xfrm>
          <a:prstGeom prst="rect">
            <a:avLst/>
          </a:prstGeom>
          <a:solidFill>
            <a:srgbClr val="009f3c"/>
          </a:solidFill>
        </p:spPr>
      </p:sp>
      <p:sp>
        <p:nvSpPr>
          <p:cNvPr id="90" name="CustomShape 5"/>
          <p:cNvSpPr/>
          <p:nvPr/>
        </p:nvSpPr>
        <p:spPr>
          <a:xfrm>
            <a:off x="4725720" y="3776400"/>
            <a:ext cx="1295640" cy="1295640"/>
          </a:xfrm>
          <a:prstGeom prst="rect">
            <a:avLst/>
          </a:prstGeom>
          <a:solidFill>
            <a:srgbClr val="464543"/>
          </a:solidFill>
        </p:spPr>
      </p:sp>
      <p:sp>
        <p:nvSpPr>
          <p:cNvPr id="91" name="CustomShape 6"/>
          <p:cNvSpPr/>
          <p:nvPr/>
        </p:nvSpPr>
        <p:spPr>
          <a:xfrm>
            <a:off x="1779120" y="2041200"/>
            <a:ext cx="2664000" cy="1295640"/>
          </a:xfrm>
          <a:prstGeom prst="rect">
            <a:avLst/>
          </a:prstGeom>
          <a:solidFill>
            <a:srgbClr val="f58d01"/>
          </a:solidFill>
        </p:spPr>
        <p:txBody>
          <a:bodyPr anchor="ctr" bIns="45000" lIns="90000" rIns="90000" tIns="45000"/>
          <a:p>
            <a:pPr>
              <a:lnSpc>
                <a:spcPct val="100000"/>
              </a:lnSpc>
            </a:pPr>
            <a:r>
              <a:rPr b="1" lang="en-US">
                <a:solidFill>
                  <a:srgbClr val="ffffff"/>
                </a:solidFill>
                <a:latin typeface="Segoe UI Light"/>
              </a:rPr>
              <a:t>Rizky Pratama</a:t>
            </a:r>
            <a:endParaRPr/>
          </a:p>
          <a:p>
            <a:pPr>
              <a:lnSpc>
                <a:spcPct val="100000"/>
              </a:lnSpc>
            </a:pPr>
            <a:r>
              <a:rPr lang="en-US">
                <a:solidFill>
                  <a:srgbClr val="ffffff"/>
                </a:solidFill>
                <a:latin typeface="Segoe UI Light"/>
              </a:rPr>
              <a:t>Ketua</a:t>
            </a:r>
            <a:endParaRPr/>
          </a:p>
          <a:p>
            <a:pPr>
              <a:lnSpc>
                <a:spcPct val="100000"/>
              </a:lnSpc>
            </a:pPr>
            <a:r>
              <a:rPr lang="en-US">
                <a:solidFill>
                  <a:srgbClr val="ffffff"/>
                </a:solidFill>
                <a:latin typeface="Segoe UI Light"/>
              </a:rPr>
              <a:t>Project Manager</a:t>
            </a:r>
            <a:endParaRPr/>
          </a:p>
          <a:p>
            <a:pPr>
              <a:lnSpc>
                <a:spcPct val="100000"/>
              </a:lnSpc>
            </a:pPr>
            <a:r>
              <a:rPr lang="en-US">
                <a:solidFill>
                  <a:srgbClr val="ffffff"/>
                </a:solidFill>
                <a:latin typeface="Segoe UI Light"/>
              </a:rPr>
              <a:t>Programmer</a:t>
            </a:r>
            <a:endParaRPr/>
          </a:p>
        </p:txBody>
      </p:sp>
      <p:sp>
        <p:nvSpPr>
          <p:cNvPr id="92" name="CustomShape 7"/>
          <p:cNvSpPr/>
          <p:nvPr/>
        </p:nvSpPr>
        <p:spPr>
          <a:xfrm>
            <a:off x="6022440" y="2041200"/>
            <a:ext cx="2664000" cy="1295640"/>
          </a:xfrm>
          <a:prstGeom prst="rect">
            <a:avLst/>
          </a:prstGeom>
          <a:solidFill>
            <a:srgbClr val="009f3c"/>
          </a:solidFill>
        </p:spPr>
        <p:txBody>
          <a:bodyPr anchor="ctr" bIns="45000" lIns="90000" rIns="90000" tIns="45000"/>
          <a:p>
            <a:pPr>
              <a:lnSpc>
                <a:spcPct val="100000"/>
              </a:lnSpc>
            </a:pPr>
            <a:r>
              <a:rPr b="1" lang="en-US">
                <a:solidFill>
                  <a:srgbClr val="ffffff"/>
                </a:solidFill>
                <a:latin typeface="Segoe UI Light"/>
              </a:rPr>
              <a:t>Cindy Kristiani</a:t>
            </a:r>
            <a:endParaRPr/>
          </a:p>
          <a:p>
            <a:pPr>
              <a:lnSpc>
                <a:spcPct val="100000"/>
              </a:lnSpc>
            </a:pPr>
            <a:r>
              <a:rPr lang="en-US">
                <a:solidFill>
                  <a:srgbClr val="ffffff"/>
                </a:solidFill>
                <a:latin typeface="Segoe UI Light"/>
              </a:rPr>
              <a:t>Administrator</a:t>
            </a:r>
            <a:endParaRPr/>
          </a:p>
          <a:p>
            <a:pPr>
              <a:lnSpc>
                <a:spcPct val="100000"/>
              </a:lnSpc>
            </a:pPr>
            <a:r>
              <a:rPr lang="en-US">
                <a:solidFill>
                  <a:srgbClr val="ffffff"/>
                </a:solidFill>
                <a:latin typeface="Segoe UI Light"/>
              </a:rPr>
              <a:t>Tester</a:t>
            </a:r>
            <a:endParaRPr/>
          </a:p>
          <a:p>
            <a:pPr>
              <a:lnSpc>
                <a:spcPct val="100000"/>
              </a:lnSpc>
            </a:pPr>
            <a:endParaRPr/>
          </a:p>
        </p:txBody>
      </p:sp>
      <p:sp>
        <p:nvSpPr>
          <p:cNvPr id="93" name="CustomShape 8"/>
          <p:cNvSpPr/>
          <p:nvPr/>
        </p:nvSpPr>
        <p:spPr>
          <a:xfrm>
            <a:off x="1779120" y="3776400"/>
            <a:ext cx="2664000" cy="1295640"/>
          </a:xfrm>
          <a:prstGeom prst="rect">
            <a:avLst/>
          </a:prstGeom>
          <a:solidFill>
            <a:srgbClr val="4bacc6"/>
          </a:solidFill>
        </p:spPr>
        <p:txBody>
          <a:bodyPr anchor="ctr" bIns="45000" lIns="90000" rIns="90000" tIns="45000"/>
          <a:p>
            <a:pPr>
              <a:lnSpc>
                <a:spcPct val="100000"/>
              </a:lnSpc>
            </a:pPr>
            <a:r>
              <a:rPr b="1" lang="en-US">
                <a:solidFill>
                  <a:srgbClr val="ffffff"/>
                </a:solidFill>
                <a:latin typeface="Segoe UI Light"/>
              </a:rPr>
              <a:t>Feldy Yusuf</a:t>
            </a:r>
            <a:endParaRPr/>
          </a:p>
          <a:p>
            <a:pPr>
              <a:lnSpc>
                <a:spcPct val="100000"/>
              </a:lnSpc>
            </a:pPr>
            <a:r>
              <a:rPr lang="en-US">
                <a:solidFill>
                  <a:srgbClr val="ffffff"/>
                </a:solidFill>
                <a:latin typeface="Segoe UI Light"/>
              </a:rPr>
              <a:t>System Analyst</a:t>
            </a:r>
            <a:endParaRPr/>
          </a:p>
          <a:p>
            <a:pPr>
              <a:lnSpc>
                <a:spcPct val="100000"/>
              </a:lnSpc>
            </a:pPr>
            <a:r>
              <a:rPr lang="en-US">
                <a:solidFill>
                  <a:srgbClr val="ffffff"/>
                </a:solidFill>
                <a:latin typeface="Segoe UI Light"/>
              </a:rPr>
              <a:t>Programmer</a:t>
            </a:r>
            <a:endParaRPr/>
          </a:p>
          <a:p>
            <a:pPr>
              <a:lnSpc>
                <a:spcPct val="100000"/>
              </a:lnSpc>
            </a:pPr>
            <a:endParaRPr/>
          </a:p>
        </p:txBody>
      </p:sp>
      <p:sp>
        <p:nvSpPr>
          <p:cNvPr id="94" name="CustomShape 9"/>
          <p:cNvSpPr/>
          <p:nvPr/>
        </p:nvSpPr>
        <p:spPr>
          <a:xfrm>
            <a:off x="6022440" y="3776400"/>
            <a:ext cx="2664000" cy="1295640"/>
          </a:xfrm>
          <a:prstGeom prst="rect">
            <a:avLst/>
          </a:prstGeom>
          <a:solidFill>
            <a:srgbClr val="464543"/>
          </a:solidFill>
        </p:spPr>
        <p:txBody>
          <a:bodyPr anchor="ctr" bIns="45000" lIns="90000" rIns="90000" tIns="45000"/>
          <a:p>
            <a:pPr>
              <a:lnSpc>
                <a:spcPct val="100000"/>
              </a:lnSpc>
            </a:pPr>
            <a:r>
              <a:rPr b="1" lang="en-US">
                <a:solidFill>
                  <a:srgbClr val="ffffff"/>
                </a:solidFill>
                <a:latin typeface="Segoe UI Light"/>
              </a:rPr>
              <a:t>Muhammad Okta</a:t>
            </a:r>
            <a:endParaRPr/>
          </a:p>
          <a:p>
            <a:pPr>
              <a:lnSpc>
                <a:spcPct val="100000"/>
              </a:lnSpc>
            </a:pPr>
            <a:r>
              <a:rPr lang="en-US">
                <a:solidFill>
                  <a:srgbClr val="ffffff"/>
                </a:solidFill>
                <a:latin typeface="Segoe UI Light"/>
              </a:rPr>
              <a:t>Programmer</a:t>
            </a:r>
            <a:endParaRPr/>
          </a:p>
          <a:p>
            <a:pPr>
              <a:lnSpc>
                <a:spcPct val="100000"/>
              </a:lnSpc>
            </a:pPr>
            <a:r>
              <a:rPr lang="en-US">
                <a:solidFill>
                  <a:srgbClr val="ffffff"/>
                </a:solidFill>
                <a:latin typeface="Segoe UI Light"/>
              </a:rPr>
              <a:t>Tester</a:t>
            </a:r>
            <a:endParaRPr/>
          </a:p>
          <a:p>
            <a:pPr>
              <a:lnSpc>
                <a:spcPct val="100000"/>
              </a:lnSpc>
            </a:pPr>
            <a:endParaRPr/>
          </a:p>
        </p:txBody>
      </p:sp>
      <p:sp>
        <p:nvSpPr>
          <p:cNvPr id="95" name="CustomShape 10"/>
          <p:cNvSpPr/>
          <p:nvPr/>
        </p:nvSpPr>
        <p:spPr>
          <a:xfrm>
            <a:off x="589680" y="3884400"/>
            <a:ext cx="1079640" cy="1079640"/>
          </a:xfrm>
          <a:prstGeom prst="rect">
            <a:avLst/>
          </a:prstGeom>
          <a:blipFill>
            <a:blip r:embed="rId1"/>
          </a:blipFill>
          <a:ln w="38160">
            <a:solidFill>
              <a:srgbClr val="ffffff"/>
            </a:solidFill>
            <a:round/>
          </a:ln>
        </p:spPr>
      </p:sp>
      <p:pic>
        <p:nvPicPr>
          <p:cNvPr descr="" id="96" name="Picture 2"/>
          <p:cNvPicPr/>
          <p:nvPr/>
        </p:nvPicPr>
        <p:blipFill>
          <a:blip r:embed="rId2"/>
          <a:stretch>
            <a:fillRect/>
          </a:stretch>
        </p:blipFill>
        <p:spPr>
          <a:xfrm>
            <a:off x="567000" y="2133000"/>
            <a:ext cx="1096920" cy="1096920"/>
          </a:xfrm>
          <a:prstGeom prst="rect">
            <a:avLst/>
          </a:prstGeom>
          <a:ln w="88920">
            <a:solidFill>
              <a:srgbClr val="ffffff"/>
            </a:solidFill>
            <a:miter/>
          </a:ln>
        </p:spPr>
      </p:pic>
      <p:pic>
        <p:nvPicPr>
          <p:cNvPr descr="" id="97" name="Picture 6"/>
          <p:cNvPicPr/>
          <p:nvPr/>
        </p:nvPicPr>
        <p:blipFill>
          <a:blip r:embed="rId3"/>
          <a:stretch>
            <a:fillRect/>
          </a:stretch>
        </p:blipFill>
        <p:spPr>
          <a:xfrm>
            <a:off x="580320" y="3847320"/>
            <a:ext cx="1096920" cy="1165320"/>
          </a:xfrm>
          <a:prstGeom prst="rect">
            <a:avLst/>
          </a:prstGeom>
          <a:ln w="88920">
            <a:solidFill>
              <a:srgbClr val="ffffff"/>
            </a:solidFill>
            <a:miter/>
          </a:ln>
        </p:spPr>
      </p:pic>
      <p:pic>
        <p:nvPicPr>
          <p:cNvPr descr="" id="98" name="Picture 8"/>
          <p:cNvPicPr/>
          <p:nvPr/>
        </p:nvPicPr>
        <p:blipFill>
          <a:blip r:embed="rId4"/>
          <a:stretch>
            <a:fillRect/>
          </a:stretch>
        </p:blipFill>
        <p:spPr>
          <a:xfrm>
            <a:off x="4832640" y="3861000"/>
            <a:ext cx="1005480" cy="1153440"/>
          </a:xfrm>
          <a:prstGeom prst="rect">
            <a:avLst/>
          </a:prstGeom>
          <a:ln w="88920">
            <a:solidFill>
              <a:srgbClr val="ffffff"/>
            </a:solidFill>
            <a:miter/>
          </a:ln>
        </p:spPr>
      </p:pic>
      <p:pic>
        <p:nvPicPr>
          <p:cNvPr descr="" id="99" name="Picture 10"/>
          <p:cNvPicPr/>
          <p:nvPr/>
        </p:nvPicPr>
        <p:blipFill>
          <a:blip r:embed="rId5"/>
          <a:stretch>
            <a:fillRect/>
          </a:stretch>
        </p:blipFill>
        <p:spPr>
          <a:xfrm>
            <a:off x="4811400" y="2119320"/>
            <a:ext cx="1188360" cy="1148760"/>
          </a:xfrm>
          <a:prstGeom prst="rect">
            <a:avLst/>
          </a:prstGeom>
          <a:ln w="88920">
            <a:solidFill>
              <a:srgbClr val="ffffff"/>
            </a:solidFill>
            <a:miter/>
          </a:ln>
        </p:spPr>
      </p:pic>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57200" y="274680"/>
            <a:ext cx="8229240" cy="849600"/>
          </a:xfrm>
          <a:prstGeom prst="rect">
            <a:avLst/>
          </a:prstGeom>
        </p:spPr>
        <p:txBody>
          <a:bodyPr anchor="ctr"/>
          <a:p>
            <a:pPr>
              <a:lnSpc>
                <a:spcPct val="100000"/>
              </a:lnSpc>
            </a:pPr>
            <a:r>
              <a:rPr lang="en-US" sz="4400">
                <a:solidFill>
                  <a:srgbClr val="ffffff"/>
                </a:solidFill>
                <a:latin typeface="Segoe UI Light"/>
                <a:ea typeface="Segoe UI"/>
              </a:rPr>
              <a:t>A. Pengenalan &amp; Tujuan</a:t>
            </a:r>
            <a:endParaRPr/>
          </a:p>
        </p:txBody>
      </p:sp>
      <p:sp>
        <p:nvSpPr>
          <p:cNvPr id="101" name="CustomShape 2"/>
          <p:cNvSpPr/>
          <p:nvPr/>
        </p:nvSpPr>
        <p:spPr>
          <a:xfrm>
            <a:off x="467640" y="1268640"/>
            <a:ext cx="7776360" cy="1872000"/>
          </a:xfrm>
          <a:prstGeom prst="rect">
            <a:avLst/>
          </a:prstGeom>
        </p:spPr>
        <p:txBody>
          <a:bodyPr bIns="45000" lIns="90000" rIns="90000" tIns="45000"/>
          <a:p>
            <a:pPr>
              <a:lnSpc>
                <a:spcPct val="100000"/>
              </a:lnSpc>
            </a:pPr>
            <a:r>
              <a:rPr lang="en-US" sz="2000">
                <a:solidFill>
                  <a:srgbClr val="ffffff"/>
                </a:solidFill>
                <a:latin typeface="Segoe UI Light"/>
              </a:rPr>
              <a:t>	</a:t>
            </a:r>
            <a:r>
              <a:rPr lang="en-US" sz="2000">
                <a:solidFill>
                  <a:srgbClr val="ffffff"/>
                </a:solidFill>
                <a:latin typeface="Segoe UI Light"/>
              </a:rPr>
              <a:t>Suatu program Pengendalian Data Terintegrasi Pemakaian Gas Pelanggan dibuat sebagaimana tujuan dibangunnya suatu software, yaitu sebagai suatu jalan keluar dimana pada saat ini sangat dibutuhkan suatu sistem yang dapat membuat atau mengolah Laporan/data dengan mudah dan cepat.</a:t>
            </a:r>
            <a:endParaRPr/>
          </a:p>
          <a:p>
            <a:pPr>
              <a:lnSpc>
                <a:spcPct val="100000"/>
              </a:lnSpc>
            </a:pPr>
            <a:endParaRPr/>
          </a:p>
          <a:p>
            <a:pPr>
              <a:lnSpc>
                <a:spcPct val="100000"/>
              </a:lnSpc>
            </a:pPr>
            <a:r>
              <a:rPr lang="en-US" sz="2000">
                <a:solidFill>
                  <a:srgbClr val="ffffff"/>
                </a:solidFill>
                <a:latin typeface="Segoe UI Light"/>
              </a:rPr>
              <a:t>Adapun keuntungan ketika kita menggunakan suatu software adalah :</a:t>
            </a:r>
            <a:endParaRPr/>
          </a:p>
        </p:txBody>
      </p:sp>
      <p:sp>
        <p:nvSpPr>
          <p:cNvPr id="102" name="CustomShape 3"/>
          <p:cNvSpPr/>
          <p:nvPr/>
        </p:nvSpPr>
        <p:spPr>
          <a:xfrm>
            <a:off x="181800" y="4428000"/>
            <a:ext cx="2160000" cy="1295640"/>
          </a:xfrm>
          <a:prstGeom prst="rect">
            <a:avLst/>
          </a:prstGeom>
          <a:solidFill>
            <a:srgbClr val="f58d01"/>
          </a:solidFill>
        </p:spPr>
      </p:sp>
      <p:sp>
        <p:nvSpPr>
          <p:cNvPr id="103" name="CustomShape 4"/>
          <p:cNvSpPr/>
          <p:nvPr/>
        </p:nvSpPr>
        <p:spPr>
          <a:xfrm>
            <a:off x="2414160" y="4428000"/>
            <a:ext cx="2157480" cy="1295640"/>
          </a:xfrm>
          <a:prstGeom prst="rect">
            <a:avLst/>
          </a:prstGeom>
          <a:solidFill>
            <a:srgbClr val="4bacc6"/>
          </a:solidFill>
        </p:spPr>
      </p:sp>
      <p:sp>
        <p:nvSpPr>
          <p:cNvPr id="104" name="CustomShape 5"/>
          <p:cNvSpPr/>
          <p:nvPr/>
        </p:nvSpPr>
        <p:spPr>
          <a:xfrm>
            <a:off x="4646160" y="4428000"/>
            <a:ext cx="2157480" cy="1295640"/>
          </a:xfrm>
          <a:prstGeom prst="rect">
            <a:avLst/>
          </a:prstGeom>
          <a:solidFill>
            <a:srgbClr val="009f3c"/>
          </a:solidFill>
        </p:spPr>
      </p:sp>
      <p:sp>
        <p:nvSpPr>
          <p:cNvPr id="105" name="CustomShape 6"/>
          <p:cNvSpPr/>
          <p:nvPr/>
        </p:nvSpPr>
        <p:spPr>
          <a:xfrm>
            <a:off x="6878520" y="4428000"/>
            <a:ext cx="2157480" cy="1295640"/>
          </a:xfrm>
          <a:prstGeom prst="rect">
            <a:avLst/>
          </a:prstGeom>
          <a:solidFill>
            <a:srgbClr val="464543"/>
          </a:solidFill>
        </p:spPr>
      </p:sp>
      <p:sp>
        <p:nvSpPr>
          <p:cNvPr id="106" name="CustomShape 7"/>
          <p:cNvSpPr/>
          <p:nvPr/>
        </p:nvSpPr>
        <p:spPr>
          <a:xfrm>
            <a:off x="901800" y="4716000"/>
            <a:ext cx="719640" cy="719640"/>
          </a:xfrm>
          <a:prstGeom prst="rect">
            <a:avLst/>
          </a:prstGeom>
          <a:ln w="25560">
            <a:solidFill>
              <a:srgbClr val="ffffff"/>
            </a:solidFill>
            <a:round/>
          </a:ln>
        </p:spPr>
        <p:txBody>
          <a:bodyPr anchor="ctr" bIns="0" lIns="0" rIns="0" tIns="0"/>
          <a:p>
            <a:pPr algn="ctr">
              <a:lnSpc>
                <a:spcPct val="100000"/>
              </a:lnSpc>
            </a:pPr>
            <a:r>
              <a:rPr b="1" lang="en-US" sz="4000">
                <a:solidFill>
                  <a:srgbClr val="ffffff"/>
                </a:solidFill>
                <a:latin typeface="Segoe UI Light"/>
              </a:rPr>
              <a:t>1</a:t>
            </a:r>
            <a:endParaRPr/>
          </a:p>
        </p:txBody>
      </p:sp>
      <p:sp>
        <p:nvSpPr>
          <p:cNvPr id="107" name="CustomShape 8"/>
          <p:cNvSpPr/>
          <p:nvPr/>
        </p:nvSpPr>
        <p:spPr>
          <a:xfrm>
            <a:off x="3134160" y="4716000"/>
            <a:ext cx="719640" cy="719640"/>
          </a:xfrm>
          <a:prstGeom prst="rect">
            <a:avLst/>
          </a:prstGeom>
          <a:ln w="25560">
            <a:solidFill>
              <a:srgbClr val="ffffff"/>
            </a:solidFill>
            <a:round/>
          </a:ln>
        </p:spPr>
        <p:txBody>
          <a:bodyPr anchor="ctr" bIns="0" lIns="0" rIns="0" tIns="0"/>
          <a:p>
            <a:pPr algn="ctr">
              <a:lnSpc>
                <a:spcPct val="100000"/>
              </a:lnSpc>
            </a:pPr>
            <a:r>
              <a:rPr b="1" lang="en-US" sz="4000">
                <a:solidFill>
                  <a:srgbClr val="ffffff"/>
                </a:solidFill>
                <a:latin typeface="Segoe UI Light"/>
              </a:rPr>
              <a:t>2</a:t>
            </a:r>
            <a:endParaRPr/>
          </a:p>
        </p:txBody>
      </p:sp>
      <p:sp>
        <p:nvSpPr>
          <p:cNvPr id="108" name="CustomShape 9"/>
          <p:cNvSpPr/>
          <p:nvPr/>
        </p:nvSpPr>
        <p:spPr>
          <a:xfrm>
            <a:off x="5366520" y="4716000"/>
            <a:ext cx="719640" cy="719640"/>
          </a:xfrm>
          <a:prstGeom prst="rect">
            <a:avLst/>
          </a:prstGeom>
          <a:ln w="25560">
            <a:solidFill>
              <a:srgbClr val="ffffff"/>
            </a:solidFill>
            <a:round/>
          </a:ln>
        </p:spPr>
        <p:txBody>
          <a:bodyPr anchor="ctr" bIns="0" lIns="0" rIns="0" tIns="0"/>
          <a:p>
            <a:pPr algn="ctr">
              <a:lnSpc>
                <a:spcPct val="100000"/>
              </a:lnSpc>
            </a:pPr>
            <a:r>
              <a:rPr b="1" lang="en-US" sz="4000">
                <a:solidFill>
                  <a:srgbClr val="ffffff"/>
                </a:solidFill>
                <a:latin typeface="Segoe UI Light"/>
              </a:rPr>
              <a:t>3</a:t>
            </a:r>
            <a:endParaRPr/>
          </a:p>
        </p:txBody>
      </p:sp>
      <p:sp>
        <p:nvSpPr>
          <p:cNvPr id="109" name="CustomShape 10"/>
          <p:cNvSpPr/>
          <p:nvPr/>
        </p:nvSpPr>
        <p:spPr>
          <a:xfrm>
            <a:off x="7524360" y="4644000"/>
            <a:ext cx="719640" cy="719640"/>
          </a:xfrm>
          <a:prstGeom prst="rect">
            <a:avLst/>
          </a:prstGeom>
          <a:ln w="25560">
            <a:solidFill>
              <a:srgbClr val="ffffff"/>
            </a:solidFill>
            <a:round/>
          </a:ln>
        </p:spPr>
        <p:txBody>
          <a:bodyPr anchor="ctr" bIns="0" lIns="0" rIns="0" tIns="0"/>
          <a:p>
            <a:pPr algn="ctr">
              <a:lnSpc>
                <a:spcPct val="100000"/>
              </a:lnSpc>
            </a:pPr>
            <a:r>
              <a:rPr b="1" lang="en-US" sz="4000">
                <a:solidFill>
                  <a:srgbClr val="ffffff"/>
                </a:solidFill>
                <a:latin typeface="Segoe UI Light"/>
              </a:rPr>
              <a:t>4</a:t>
            </a:r>
            <a:endParaRPr/>
          </a:p>
        </p:txBody>
      </p:sp>
      <p:sp>
        <p:nvSpPr>
          <p:cNvPr id="110" name="CustomShape 11"/>
          <p:cNvSpPr/>
          <p:nvPr/>
        </p:nvSpPr>
        <p:spPr>
          <a:xfrm>
            <a:off x="-77400" y="4058640"/>
            <a:ext cx="2546280" cy="364680"/>
          </a:xfrm>
          <a:prstGeom prst="rect">
            <a:avLst/>
          </a:prstGeom>
        </p:spPr>
        <p:txBody>
          <a:bodyPr bIns="45000" lIns="90000" rIns="90000" tIns="45000" wrap="none"/>
          <a:p>
            <a:pPr algn="ctr">
              <a:lnSpc>
                <a:spcPct val="100000"/>
              </a:lnSpc>
            </a:pPr>
            <a:r>
              <a:rPr lang="en-US">
                <a:solidFill>
                  <a:srgbClr val="ffffff"/>
                </a:solidFill>
                <a:latin typeface="Segoe UI Light"/>
              </a:rPr>
              <a:t>Menghemat Material</a:t>
            </a:r>
            <a:endParaRPr/>
          </a:p>
        </p:txBody>
      </p:sp>
      <p:sp>
        <p:nvSpPr>
          <p:cNvPr id="111" name="CustomShape 12"/>
          <p:cNvSpPr/>
          <p:nvPr/>
        </p:nvSpPr>
        <p:spPr>
          <a:xfrm>
            <a:off x="4913280" y="4067640"/>
            <a:ext cx="1753920" cy="364680"/>
          </a:xfrm>
          <a:prstGeom prst="rect">
            <a:avLst/>
          </a:prstGeom>
        </p:spPr>
        <p:txBody>
          <a:bodyPr bIns="45000" lIns="90000" rIns="90000" tIns="45000" wrap="none"/>
          <a:p>
            <a:pPr algn="ctr">
              <a:lnSpc>
                <a:spcPct val="100000"/>
              </a:lnSpc>
            </a:pPr>
            <a:r>
              <a:rPr lang="en-US">
                <a:solidFill>
                  <a:srgbClr val="ffffff"/>
                </a:solidFill>
                <a:latin typeface="Segoe UI Light"/>
              </a:rPr>
              <a:t>Mempercepat</a:t>
            </a:r>
            <a:endParaRPr/>
          </a:p>
        </p:txBody>
      </p:sp>
      <p:sp>
        <p:nvSpPr>
          <p:cNvPr id="112" name="CustomShape 13"/>
          <p:cNvSpPr/>
          <p:nvPr/>
        </p:nvSpPr>
        <p:spPr>
          <a:xfrm>
            <a:off x="2268360" y="5724000"/>
            <a:ext cx="1888200" cy="364680"/>
          </a:xfrm>
          <a:prstGeom prst="rect">
            <a:avLst/>
          </a:prstGeom>
        </p:spPr>
        <p:txBody>
          <a:bodyPr bIns="45000" lIns="90000" rIns="90000" tIns="45000" wrap="none"/>
          <a:p>
            <a:pPr algn="ctr">
              <a:lnSpc>
                <a:spcPct val="100000"/>
              </a:lnSpc>
            </a:pPr>
            <a:r>
              <a:rPr lang="en-US">
                <a:solidFill>
                  <a:srgbClr val="ffffff"/>
                </a:solidFill>
                <a:latin typeface="Segoe UI Light"/>
              </a:rPr>
              <a:t>Efisiensi waktu</a:t>
            </a:r>
            <a:endParaRPr/>
          </a:p>
        </p:txBody>
      </p:sp>
      <p:sp>
        <p:nvSpPr>
          <p:cNvPr id="113" name="CustomShape 14"/>
          <p:cNvSpPr/>
          <p:nvPr/>
        </p:nvSpPr>
        <p:spPr>
          <a:xfrm>
            <a:off x="4403520" y="5714640"/>
            <a:ext cx="2518920" cy="364680"/>
          </a:xfrm>
          <a:prstGeom prst="rect">
            <a:avLst/>
          </a:prstGeom>
        </p:spPr>
        <p:txBody>
          <a:bodyPr bIns="45000" lIns="90000" rIns="90000" tIns="45000" wrap="none"/>
          <a:p>
            <a:pPr algn="ctr">
              <a:lnSpc>
                <a:spcPct val="100000"/>
              </a:lnSpc>
            </a:pPr>
            <a:r>
              <a:rPr lang="en-US">
                <a:solidFill>
                  <a:srgbClr val="ffffff"/>
                </a:solidFill>
                <a:latin typeface="Segoe UI Light"/>
              </a:rPr>
              <a:t>Pengolahan Laporan</a:t>
            </a:r>
            <a:endParaRPr/>
          </a:p>
        </p:txBody>
      </p:sp>
      <p:sp>
        <p:nvSpPr>
          <p:cNvPr id="114" name="CustomShape 15"/>
          <p:cNvSpPr/>
          <p:nvPr/>
        </p:nvSpPr>
        <p:spPr>
          <a:xfrm>
            <a:off x="6928560" y="4067640"/>
            <a:ext cx="2011320" cy="364680"/>
          </a:xfrm>
          <a:prstGeom prst="rect">
            <a:avLst/>
          </a:prstGeom>
        </p:spPr>
        <p:txBody>
          <a:bodyPr bIns="45000" lIns="90000" rIns="90000" tIns="45000" wrap="none"/>
          <a:p>
            <a:pPr algn="ctr">
              <a:lnSpc>
                <a:spcPct val="100000"/>
              </a:lnSpc>
            </a:pPr>
            <a:r>
              <a:rPr lang="en-US">
                <a:solidFill>
                  <a:srgbClr val="ffffff"/>
                </a:solidFill>
                <a:latin typeface="Segoe UI Light"/>
              </a:rPr>
              <a:t>Keamanan Data</a:t>
            </a:r>
            <a:endParaRPr/>
          </a:p>
        </p:txBody>
      </p:sp>
      <p:sp>
        <p:nvSpPr>
          <p:cNvPr id="115" name="CustomShape 16"/>
          <p:cNvSpPr/>
          <p:nvPr/>
        </p:nvSpPr>
        <p:spPr>
          <a:xfrm>
            <a:off x="7544160" y="5796000"/>
            <a:ext cx="1616760" cy="364680"/>
          </a:xfrm>
          <a:prstGeom prst="rect">
            <a:avLst/>
          </a:prstGeom>
        </p:spPr>
        <p:txBody>
          <a:bodyPr bIns="45000" lIns="90000" rIns="90000" tIns="45000" wrap="none"/>
          <a:p>
            <a:pPr algn="ctr">
              <a:lnSpc>
                <a:spcPct val="100000"/>
              </a:lnSpc>
            </a:pPr>
            <a:r>
              <a:rPr lang="en-US">
                <a:solidFill>
                  <a:srgbClr val="ffffff"/>
                </a:solidFill>
                <a:latin typeface="Segoe UI Light"/>
              </a:rPr>
              <a:t>Yang Terjaga</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457200" y="274680"/>
            <a:ext cx="8229240" cy="849600"/>
          </a:xfrm>
          <a:prstGeom prst="rect">
            <a:avLst/>
          </a:prstGeom>
        </p:spPr>
        <p:txBody>
          <a:bodyPr anchor="ctr"/>
          <a:p>
            <a:pPr>
              <a:lnSpc>
                <a:spcPct val="100000"/>
              </a:lnSpc>
            </a:pPr>
            <a:r>
              <a:rPr lang="en-US" sz="4400">
                <a:solidFill>
                  <a:srgbClr val="ffffff"/>
                </a:solidFill>
                <a:latin typeface="Segoe UI Light"/>
                <a:ea typeface="Segoe UI"/>
              </a:rPr>
              <a:t>Our workflow</a:t>
            </a:r>
            <a:endParaRPr/>
          </a:p>
        </p:txBody>
      </p:sp>
      <p:sp>
        <p:nvSpPr>
          <p:cNvPr id="117" name="CustomShape 2"/>
          <p:cNvSpPr/>
          <p:nvPr/>
        </p:nvSpPr>
        <p:spPr>
          <a:xfrm>
            <a:off x="899640" y="5157360"/>
            <a:ext cx="431640" cy="431640"/>
          </a:xfrm>
          <a:prstGeom prst="rect">
            <a:avLst>
              <a:gd fmla="val 50000" name="adj1"/>
              <a:gd fmla="val 50000" name="adj2"/>
            </a:avLst>
          </a:prstGeom>
          <a:solidFill>
            <a:srgbClr val="e8402e"/>
          </a:solidFill>
          <a:ln w="25560">
            <a:solidFill>
              <a:srgbClr val="ffffff"/>
            </a:solidFill>
            <a:round/>
          </a:ln>
        </p:spPr>
      </p:sp>
      <p:sp>
        <p:nvSpPr>
          <p:cNvPr id="118" name="CustomShape 3"/>
          <p:cNvSpPr/>
          <p:nvPr/>
        </p:nvSpPr>
        <p:spPr>
          <a:xfrm>
            <a:off x="251640" y="5229360"/>
            <a:ext cx="1656000" cy="1079640"/>
          </a:xfrm>
          <a:prstGeom prst="rect">
            <a:avLst/>
          </a:prstGeom>
          <a:gradFill>
            <a:gsLst>
              <a:gs pos="0">
                <a:srgbClr val="f8f8f8"/>
              </a:gs>
              <a:gs pos="50000">
                <a:srgbClr val="bebebe"/>
              </a:gs>
              <a:gs pos="100000">
                <a:srgbClr val="f8f8f8"/>
              </a:gs>
            </a:gsLst>
            <a:lin ang="16200000"/>
          </a:gradFill>
        </p:spPr>
      </p:sp>
      <p:pic>
        <p:nvPicPr>
          <p:cNvPr descr="" id="119" name="Picture 7"/>
          <p:cNvPicPr/>
          <p:nvPr/>
        </p:nvPicPr>
        <p:blipFill>
          <a:blip r:embed="rId1"/>
          <a:stretch>
            <a:fillRect/>
          </a:stretch>
        </p:blipFill>
        <p:spPr>
          <a:xfrm>
            <a:off x="1115640" y="5373360"/>
            <a:ext cx="749520" cy="777240"/>
          </a:xfrm>
          <a:prstGeom prst="rect">
            <a:avLst/>
          </a:prstGeom>
        </p:spPr>
      </p:pic>
      <p:pic>
        <p:nvPicPr>
          <p:cNvPr descr="" id="120" name="Picture 11"/>
          <p:cNvPicPr/>
          <p:nvPr/>
        </p:nvPicPr>
        <p:blipFill>
          <a:blip r:embed="rId2"/>
          <a:stretch>
            <a:fillRect/>
          </a:stretch>
        </p:blipFill>
        <p:spPr>
          <a:xfrm>
            <a:off x="323640" y="5373360"/>
            <a:ext cx="714240" cy="767160"/>
          </a:xfrm>
          <a:prstGeom prst="rect">
            <a:avLst/>
          </a:prstGeom>
        </p:spPr>
      </p:pic>
      <p:sp>
        <p:nvSpPr>
          <p:cNvPr id="121" name="CustomShape 4"/>
          <p:cNvSpPr/>
          <p:nvPr/>
        </p:nvSpPr>
        <p:spPr>
          <a:xfrm>
            <a:off x="1979640" y="5229360"/>
            <a:ext cx="1656000" cy="1079640"/>
          </a:xfrm>
          <a:prstGeom prst="rect">
            <a:avLst/>
          </a:prstGeom>
          <a:solidFill>
            <a:srgbClr val="9bbb59"/>
          </a:solidFill>
          <a:ln w="25560">
            <a:solidFill>
              <a:srgbClr val="728a41"/>
            </a:solidFill>
            <a:round/>
          </a:ln>
        </p:spPr>
      </p:sp>
      <p:pic>
        <p:nvPicPr>
          <p:cNvPr descr="" id="122" name="Picture 7"/>
          <p:cNvPicPr/>
          <p:nvPr/>
        </p:nvPicPr>
        <p:blipFill>
          <a:blip r:embed="rId3"/>
          <a:stretch>
            <a:fillRect/>
          </a:stretch>
        </p:blipFill>
        <p:spPr>
          <a:xfrm>
            <a:off x="2843640" y="5373360"/>
            <a:ext cx="749520" cy="777240"/>
          </a:xfrm>
          <a:prstGeom prst="rect">
            <a:avLst/>
          </a:prstGeom>
        </p:spPr>
      </p:pic>
      <p:pic>
        <p:nvPicPr>
          <p:cNvPr descr="" id="123" name="Picture 11"/>
          <p:cNvPicPr/>
          <p:nvPr/>
        </p:nvPicPr>
        <p:blipFill>
          <a:blip r:embed="rId4"/>
          <a:stretch>
            <a:fillRect/>
          </a:stretch>
        </p:blipFill>
        <p:spPr>
          <a:xfrm>
            <a:off x="2051640" y="5373360"/>
            <a:ext cx="714240" cy="767160"/>
          </a:xfrm>
          <a:prstGeom prst="rect">
            <a:avLst/>
          </a:prstGeom>
        </p:spPr>
      </p:pic>
      <p:sp>
        <p:nvSpPr>
          <p:cNvPr id="124" name="CustomShape 5"/>
          <p:cNvSpPr/>
          <p:nvPr/>
        </p:nvSpPr>
        <p:spPr>
          <a:xfrm>
            <a:off x="2555640" y="5157360"/>
            <a:ext cx="431640" cy="431640"/>
          </a:xfrm>
          <a:prstGeom prst="rect">
            <a:avLst>
              <a:gd fmla="val 50000" name="adj1"/>
              <a:gd fmla="val 50000" name="adj2"/>
            </a:avLst>
          </a:prstGeom>
          <a:solidFill>
            <a:srgbClr val="e8402e"/>
          </a:solidFill>
          <a:ln w="25560">
            <a:solidFill>
              <a:srgbClr val="ffffff"/>
            </a:solidFill>
            <a:round/>
          </a:ln>
        </p:spPr>
      </p:sp>
      <p:sp>
        <p:nvSpPr>
          <p:cNvPr id="125" name="CustomShape 6"/>
          <p:cNvSpPr/>
          <p:nvPr/>
        </p:nvSpPr>
        <p:spPr>
          <a:xfrm>
            <a:off x="899640" y="3645000"/>
            <a:ext cx="431640" cy="431640"/>
          </a:xfrm>
          <a:prstGeom prst="rect">
            <a:avLst>
              <a:gd fmla="val 50000" name="adj1"/>
              <a:gd fmla="val 50000" name="adj2"/>
            </a:avLst>
          </a:prstGeom>
          <a:solidFill>
            <a:srgbClr val="e8402e"/>
          </a:solidFill>
          <a:ln w="25560">
            <a:solidFill>
              <a:srgbClr val="ffffff"/>
            </a:solidFill>
            <a:round/>
          </a:ln>
        </p:spPr>
      </p:sp>
      <p:sp>
        <p:nvSpPr>
          <p:cNvPr id="126" name="CustomShape 7"/>
          <p:cNvSpPr/>
          <p:nvPr/>
        </p:nvSpPr>
        <p:spPr>
          <a:xfrm>
            <a:off x="1763640" y="3645000"/>
            <a:ext cx="431640" cy="431640"/>
          </a:xfrm>
          <a:prstGeom prst="rect">
            <a:avLst>
              <a:gd fmla="val 50000" name="adj1"/>
              <a:gd fmla="val 50000" name="adj2"/>
            </a:avLst>
          </a:prstGeom>
          <a:solidFill>
            <a:srgbClr val="e8402e"/>
          </a:solidFill>
          <a:ln w="25560">
            <a:solidFill>
              <a:srgbClr val="ffffff"/>
            </a:solidFill>
            <a:round/>
          </a:ln>
        </p:spPr>
      </p:sp>
      <p:sp>
        <p:nvSpPr>
          <p:cNvPr id="127" name="CustomShape 8"/>
          <p:cNvSpPr/>
          <p:nvPr/>
        </p:nvSpPr>
        <p:spPr>
          <a:xfrm>
            <a:off x="2555640" y="3645000"/>
            <a:ext cx="431640" cy="431640"/>
          </a:xfrm>
          <a:prstGeom prst="rect">
            <a:avLst>
              <a:gd fmla="val 50000" name="adj1"/>
              <a:gd fmla="val 50000" name="adj2"/>
            </a:avLst>
          </a:prstGeom>
          <a:solidFill>
            <a:srgbClr val="e8402e"/>
          </a:solidFill>
          <a:ln w="25560">
            <a:solidFill>
              <a:srgbClr val="ffffff"/>
            </a:solidFill>
            <a:round/>
          </a:ln>
        </p:spPr>
      </p:sp>
      <p:sp>
        <p:nvSpPr>
          <p:cNvPr id="128" name="CustomShape 9"/>
          <p:cNvSpPr/>
          <p:nvPr/>
        </p:nvSpPr>
        <p:spPr>
          <a:xfrm>
            <a:off x="683640" y="1700640"/>
            <a:ext cx="2592000" cy="1295640"/>
          </a:xfrm>
          <a:prstGeom prst="rect">
            <a:avLst/>
          </a:prstGeom>
          <a:solidFill>
            <a:srgbClr val="009f3c"/>
          </a:solidFill>
        </p:spPr>
      </p:sp>
      <p:pic>
        <p:nvPicPr>
          <p:cNvPr descr="" id="129" name="Picture 5"/>
          <p:cNvPicPr/>
          <p:nvPr/>
        </p:nvPicPr>
        <p:blipFill>
          <a:blip r:embed="rId5"/>
          <a:stretch>
            <a:fillRect/>
          </a:stretch>
        </p:blipFill>
        <p:spPr>
          <a:xfrm>
            <a:off x="755640" y="1845000"/>
            <a:ext cx="1029600" cy="1029600"/>
          </a:xfrm>
          <a:prstGeom prst="rect">
            <a:avLst/>
          </a:prstGeom>
        </p:spPr>
      </p:pic>
      <p:pic>
        <p:nvPicPr>
          <p:cNvPr descr="" id="130" name="Picture 6"/>
          <p:cNvPicPr/>
          <p:nvPr/>
        </p:nvPicPr>
        <p:blipFill>
          <a:blip r:embed="rId6"/>
          <a:stretch>
            <a:fillRect/>
          </a:stretch>
        </p:blipFill>
        <p:spPr>
          <a:xfrm>
            <a:off x="1979640" y="1989000"/>
            <a:ext cx="935640" cy="935640"/>
          </a:xfrm>
          <a:prstGeom prst="rect">
            <a:avLst/>
          </a:prstGeom>
        </p:spPr>
      </p:pic>
      <p:sp>
        <p:nvSpPr>
          <p:cNvPr id="131" name="CustomShape 10"/>
          <p:cNvSpPr/>
          <p:nvPr/>
        </p:nvSpPr>
        <p:spPr>
          <a:xfrm>
            <a:off x="6660360" y="4869000"/>
            <a:ext cx="2157480" cy="1295640"/>
          </a:xfrm>
          <a:prstGeom prst="rect">
            <a:avLst/>
          </a:prstGeom>
          <a:solidFill>
            <a:srgbClr val="4bacc6"/>
          </a:solidFill>
        </p:spPr>
      </p:sp>
      <p:pic>
        <p:nvPicPr>
          <p:cNvPr descr="" id="132" name="Picture 7"/>
          <p:cNvPicPr/>
          <p:nvPr/>
        </p:nvPicPr>
        <p:blipFill>
          <a:blip r:embed="rId7"/>
          <a:stretch>
            <a:fillRect/>
          </a:stretch>
        </p:blipFill>
        <p:spPr>
          <a:xfrm>
            <a:off x="6876360" y="5157360"/>
            <a:ext cx="863640" cy="863640"/>
          </a:xfrm>
          <a:prstGeom prst="rect">
            <a:avLst/>
          </a:prstGeom>
        </p:spPr>
      </p:pic>
      <p:pic>
        <p:nvPicPr>
          <p:cNvPr descr="" id="133" name="Picture 8"/>
          <p:cNvPicPr/>
          <p:nvPr/>
        </p:nvPicPr>
        <p:blipFill>
          <a:blip r:embed="rId8"/>
          <a:stretch>
            <a:fillRect/>
          </a:stretch>
        </p:blipFill>
        <p:spPr>
          <a:xfrm>
            <a:off x="7740360" y="5085360"/>
            <a:ext cx="961920" cy="961920"/>
          </a:xfrm>
          <a:prstGeom prst="rect">
            <a:avLst/>
          </a:prstGeom>
        </p:spPr>
      </p:pic>
      <p:sp>
        <p:nvSpPr>
          <p:cNvPr id="134" name="CustomShape 11"/>
          <p:cNvSpPr/>
          <p:nvPr/>
        </p:nvSpPr>
        <p:spPr>
          <a:xfrm>
            <a:off x="2472480" y="3861000"/>
            <a:ext cx="587160" cy="720720"/>
          </a:xfrm>
          <a:prstGeom prst="rect">
            <a:avLst/>
          </a:prstGeom>
          <a:solidFill>
            <a:srgbClr val="ffffff"/>
          </a:solidFill>
        </p:spPr>
      </p:sp>
      <p:sp>
        <p:nvSpPr>
          <p:cNvPr id="135" name="CustomShape 12"/>
          <p:cNvSpPr/>
          <p:nvPr/>
        </p:nvSpPr>
        <p:spPr>
          <a:xfrm>
            <a:off x="888120" y="3879720"/>
            <a:ext cx="587160" cy="720720"/>
          </a:xfrm>
          <a:prstGeom prst="rect">
            <a:avLst/>
          </a:prstGeom>
          <a:solidFill>
            <a:srgbClr val="ffffff"/>
          </a:solidFill>
        </p:spPr>
      </p:sp>
      <p:sp>
        <p:nvSpPr>
          <p:cNvPr id="136" name="CustomShape 13"/>
          <p:cNvSpPr/>
          <p:nvPr/>
        </p:nvSpPr>
        <p:spPr>
          <a:xfrm>
            <a:off x="6012000" y="1845000"/>
            <a:ext cx="2808000" cy="1295640"/>
          </a:xfrm>
          <a:prstGeom prst="rect">
            <a:avLst/>
          </a:prstGeom>
          <a:solidFill>
            <a:srgbClr val="f58d01"/>
          </a:solidFill>
        </p:spPr>
      </p:sp>
      <p:pic>
        <p:nvPicPr>
          <p:cNvPr descr="" id="137" name="Picture 2"/>
          <p:cNvPicPr/>
          <p:nvPr/>
        </p:nvPicPr>
        <p:blipFill>
          <a:blip r:embed="rId9"/>
          <a:stretch>
            <a:fillRect/>
          </a:stretch>
        </p:blipFill>
        <p:spPr>
          <a:xfrm>
            <a:off x="7596360" y="1917000"/>
            <a:ext cx="1079640" cy="1079640"/>
          </a:xfrm>
          <a:prstGeom prst="rect">
            <a:avLst/>
          </a:prstGeom>
        </p:spPr>
      </p:pic>
      <p:sp>
        <p:nvSpPr>
          <p:cNvPr id="138" name="CustomShape 14"/>
          <p:cNvSpPr/>
          <p:nvPr/>
        </p:nvSpPr>
        <p:spPr>
          <a:xfrm>
            <a:off x="6804360" y="1917000"/>
            <a:ext cx="647640" cy="517320"/>
          </a:xfrm>
          <a:prstGeom prst="rect">
            <a:avLst/>
          </a:prstGeom>
          <a:solidFill>
            <a:srgbClr val="ffffff"/>
          </a:solidFill>
        </p:spPr>
      </p:sp>
      <p:sp>
        <p:nvSpPr>
          <p:cNvPr id="139" name="CustomShape 15"/>
          <p:cNvSpPr/>
          <p:nvPr/>
        </p:nvSpPr>
        <p:spPr>
          <a:xfrm>
            <a:off x="6804360" y="2493000"/>
            <a:ext cx="647640" cy="517320"/>
          </a:xfrm>
          <a:prstGeom prst="rect">
            <a:avLst/>
          </a:prstGeom>
          <a:solidFill>
            <a:srgbClr val="ffffff"/>
          </a:solidFill>
        </p:spPr>
      </p:sp>
      <p:sp>
        <p:nvSpPr>
          <p:cNvPr id="140" name="CustomShape 16"/>
          <p:cNvSpPr/>
          <p:nvPr/>
        </p:nvSpPr>
        <p:spPr>
          <a:xfrm>
            <a:off x="6084000" y="2205000"/>
            <a:ext cx="647640" cy="517320"/>
          </a:xfrm>
          <a:prstGeom prst="rect">
            <a:avLst/>
          </a:prstGeom>
          <a:solidFill>
            <a:srgbClr val="ffffff"/>
          </a:solidFill>
        </p:spPr>
      </p:sp>
      <p:sp>
        <p:nvSpPr>
          <p:cNvPr id="141" name="CustomShape 17"/>
          <p:cNvSpPr/>
          <p:nvPr/>
        </p:nvSpPr>
        <p:spPr>
          <a:xfrm>
            <a:off x="3996000" y="1196640"/>
            <a:ext cx="1527840" cy="1007640"/>
          </a:xfrm>
          <a:prstGeom prst="rect">
            <a:avLst/>
          </a:prstGeom>
          <a:solidFill>
            <a:srgbClr val="ffffff"/>
          </a:solidFill>
        </p:spPr>
      </p:sp>
      <p:sp>
        <p:nvSpPr>
          <p:cNvPr id="142" name="CustomShape 18"/>
          <p:cNvSpPr/>
          <p:nvPr/>
        </p:nvSpPr>
        <p:spPr>
          <a:xfrm>
            <a:off x="3420000" y="2222280"/>
            <a:ext cx="431640" cy="431640"/>
          </a:xfrm>
          <a:prstGeom prst="rect">
            <a:avLst>
              <a:gd fmla="val 50000" name="adj1"/>
              <a:gd fmla="val 50000" name="adj2"/>
            </a:avLst>
          </a:prstGeom>
          <a:solidFill>
            <a:srgbClr val="e8402e"/>
          </a:solidFill>
          <a:ln w="25560">
            <a:solidFill>
              <a:srgbClr val="ffffff"/>
            </a:solidFill>
            <a:round/>
          </a:ln>
        </p:spPr>
      </p:sp>
      <p:sp>
        <p:nvSpPr>
          <p:cNvPr id="143" name="CustomShape 19"/>
          <p:cNvSpPr/>
          <p:nvPr/>
        </p:nvSpPr>
        <p:spPr>
          <a:xfrm>
            <a:off x="5669640" y="2133000"/>
            <a:ext cx="431640" cy="431640"/>
          </a:xfrm>
          <a:prstGeom prst="rect">
            <a:avLst>
              <a:gd fmla="val 50000" name="adj1"/>
              <a:gd fmla="val 50000" name="adj2"/>
            </a:avLst>
          </a:prstGeom>
          <a:solidFill>
            <a:srgbClr val="e8402e"/>
          </a:solidFill>
          <a:ln w="25560">
            <a:solidFill>
              <a:srgbClr val="ffffff"/>
            </a:solidFill>
            <a:round/>
          </a:ln>
        </p:spPr>
      </p:sp>
      <p:sp>
        <p:nvSpPr>
          <p:cNvPr id="144" name="CustomShape 20"/>
          <p:cNvSpPr/>
          <p:nvPr/>
        </p:nvSpPr>
        <p:spPr>
          <a:xfrm>
            <a:off x="5364000" y="1196640"/>
            <a:ext cx="4104000" cy="431640"/>
          </a:xfrm>
          <a:prstGeom prst="rect">
            <a:avLst/>
          </a:prstGeom>
        </p:spPr>
        <p:txBody>
          <a:bodyPr anchor="ctr" bIns="45000" lIns="0" rIns="0" tIns="45000"/>
          <a:p>
            <a:pPr>
              <a:lnSpc>
                <a:spcPct val="100000"/>
              </a:lnSpc>
            </a:pPr>
            <a:r>
              <a:rPr lang="en-US">
                <a:solidFill>
                  <a:srgbClr val="ffffff"/>
                </a:solidFill>
                <a:latin typeface="Segoe UI Light"/>
              </a:rPr>
              <a:t>Via VPN (Virtual Private Network)</a:t>
            </a:r>
            <a:endParaRPr/>
          </a:p>
        </p:txBody>
      </p:sp>
      <p:sp>
        <p:nvSpPr>
          <p:cNvPr id="145" name="CustomShape 21"/>
          <p:cNvSpPr/>
          <p:nvPr/>
        </p:nvSpPr>
        <p:spPr>
          <a:xfrm>
            <a:off x="4211280" y="2421000"/>
            <a:ext cx="2248200" cy="3528000"/>
          </a:xfrm>
          <a:prstGeom prst="rect">
            <a:avLst>
              <a:gd fmla="val 12854" name="adj1"/>
              <a:gd fmla="val 25000" name="adj2"/>
              <a:gd fmla="val 21358" name="adj3"/>
            </a:avLst>
          </a:prstGeom>
          <a:gradFill>
            <a:gsLst>
              <a:gs pos="0">
                <a:srgbClr val="ffffff"/>
              </a:gs>
              <a:gs pos="50000">
                <a:srgbClr val="ffffff"/>
              </a:gs>
              <a:gs pos="100000">
                <a:srgbClr val="ffffff"/>
              </a:gs>
            </a:gsLst>
            <a:lin ang="16200000"/>
          </a:gradFill>
          <a:ln w="9360">
            <a:solidFill>
              <a:srgbClr val="f9f9f9"/>
            </a:solidFill>
            <a:round/>
          </a:ln>
        </p:spPr>
      </p:sp>
      <p:sp>
        <p:nvSpPr>
          <p:cNvPr id="146" name="CustomShape 22"/>
          <p:cNvSpPr/>
          <p:nvPr/>
        </p:nvSpPr>
        <p:spPr>
          <a:xfrm>
            <a:off x="251640" y="4797000"/>
            <a:ext cx="359640" cy="359640"/>
          </a:xfrm>
          <a:prstGeom prst="rect">
            <a:avLst/>
          </a:prstGeom>
          <a:ln w="25560">
            <a:solidFill>
              <a:srgbClr val="ffffff"/>
            </a:solidFill>
            <a:round/>
          </a:ln>
        </p:spPr>
        <p:txBody>
          <a:bodyPr anchor="ctr" bIns="0" lIns="0" rIns="0" tIns="0"/>
          <a:p>
            <a:pPr algn="ctr">
              <a:lnSpc>
                <a:spcPct val="100000"/>
              </a:lnSpc>
            </a:pPr>
            <a:r>
              <a:rPr b="1" lang="en-US" sz="2000">
                <a:solidFill>
                  <a:srgbClr val="ffffff"/>
                </a:solidFill>
                <a:latin typeface="Segoe UI Light"/>
              </a:rPr>
              <a:t>1</a:t>
            </a:r>
            <a:endParaRPr/>
          </a:p>
        </p:txBody>
      </p:sp>
      <p:sp>
        <p:nvSpPr>
          <p:cNvPr id="147" name="CustomShape 23"/>
          <p:cNvSpPr/>
          <p:nvPr/>
        </p:nvSpPr>
        <p:spPr>
          <a:xfrm>
            <a:off x="1835640" y="4077000"/>
            <a:ext cx="359640" cy="359640"/>
          </a:xfrm>
          <a:prstGeom prst="rect">
            <a:avLst/>
          </a:prstGeom>
          <a:ln w="25560">
            <a:solidFill>
              <a:srgbClr val="ffffff"/>
            </a:solidFill>
            <a:round/>
          </a:ln>
        </p:spPr>
        <p:txBody>
          <a:bodyPr anchor="ctr" bIns="0" lIns="0" rIns="0" tIns="0"/>
          <a:p>
            <a:pPr algn="ctr">
              <a:lnSpc>
                <a:spcPct val="100000"/>
              </a:lnSpc>
            </a:pPr>
            <a:r>
              <a:rPr b="1" lang="en-US" sz="2000">
                <a:solidFill>
                  <a:srgbClr val="ffffff"/>
                </a:solidFill>
                <a:latin typeface="Segoe UI Light"/>
              </a:rPr>
              <a:t>2</a:t>
            </a:r>
            <a:endParaRPr/>
          </a:p>
        </p:txBody>
      </p:sp>
      <p:sp>
        <p:nvSpPr>
          <p:cNvPr id="148" name="CustomShape 24"/>
          <p:cNvSpPr/>
          <p:nvPr/>
        </p:nvSpPr>
        <p:spPr>
          <a:xfrm>
            <a:off x="1763640" y="1268640"/>
            <a:ext cx="359640" cy="359640"/>
          </a:xfrm>
          <a:prstGeom prst="rect">
            <a:avLst/>
          </a:prstGeom>
          <a:ln w="25560">
            <a:solidFill>
              <a:srgbClr val="ffffff"/>
            </a:solidFill>
            <a:round/>
          </a:ln>
        </p:spPr>
        <p:txBody>
          <a:bodyPr anchor="ctr" bIns="0" lIns="0" rIns="0" tIns="0"/>
          <a:p>
            <a:pPr algn="ctr">
              <a:lnSpc>
                <a:spcPct val="100000"/>
              </a:lnSpc>
            </a:pPr>
            <a:r>
              <a:rPr b="1" lang="en-US" sz="2000">
                <a:solidFill>
                  <a:srgbClr val="ffffff"/>
                </a:solidFill>
                <a:latin typeface="Segoe UI Light"/>
              </a:rPr>
              <a:t>3</a:t>
            </a:r>
            <a:endParaRPr/>
          </a:p>
        </p:txBody>
      </p:sp>
      <p:sp>
        <p:nvSpPr>
          <p:cNvPr id="149" name="CustomShape 25"/>
          <p:cNvSpPr/>
          <p:nvPr/>
        </p:nvSpPr>
        <p:spPr>
          <a:xfrm>
            <a:off x="7236360" y="3213000"/>
            <a:ext cx="359640" cy="359640"/>
          </a:xfrm>
          <a:prstGeom prst="rect">
            <a:avLst/>
          </a:prstGeom>
          <a:ln w="25560">
            <a:solidFill>
              <a:srgbClr val="ffffff"/>
            </a:solidFill>
            <a:round/>
          </a:ln>
        </p:spPr>
        <p:txBody>
          <a:bodyPr anchor="ctr" bIns="0" lIns="0" rIns="0" tIns="0"/>
          <a:p>
            <a:pPr algn="ctr">
              <a:lnSpc>
                <a:spcPct val="100000"/>
              </a:lnSpc>
            </a:pPr>
            <a:r>
              <a:rPr b="1" lang="en-US" sz="2000">
                <a:solidFill>
                  <a:srgbClr val="ffffff"/>
                </a:solidFill>
                <a:latin typeface="Segoe UI Light"/>
              </a:rPr>
              <a:t>4</a:t>
            </a:r>
            <a:endParaRPr/>
          </a:p>
        </p:txBody>
      </p:sp>
      <p:sp>
        <p:nvSpPr>
          <p:cNvPr id="150" name="CustomShape 26"/>
          <p:cNvSpPr/>
          <p:nvPr/>
        </p:nvSpPr>
        <p:spPr>
          <a:xfrm>
            <a:off x="6012000" y="5085360"/>
            <a:ext cx="359640" cy="359640"/>
          </a:xfrm>
          <a:prstGeom prst="rect">
            <a:avLst/>
          </a:prstGeom>
          <a:ln w="25560">
            <a:solidFill>
              <a:srgbClr val="ffffff"/>
            </a:solidFill>
            <a:round/>
          </a:ln>
        </p:spPr>
        <p:txBody>
          <a:bodyPr anchor="ctr" bIns="0" lIns="0" rIns="0" tIns="0"/>
          <a:p>
            <a:pPr algn="ctr">
              <a:lnSpc>
                <a:spcPct val="100000"/>
              </a:lnSpc>
            </a:pPr>
            <a:r>
              <a:rPr b="1" lang="en-US" sz="2000">
                <a:solidFill>
                  <a:srgbClr val="ffffff"/>
                </a:solidFill>
                <a:latin typeface="Segoe UI Light"/>
              </a:rPr>
              <a:t>5</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467640" y="1340640"/>
            <a:ext cx="8208720" cy="4824000"/>
          </a:xfrm>
          <a:prstGeom prst="rect">
            <a:avLst/>
          </a:prstGeom>
          <a:solidFill>
            <a:srgbClr val="ffffff"/>
          </a:solidFill>
        </p:spPr>
      </p:sp>
      <p:sp>
        <p:nvSpPr>
          <p:cNvPr id="152" name="TextShape 2"/>
          <p:cNvSpPr txBox="1"/>
          <p:nvPr/>
        </p:nvSpPr>
        <p:spPr>
          <a:xfrm>
            <a:off x="457200" y="274680"/>
            <a:ext cx="8229240" cy="849600"/>
          </a:xfrm>
          <a:prstGeom prst="rect">
            <a:avLst/>
          </a:prstGeom>
        </p:spPr>
        <p:txBody>
          <a:bodyPr anchor="ctr"/>
          <a:p>
            <a:pPr>
              <a:lnSpc>
                <a:spcPct val="100000"/>
              </a:lnSpc>
            </a:pPr>
            <a:r>
              <a:rPr lang="en-US" sz="4400">
                <a:solidFill>
                  <a:srgbClr val="ffffff"/>
                </a:solidFill>
                <a:latin typeface="Segoe UI Light"/>
                <a:ea typeface="Segoe UI"/>
              </a:rPr>
              <a:t>Alur pertama</a:t>
            </a:r>
            <a:endParaRPr/>
          </a:p>
        </p:txBody>
      </p:sp>
      <p:sp>
        <p:nvSpPr>
          <p:cNvPr id="153" name="CustomShape 3"/>
          <p:cNvSpPr/>
          <p:nvPr/>
        </p:nvSpPr>
        <p:spPr>
          <a:xfrm>
            <a:off x="453960" y="3270600"/>
            <a:ext cx="1439640" cy="964440"/>
          </a:xfrm>
          <a:prstGeom prst="rect">
            <a:avLst/>
          </a:prstGeom>
          <a:solidFill>
            <a:srgbClr val="f58d01"/>
          </a:solidFill>
        </p:spPr>
      </p:sp>
      <p:pic>
        <p:nvPicPr>
          <p:cNvPr descr="" id="154" name="Picture 6"/>
          <p:cNvPicPr/>
          <p:nvPr/>
        </p:nvPicPr>
        <p:blipFill>
          <a:blip r:embed="rId1"/>
          <a:stretch>
            <a:fillRect/>
          </a:stretch>
        </p:blipFill>
        <p:spPr>
          <a:xfrm>
            <a:off x="683640" y="3339360"/>
            <a:ext cx="935640" cy="895680"/>
          </a:xfrm>
          <a:prstGeom prst="rect">
            <a:avLst/>
          </a:prstGeom>
        </p:spPr>
      </p:pic>
      <p:sp>
        <p:nvSpPr>
          <p:cNvPr id="155" name="CustomShape 4"/>
          <p:cNvSpPr/>
          <p:nvPr/>
        </p:nvSpPr>
        <p:spPr>
          <a:xfrm>
            <a:off x="453960" y="4235400"/>
            <a:ext cx="1444320" cy="964440"/>
          </a:xfrm>
          <a:prstGeom prst="rect">
            <a:avLst/>
          </a:prstGeom>
          <a:solidFill>
            <a:srgbClr val="009f3c"/>
          </a:solidFill>
        </p:spPr>
      </p:sp>
      <p:pic>
        <p:nvPicPr>
          <p:cNvPr descr="" id="156" name="Picture 2"/>
          <p:cNvPicPr/>
          <p:nvPr/>
        </p:nvPicPr>
        <p:blipFill>
          <a:blip r:embed="rId2"/>
          <a:stretch>
            <a:fillRect/>
          </a:stretch>
        </p:blipFill>
        <p:spPr>
          <a:xfrm>
            <a:off x="755640" y="4304520"/>
            <a:ext cx="863640" cy="826560"/>
          </a:xfrm>
          <a:prstGeom prst="rect">
            <a:avLst/>
          </a:prstGeom>
        </p:spPr>
      </p:pic>
      <p:sp>
        <p:nvSpPr>
          <p:cNvPr id="157" name="CustomShape 5"/>
          <p:cNvSpPr/>
          <p:nvPr/>
        </p:nvSpPr>
        <p:spPr>
          <a:xfrm>
            <a:off x="453960" y="5200560"/>
            <a:ext cx="1444320" cy="964440"/>
          </a:xfrm>
          <a:prstGeom prst="rect">
            <a:avLst/>
          </a:prstGeom>
          <a:solidFill>
            <a:srgbClr val="4bacc6"/>
          </a:solidFill>
        </p:spPr>
      </p:sp>
      <p:pic>
        <p:nvPicPr>
          <p:cNvPr descr="" id="158" name="Picture 8"/>
          <p:cNvPicPr/>
          <p:nvPr/>
        </p:nvPicPr>
        <p:blipFill>
          <a:blip r:embed="rId3"/>
          <a:stretch>
            <a:fillRect/>
          </a:stretch>
        </p:blipFill>
        <p:spPr>
          <a:xfrm>
            <a:off x="755640" y="5269320"/>
            <a:ext cx="863640" cy="826560"/>
          </a:xfrm>
          <a:prstGeom prst="rect">
            <a:avLst/>
          </a:prstGeom>
        </p:spPr>
      </p:pic>
      <p:sp>
        <p:nvSpPr>
          <p:cNvPr id="159" name="CustomShape 6"/>
          <p:cNvSpPr/>
          <p:nvPr/>
        </p:nvSpPr>
        <p:spPr>
          <a:xfrm>
            <a:off x="453960" y="1340640"/>
            <a:ext cx="1439640" cy="935640"/>
          </a:xfrm>
          <a:prstGeom prst="rect">
            <a:avLst/>
          </a:prstGeom>
          <a:solidFill>
            <a:srgbClr val="ffffff"/>
          </a:solidFill>
        </p:spPr>
      </p:sp>
      <p:pic>
        <p:nvPicPr>
          <p:cNvPr descr="" id="160" name="Picture 7"/>
          <p:cNvPicPr/>
          <p:nvPr/>
        </p:nvPicPr>
        <p:blipFill>
          <a:blip r:embed="rId4"/>
          <a:stretch>
            <a:fillRect/>
          </a:stretch>
        </p:blipFill>
        <p:spPr>
          <a:xfrm>
            <a:off x="1126800" y="1478520"/>
            <a:ext cx="708480" cy="743760"/>
          </a:xfrm>
          <a:prstGeom prst="rect">
            <a:avLst/>
          </a:prstGeom>
        </p:spPr>
      </p:pic>
      <p:pic>
        <p:nvPicPr>
          <p:cNvPr descr="" id="161" name="Picture 11"/>
          <p:cNvPicPr/>
          <p:nvPr/>
        </p:nvPicPr>
        <p:blipFill>
          <a:blip r:embed="rId5"/>
          <a:stretch>
            <a:fillRect/>
          </a:stretch>
        </p:blipFill>
        <p:spPr>
          <a:xfrm>
            <a:off x="471240" y="1478520"/>
            <a:ext cx="714240" cy="734040"/>
          </a:xfrm>
          <a:prstGeom prst="rect">
            <a:avLst/>
          </a:prstGeom>
        </p:spPr>
      </p:pic>
      <p:sp>
        <p:nvSpPr>
          <p:cNvPr id="162" name="CustomShape 7"/>
          <p:cNvSpPr/>
          <p:nvPr/>
        </p:nvSpPr>
        <p:spPr>
          <a:xfrm>
            <a:off x="7956360" y="5445360"/>
            <a:ext cx="693360" cy="635760"/>
          </a:xfrm>
          <a:prstGeom prst="rect">
            <a:avLst/>
          </a:prstGeom>
          <a:solidFill>
            <a:srgbClr val="ffffff"/>
          </a:solidFill>
        </p:spPr>
      </p:sp>
      <p:sp>
        <p:nvSpPr>
          <p:cNvPr id="163" name="CustomShape 8"/>
          <p:cNvSpPr/>
          <p:nvPr/>
        </p:nvSpPr>
        <p:spPr>
          <a:xfrm>
            <a:off x="453960" y="2277000"/>
            <a:ext cx="1439640" cy="993240"/>
          </a:xfrm>
          <a:prstGeom prst="rect">
            <a:avLst/>
          </a:prstGeom>
          <a:solidFill>
            <a:srgbClr val="464543"/>
          </a:solidFill>
        </p:spPr>
      </p:sp>
      <p:sp>
        <p:nvSpPr>
          <p:cNvPr id="164" name="CustomShape 9"/>
          <p:cNvSpPr/>
          <p:nvPr/>
        </p:nvSpPr>
        <p:spPr>
          <a:xfrm>
            <a:off x="827640" y="2443680"/>
            <a:ext cx="587160" cy="689760"/>
          </a:xfrm>
          <a:prstGeom prst="rect">
            <a:avLst/>
          </a:prstGeom>
          <a:solidFill>
            <a:srgbClr val="ffffff"/>
          </a:solidFill>
        </p:spPr>
      </p:sp>
      <p:sp>
        <p:nvSpPr>
          <p:cNvPr id="165" name="CustomShape 10"/>
          <p:cNvSpPr/>
          <p:nvPr/>
        </p:nvSpPr>
        <p:spPr>
          <a:xfrm>
            <a:off x="1979640" y="1412640"/>
            <a:ext cx="6624360" cy="4570200"/>
          </a:xfrm>
          <a:prstGeom prst="rect">
            <a:avLst/>
          </a:prstGeom>
        </p:spPr>
        <p:txBody>
          <a:bodyPr bIns="45000" lIns="90000" rIns="90000" tIns="45000"/>
          <a:p>
            <a:pPr>
              <a:lnSpc>
                <a:spcPct val="100000"/>
              </a:lnSpc>
            </a:pPr>
            <a:r>
              <a:rPr lang="en-US" sz="2100">
                <a:solidFill>
                  <a:srgbClr val="0b3261"/>
                </a:solidFill>
                <a:latin typeface="Segoe UI Light"/>
              </a:rPr>
              <a:t>	</a:t>
            </a:r>
            <a:r>
              <a:rPr lang="en-US" sz="2100">
                <a:solidFill>
                  <a:srgbClr val="0b3261"/>
                </a:solidFill>
                <a:latin typeface="Segoe UI Light"/>
              </a:rPr>
              <a:t>Pada setiap hari pekerja lapangan melakukan kegiatan pemeliharaan di lingkungan stasiun gas pelanggan dengan tujuan utama memastikan pasokan &amp; aliran distribusi gas dari jaringan gas terintegrasi baik dengan pelanggan dengan memastikan terpenuhinya keamanan di dalam stasiun.</a:t>
            </a:r>
            <a:endParaRPr/>
          </a:p>
          <a:p>
            <a:pPr>
              <a:lnSpc>
                <a:spcPct val="100000"/>
              </a:lnSpc>
            </a:pPr>
            <a:endParaRPr/>
          </a:p>
          <a:p>
            <a:pPr>
              <a:lnSpc>
                <a:spcPct val="100000"/>
              </a:lnSpc>
            </a:pPr>
            <a:r>
              <a:rPr lang="en-US" sz="2100">
                <a:solidFill>
                  <a:srgbClr val="0b3261"/>
                </a:solidFill>
                <a:latin typeface="Segoe UI Light"/>
              </a:rPr>
              <a:t>	</a:t>
            </a:r>
            <a:r>
              <a:rPr lang="en-US" sz="2100">
                <a:solidFill>
                  <a:srgbClr val="0b3261"/>
                </a:solidFill>
                <a:latin typeface="Segoe UI Light"/>
              </a:rPr>
              <a:t>Adapun item pekerjaan yang tidak terlupakan adalah mencatat secara manual pengukuran pemakaian gas pelanggan secara berkala (1 Bulan) untuk selanjutnya dijadikan acuan penagihan (Billing) pemakaian gas pelanggan tersebut.</a:t>
            </a:r>
            <a:endParaRPr/>
          </a:p>
        </p:txBody>
      </p:sp>
    </p:spTree>
  </p:cSld>
  <p:timing>
    <p:tnLst>
      <p:par>
        <p:cTn dur="indefinite" id="3" nodeType="tmRoot" restart="never">
          <p:childTnLst>
            <p:seq>
              <p:cTn dur="indefinite" id="4" nodeType="mainSeq">
                <p:childTnLst>
                  <p:par>
                    <p:cTn fill="hold" id="5">
                      <p:stCondLst>
                        <p:cond delay="indefinite"/>
                      </p:stCondLst>
                      <p:childTnLst>
                        <p:par>
                          <p:cTn fill="hold" id="6">
                            <p:stCondLst>
                              <p:cond delay="0"/>
                            </p:stCondLst>
                            <p:childTnLst>
                              <p:par>
                                <p:cTn fill="hold" id="7" nodeType="afterEffect" presetClass="entr" presetID="2" presetSubtype="4">
                                  <p:stCondLst>
                                    <p:cond delay="0"/>
                                  </p:stCondLst>
                                  <p:childTnLst>
                                    <p:set>
                                      <p:cBhvr>
                                        <p:cTn dur="1" fill="hold" id="8">
                                          <p:stCondLst>
                                            <p:cond delay="0"/>
                                          </p:stCondLst>
                                        </p:cTn>
                                        <p:tgtEl>
                                          <p:spTgt spid="165"/>
                                        </p:tgtEl>
                                        <p:attrNameLst>
                                          <p:attrName>style.visibility</p:attrName>
                                        </p:attrNameLst>
                                      </p:cBhvr>
                                      <p:to>
                                        <p:strVal val="visible"/>
                                      </p:to>
                                    </p:set>
                                    <p:anim calcmode="lin" valueType="num">
                                      <p:cBhvr additive="repl">
                                        <p:cTn dur="2200" fill="hold" id="9"/>
                                        <p:tgtEl>
                                          <p:spTgt spid="165"/>
                                        </p:tgtEl>
                                        <p:attrNameLst>
                                          <p:attrName>ppt_x</p:attrName>
                                        </p:attrNameLst>
                                      </p:cBhvr>
                                      <p:tavLst>
                                        <p:tav tm="0">
                                          <p:val>
                                            <p:strVal val="#ppt_x"/>
                                          </p:val>
                                        </p:tav>
                                        <p:tav tm="100000">
                                          <p:val>
                                            <p:strVal val="#ppt_x"/>
                                          </p:val>
                                        </p:tav>
                                      </p:tavLst>
                                    </p:anim>
                                    <p:anim calcmode="lin" valueType="num">
                                      <p:cBhvr additive="repl">
                                        <p:cTn dur="2200" fill="hold" id="10"/>
                                        <p:tgtEl>
                                          <p:spTgt spid="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467640" y="1340640"/>
            <a:ext cx="8208720" cy="4824000"/>
          </a:xfrm>
          <a:prstGeom prst="rect">
            <a:avLst/>
          </a:prstGeom>
          <a:solidFill>
            <a:srgbClr val="464543"/>
          </a:solidFill>
        </p:spPr>
      </p:sp>
      <p:sp>
        <p:nvSpPr>
          <p:cNvPr id="167" name="TextShape 2"/>
          <p:cNvSpPr txBox="1"/>
          <p:nvPr/>
        </p:nvSpPr>
        <p:spPr>
          <a:xfrm>
            <a:off x="457200" y="274680"/>
            <a:ext cx="8229240" cy="849600"/>
          </a:xfrm>
          <a:prstGeom prst="rect">
            <a:avLst/>
          </a:prstGeom>
        </p:spPr>
        <p:txBody>
          <a:bodyPr anchor="ctr"/>
          <a:p>
            <a:pPr>
              <a:lnSpc>
                <a:spcPct val="100000"/>
              </a:lnSpc>
            </a:pPr>
            <a:r>
              <a:rPr lang="en-US" sz="4400">
                <a:solidFill>
                  <a:srgbClr val="ffffff"/>
                </a:solidFill>
                <a:latin typeface="Segoe UI Light"/>
                <a:ea typeface="Segoe UI"/>
              </a:rPr>
              <a:t>Alur kedua</a:t>
            </a:r>
            <a:endParaRPr/>
          </a:p>
        </p:txBody>
      </p:sp>
      <p:sp>
        <p:nvSpPr>
          <p:cNvPr id="168" name="CustomShape 3"/>
          <p:cNvSpPr/>
          <p:nvPr/>
        </p:nvSpPr>
        <p:spPr>
          <a:xfrm>
            <a:off x="7956360" y="5445360"/>
            <a:ext cx="693360" cy="635760"/>
          </a:xfrm>
          <a:prstGeom prst="rect">
            <a:avLst/>
          </a:prstGeom>
          <a:solidFill>
            <a:srgbClr val="ffffff"/>
          </a:solidFill>
        </p:spPr>
      </p:sp>
      <p:sp>
        <p:nvSpPr>
          <p:cNvPr id="169" name="CustomShape 4"/>
          <p:cNvSpPr/>
          <p:nvPr/>
        </p:nvSpPr>
        <p:spPr>
          <a:xfrm>
            <a:off x="453960" y="3270600"/>
            <a:ext cx="1439640" cy="964440"/>
          </a:xfrm>
          <a:prstGeom prst="rect">
            <a:avLst/>
          </a:prstGeom>
          <a:solidFill>
            <a:srgbClr val="f58d01"/>
          </a:solidFill>
        </p:spPr>
      </p:sp>
      <p:pic>
        <p:nvPicPr>
          <p:cNvPr descr="" id="170" name="Picture 6"/>
          <p:cNvPicPr/>
          <p:nvPr/>
        </p:nvPicPr>
        <p:blipFill>
          <a:blip r:embed="rId1"/>
          <a:stretch>
            <a:fillRect/>
          </a:stretch>
        </p:blipFill>
        <p:spPr>
          <a:xfrm>
            <a:off x="683640" y="3339360"/>
            <a:ext cx="935640" cy="895680"/>
          </a:xfrm>
          <a:prstGeom prst="rect">
            <a:avLst/>
          </a:prstGeom>
        </p:spPr>
      </p:pic>
      <p:sp>
        <p:nvSpPr>
          <p:cNvPr id="171" name="CustomShape 5"/>
          <p:cNvSpPr/>
          <p:nvPr/>
        </p:nvSpPr>
        <p:spPr>
          <a:xfrm>
            <a:off x="453960" y="4235400"/>
            <a:ext cx="1444320" cy="964440"/>
          </a:xfrm>
          <a:prstGeom prst="rect">
            <a:avLst/>
          </a:prstGeom>
          <a:solidFill>
            <a:srgbClr val="009f3c"/>
          </a:solidFill>
        </p:spPr>
      </p:sp>
      <p:pic>
        <p:nvPicPr>
          <p:cNvPr descr="" id="172" name="Picture 2"/>
          <p:cNvPicPr/>
          <p:nvPr/>
        </p:nvPicPr>
        <p:blipFill>
          <a:blip r:embed="rId2"/>
          <a:stretch>
            <a:fillRect/>
          </a:stretch>
        </p:blipFill>
        <p:spPr>
          <a:xfrm>
            <a:off x="755640" y="4304520"/>
            <a:ext cx="863640" cy="826560"/>
          </a:xfrm>
          <a:prstGeom prst="rect">
            <a:avLst/>
          </a:prstGeom>
        </p:spPr>
      </p:pic>
      <p:sp>
        <p:nvSpPr>
          <p:cNvPr id="173" name="CustomShape 6"/>
          <p:cNvSpPr/>
          <p:nvPr/>
        </p:nvSpPr>
        <p:spPr>
          <a:xfrm>
            <a:off x="453960" y="5200560"/>
            <a:ext cx="1444320" cy="964440"/>
          </a:xfrm>
          <a:prstGeom prst="rect">
            <a:avLst/>
          </a:prstGeom>
          <a:solidFill>
            <a:srgbClr val="4bacc6"/>
          </a:solidFill>
        </p:spPr>
      </p:sp>
      <p:pic>
        <p:nvPicPr>
          <p:cNvPr descr="" id="174" name="Picture 8"/>
          <p:cNvPicPr/>
          <p:nvPr/>
        </p:nvPicPr>
        <p:blipFill>
          <a:blip r:embed="rId3"/>
          <a:stretch>
            <a:fillRect/>
          </a:stretch>
        </p:blipFill>
        <p:spPr>
          <a:xfrm>
            <a:off x="755640" y="5269320"/>
            <a:ext cx="863640" cy="826560"/>
          </a:xfrm>
          <a:prstGeom prst="rect">
            <a:avLst/>
          </a:prstGeom>
        </p:spPr>
      </p:pic>
      <p:sp>
        <p:nvSpPr>
          <p:cNvPr id="175" name="CustomShape 7"/>
          <p:cNvSpPr/>
          <p:nvPr/>
        </p:nvSpPr>
        <p:spPr>
          <a:xfrm>
            <a:off x="453960" y="1340640"/>
            <a:ext cx="1439640" cy="935640"/>
          </a:xfrm>
          <a:prstGeom prst="rect">
            <a:avLst/>
          </a:prstGeom>
          <a:solidFill>
            <a:srgbClr val="ffffff"/>
          </a:solidFill>
        </p:spPr>
      </p:sp>
      <p:pic>
        <p:nvPicPr>
          <p:cNvPr descr="" id="176" name="Picture 7"/>
          <p:cNvPicPr/>
          <p:nvPr/>
        </p:nvPicPr>
        <p:blipFill>
          <a:blip r:embed="rId4"/>
          <a:stretch>
            <a:fillRect/>
          </a:stretch>
        </p:blipFill>
        <p:spPr>
          <a:xfrm>
            <a:off x="1126800" y="1478520"/>
            <a:ext cx="708480" cy="743760"/>
          </a:xfrm>
          <a:prstGeom prst="rect">
            <a:avLst/>
          </a:prstGeom>
        </p:spPr>
      </p:pic>
      <p:pic>
        <p:nvPicPr>
          <p:cNvPr descr="" id="177" name="Picture 11"/>
          <p:cNvPicPr/>
          <p:nvPr/>
        </p:nvPicPr>
        <p:blipFill>
          <a:blip r:embed="rId5"/>
          <a:stretch>
            <a:fillRect/>
          </a:stretch>
        </p:blipFill>
        <p:spPr>
          <a:xfrm>
            <a:off x="471240" y="1478520"/>
            <a:ext cx="714240" cy="734040"/>
          </a:xfrm>
          <a:prstGeom prst="rect">
            <a:avLst/>
          </a:prstGeom>
        </p:spPr>
      </p:pic>
      <p:sp>
        <p:nvSpPr>
          <p:cNvPr id="178" name="CustomShape 8"/>
          <p:cNvSpPr/>
          <p:nvPr/>
        </p:nvSpPr>
        <p:spPr>
          <a:xfrm>
            <a:off x="453960" y="2277000"/>
            <a:ext cx="1439640" cy="993240"/>
          </a:xfrm>
          <a:prstGeom prst="rect">
            <a:avLst/>
          </a:prstGeom>
          <a:solidFill>
            <a:srgbClr val="464543"/>
          </a:solidFill>
        </p:spPr>
      </p:sp>
      <p:sp>
        <p:nvSpPr>
          <p:cNvPr id="179" name="CustomShape 9"/>
          <p:cNvSpPr/>
          <p:nvPr/>
        </p:nvSpPr>
        <p:spPr>
          <a:xfrm>
            <a:off x="827640" y="2443680"/>
            <a:ext cx="587160" cy="689760"/>
          </a:xfrm>
          <a:prstGeom prst="rect">
            <a:avLst/>
          </a:prstGeom>
          <a:solidFill>
            <a:srgbClr val="ffffff"/>
          </a:solidFill>
        </p:spPr>
      </p:sp>
      <p:sp>
        <p:nvSpPr>
          <p:cNvPr id="180" name="CustomShape 10"/>
          <p:cNvSpPr/>
          <p:nvPr/>
        </p:nvSpPr>
        <p:spPr>
          <a:xfrm>
            <a:off x="2123640" y="2637000"/>
            <a:ext cx="6624360" cy="2284200"/>
          </a:xfrm>
          <a:prstGeom prst="rect">
            <a:avLst/>
          </a:prstGeom>
        </p:spPr>
        <p:txBody>
          <a:bodyPr bIns="45000" lIns="90000" rIns="90000" tIns="45000"/>
          <a:p>
            <a:pPr>
              <a:lnSpc>
                <a:spcPct val="100000"/>
              </a:lnSpc>
            </a:pPr>
            <a:r>
              <a:rPr lang="en-US" sz="2400">
                <a:solidFill>
                  <a:srgbClr val="ffffff"/>
                </a:solidFill>
                <a:latin typeface="Segoe UI Light"/>
              </a:rPr>
              <a:t>	</a:t>
            </a:r>
            <a:r>
              <a:rPr lang="en-US" sz="2400">
                <a:solidFill>
                  <a:srgbClr val="ffffff"/>
                </a:solidFill>
                <a:latin typeface="Segoe UI Light"/>
              </a:rPr>
              <a:t>Sekembalinya dari lapangan teknisi mendokumentasikan dokumen yang dianggap arsip wilayah &amp; dokumen penagihan untuk selanjutnya dokumen penagihan tersebut diserahkan kepada dokumen control.</a:t>
            </a:r>
            <a:endParaRPr/>
          </a:p>
        </p:txBody>
      </p:sp>
    </p:spTree>
  </p:cSld>
  <p:timing>
    <p:tnLst>
      <p:par>
        <p:cTn dur="indefinite" id="11" nodeType="tmRoot" restart="never">
          <p:childTnLst>
            <p:seq>
              <p:cTn dur="indefinite" id="12" nodeType="mainSeq">
                <p:childTnLst>
                  <p:par>
                    <p:cTn fill="hold" id="13">
                      <p:stCondLst>
                        <p:cond delay="indefinite"/>
                      </p:stCondLst>
                      <p:childTnLst>
                        <p:par>
                          <p:cTn fill="hold" id="14">
                            <p:stCondLst>
                              <p:cond delay="0"/>
                            </p:stCondLst>
                            <p:childTnLst>
                              <p:par>
                                <p:cTn fill="hold" id="15" nodeType="afterEffect" presetClass="entr" presetID="2" presetSubtype="4">
                                  <p:stCondLst>
                                    <p:cond delay="0"/>
                                  </p:stCondLst>
                                  <p:childTnLst>
                                    <p:set>
                                      <p:cBhvr>
                                        <p:cTn dur="1" fill="hold" id="16">
                                          <p:stCondLst>
                                            <p:cond delay="0"/>
                                          </p:stCondLst>
                                        </p:cTn>
                                        <p:tgtEl>
                                          <p:spTgt spid="180"/>
                                        </p:tgtEl>
                                        <p:attrNameLst>
                                          <p:attrName>style.visibility</p:attrName>
                                        </p:attrNameLst>
                                      </p:cBhvr>
                                      <p:to>
                                        <p:strVal val="visible"/>
                                      </p:to>
                                    </p:set>
                                    <p:anim calcmode="lin" valueType="num">
                                      <p:cBhvr additive="repl">
                                        <p:cTn dur="2200" fill="hold" id="17"/>
                                        <p:tgtEl>
                                          <p:spTgt spid="180"/>
                                        </p:tgtEl>
                                        <p:attrNameLst>
                                          <p:attrName>ppt_x</p:attrName>
                                        </p:attrNameLst>
                                      </p:cBhvr>
                                      <p:tavLst>
                                        <p:tav tm="0">
                                          <p:val>
                                            <p:strVal val="#ppt_x"/>
                                          </p:val>
                                        </p:tav>
                                        <p:tav tm="100000">
                                          <p:val>
                                            <p:strVal val="#ppt_x"/>
                                          </p:val>
                                        </p:tav>
                                      </p:tavLst>
                                    </p:anim>
                                    <p:anim calcmode="lin" valueType="num">
                                      <p:cBhvr additive="repl">
                                        <p:cTn dur="2200" fill="hold" id="18"/>
                                        <p:tgtEl>
                                          <p:spTgt spid="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467640" y="1340640"/>
            <a:ext cx="8208720" cy="4824000"/>
          </a:xfrm>
          <a:prstGeom prst="rect">
            <a:avLst/>
          </a:prstGeom>
          <a:solidFill>
            <a:srgbClr val="f58d01"/>
          </a:solidFill>
        </p:spPr>
      </p:sp>
      <p:sp>
        <p:nvSpPr>
          <p:cNvPr id="182" name="TextShape 2"/>
          <p:cNvSpPr txBox="1"/>
          <p:nvPr/>
        </p:nvSpPr>
        <p:spPr>
          <a:xfrm>
            <a:off x="457200" y="274680"/>
            <a:ext cx="8229240" cy="849600"/>
          </a:xfrm>
          <a:prstGeom prst="rect">
            <a:avLst/>
          </a:prstGeom>
        </p:spPr>
        <p:txBody>
          <a:bodyPr anchor="ctr"/>
          <a:p>
            <a:pPr>
              <a:lnSpc>
                <a:spcPct val="100000"/>
              </a:lnSpc>
            </a:pPr>
            <a:r>
              <a:rPr lang="en-US" sz="4400">
                <a:solidFill>
                  <a:srgbClr val="ffffff"/>
                </a:solidFill>
                <a:latin typeface="Segoe UI Light"/>
                <a:ea typeface="Segoe UI"/>
              </a:rPr>
              <a:t>Alur ketiga</a:t>
            </a:r>
            <a:endParaRPr/>
          </a:p>
        </p:txBody>
      </p:sp>
      <p:sp>
        <p:nvSpPr>
          <p:cNvPr id="183" name="CustomShape 3"/>
          <p:cNvSpPr/>
          <p:nvPr/>
        </p:nvSpPr>
        <p:spPr>
          <a:xfrm>
            <a:off x="7956360" y="5445360"/>
            <a:ext cx="693360" cy="635760"/>
          </a:xfrm>
          <a:prstGeom prst="rect">
            <a:avLst/>
          </a:prstGeom>
          <a:solidFill>
            <a:srgbClr val="ffffff"/>
          </a:solidFill>
        </p:spPr>
      </p:sp>
      <p:sp>
        <p:nvSpPr>
          <p:cNvPr id="184" name="CustomShape 4"/>
          <p:cNvSpPr/>
          <p:nvPr/>
        </p:nvSpPr>
        <p:spPr>
          <a:xfrm>
            <a:off x="453960" y="3270600"/>
            <a:ext cx="1439640" cy="964440"/>
          </a:xfrm>
          <a:prstGeom prst="rect">
            <a:avLst/>
          </a:prstGeom>
          <a:solidFill>
            <a:srgbClr val="f58d01"/>
          </a:solidFill>
        </p:spPr>
      </p:sp>
      <p:pic>
        <p:nvPicPr>
          <p:cNvPr descr="" id="185" name="Picture 6"/>
          <p:cNvPicPr/>
          <p:nvPr/>
        </p:nvPicPr>
        <p:blipFill>
          <a:blip r:embed="rId1"/>
          <a:stretch>
            <a:fillRect/>
          </a:stretch>
        </p:blipFill>
        <p:spPr>
          <a:xfrm>
            <a:off x="683640" y="3339360"/>
            <a:ext cx="935640" cy="895680"/>
          </a:xfrm>
          <a:prstGeom prst="rect">
            <a:avLst/>
          </a:prstGeom>
        </p:spPr>
      </p:pic>
      <p:sp>
        <p:nvSpPr>
          <p:cNvPr id="186" name="CustomShape 5"/>
          <p:cNvSpPr/>
          <p:nvPr/>
        </p:nvSpPr>
        <p:spPr>
          <a:xfrm>
            <a:off x="453960" y="4235400"/>
            <a:ext cx="1444320" cy="964440"/>
          </a:xfrm>
          <a:prstGeom prst="rect">
            <a:avLst/>
          </a:prstGeom>
          <a:solidFill>
            <a:srgbClr val="009f3c"/>
          </a:solidFill>
        </p:spPr>
      </p:sp>
      <p:pic>
        <p:nvPicPr>
          <p:cNvPr descr="" id="187" name="Picture 2"/>
          <p:cNvPicPr/>
          <p:nvPr/>
        </p:nvPicPr>
        <p:blipFill>
          <a:blip r:embed="rId2"/>
          <a:stretch>
            <a:fillRect/>
          </a:stretch>
        </p:blipFill>
        <p:spPr>
          <a:xfrm>
            <a:off x="755640" y="4304520"/>
            <a:ext cx="863640" cy="826560"/>
          </a:xfrm>
          <a:prstGeom prst="rect">
            <a:avLst/>
          </a:prstGeom>
        </p:spPr>
      </p:pic>
      <p:sp>
        <p:nvSpPr>
          <p:cNvPr id="188" name="CustomShape 6"/>
          <p:cNvSpPr/>
          <p:nvPr/>
        </p:nvSpPr>
        <p:spPr>
          <a:xfrm>
            <a:off x="453960" y="5200560"/>
            <a:ext cx="1444320" cy="964440"/>
          </a:xfrm>
          <a:prstGeom prst="rect">
            <a:avLst/>
          </a:prstGeom>
          <a:solidFill>
            <a:srgbClr val="4bacc6"/>
          </a:solidFill>
        </p:spPr>
      </p:sp>
      <p:pic>
        <p:nvPicPr>
          <p:cNvPr descr="" id="189" name="Picture 8"/>
          <p:cNvPicPr/>
          <p:nvPr/>
        </p:nvPicPr>
        <p:blipFill>
          <a:blip r:embed="rId3"/>
          <a:stretch>
            <a:fillRect/>
          </a:stretch>
        </p:blipFill>
        <p:spPr>
          <a:xfrm>
            <a:off x="755640" y="5269320"/>
            <a:ext cx="863640" cy="826560"/>
          </a:xfrm>
          <a:prstGeom prst="rect">
            <a:avLst/>
          </a:prstGeom>
        </p:spPr>
      </p:pic>
      <p:sp>
        <p:nvSpPr>
          <p:cNvPr id="190" name="CustomShape 7"/>
          <p:cNvSpPr/>
          <p:nvPr/>
        </p:nvSpPr>
        <p:spPr>
          <a:xfrm>
            <a:off x="453960" y="1340640"/>
            <a:ext cx="1439640" cy="935640"/>
          </a:xfrm>
          <a:prstGeom prst="rect">
            <a:avLst/>
          </a:prstGeom>
          <a:solidFill>
            <a:srgbClr val="ffffff"/>
          </a:solidFill>
        </p:spPr>
      </p:sp>
      <p:pic>
        <p:nvPicPr>
          <p:cNvPr descr="" id="191" name="Picture 7"/>
          <p:cNvPicPr/>
          <p:nvPr/>
        </p:nvPicPr>
        <p:blipFill>
          <a:blip r:embed="rId4"/>
          <a:stretch>
            <a:fillRect/>
          </a:stretch>
        </p:blipFill>
        <p:spPr>
          <a:xfrm>
            <a:off x="1126800" y="1478520"/>
            <a:ext cx="708480" cy="743760"/>
          </a:xfrm>
          <a:prstGeom prst="rect">
            <a:avLst/>
          </a:prstGeom>
        </p:spPr>
      </p:pic>
      <p:pic>
        <p:nvPicPr>
          <p:cNvPr descr="" id="192" name="Picture 11"/>
          <p:cNvPicPr/>
          <p:nvPr/>
        </p:nvPicPr>
        <p:blipFill>
          <a:blip r:embed="rId5"/>
          <a:stretch>
            <a:fillRect/>
          </a:stretch>
        </p:blipFill>
        <p:spPr>
          <a:xfrm>
            <a:off x="471240" y="1478520"/>
            <a:ext cx="714240" cy="734040"/>
          </a:xfrm>
          <a:prstGeom prst="rect">
            <a:avLst/>
          </a:prstGeom>
        </p:spPr>
      </p:pic>
      <p:sp>
        <p:nvSpPr>
          <p:cNvPr id="193" name="CustomShape 8"/>
          <p:cNvSpPr/>
          <p:nvPr/>
        </p:nvSpPr>
        <p:spPr>
          <a:xfrm>
            <a:off x="453960" y="2277000"/>
            <a:ext cx="1439640" cy="993240"/>
          </a:xfrm>
          <a:prstGeom prst="rect">
            <a:avLst/>
          </a:prstGeom>
          <a:solidFill>
            <a:srgbClr val="464543"/>
          </a:solidFill>
        </p:spPr>
      </p:sp>
      <p:sp>
        <p:nvSpPr>
          <p:cNvPr id="194" name="CustomShape 9"/>
          <p:cNvSpPr/>
          <p:nvPr/>
        </p:nvSpPr>
        <p:spPr>
          <a:xfrm>
            <a:off x="827640" y="2443680"/>
            <a:ext cx="587160" cy="689760"/>
          </a:xfrm>
          <a:prstGeom prst="rect">
            <a:avLst/>
          </a:prstGeom>
          <a:solidFill>
            <a:srgbClr val="ffffff"/>
          </a:solidFill>
        </p:spPr>
      </p:sp>
      <p:sp>
        <p:nvSpPr>
          <p:cNvPr id="195" name="CustomShape 10"/>
          <p:cNvSpPr/>
          <p:nvPr/>
        </p:nvSpPr>
        <p:spPr>
          <a:xfrm>
            <a:off x="2051640" y="1484640"/>
            <a:ext cx="6624360" cy="3381480"/>
          </a:xfrm>
          <a:prstGeom prst="rect">
            <a:avLst/>
          </a:prstGeom>
        </p:spPr>
        <p:txBody>
          <a:bodyPr bIns="45000" lIns="90000" rIns="90000" tIns="45000"/>
          <a:p>
            <a:pPr>
              <a:lnSpc>
                <a:spcPct val="100000"/>
              </a:lnSpc>
            </a:pPr>
            <a:r>
              <a:rPr lang="en-US" sz="2400">
                <a:solidFill>
                  <a:srgbClr val="464543"/>
                </a:solidFill>
                <a:latin typeface="Segoe UI Light"/>
              </a:rPr>
              <a:t>	</a:t>
            </a:r>
            <a:r>
              <a:rPr lang="en-US" sz="2400">
                <a:solidFill>
                  <a:srgbClr val="464543"/>
                </a:solidFill>
                <a:latin typeface="Segoe UI Light"/>
              </a:rPr>
              <a:t>Dokumen control menerima laporan pemakaian gas pelanggan secara berkala (1 bulan) dari teknisi lapangan untuk selanjutnya melakukan input data ke dalam sistem Penyediaan Data Terintegrasi Pemakaian Gas Pelanggan berbasis web (</a:t>
            </a:r>
            <a:r>
              <a:rPr i="1" lang="en-US" sz="2400">
                <a:solidFill>
                  <a:srgbClr val="464543"/>
                </a:solidFill>
                <a:latin typeface="Segoe UI Light"/>
              </a:rPr>
              <a:t>WebBase</a:t>
            </a:r>
            <a:r>
              <a:rPr lang="en-US" sz="2400">
                <a:solidFill>
                  <a:srgbClr val="464543"/>
                </a:solidFill>
                <a:latin typeface="Segoe UI Light"/>
              </a:rPr>
              <a:t>) pada setiap sore harinya setelah teknisi lapangan menyerahkan laporan tersebut.</a:t>
            </a:r>
            <a:endParaRPr/>
          </a:p>
        </p:txBody>
      </p:sp>
    </p:spTree>
  </p:cSld>
  <p:timing>
    <p:tnLst>
      <p:par>
        <p:cTn dur="indefinite" id="19" nodeType="tmRoot" restart="never">
          <p:childTnLst>
            <p:seq>
              <p:cTn dur="indefinite" id="20" nodeType="mainSeq">
                <p:childTnLst>
                  <p:par>
                    <p:cTn fill="hold" id="21">
                      <p:stCondLst>
                        <p:cond delay="indefinite"/>
                      </p:stCondLst>
                      <p:childTnLst>
                        <p:par>
                          <p:cTn fill="hold" id="22">
                            <p:stCondLst>
                              <p:cond delay="0"/>
                            </p:stCondLst>
                            <p:childTnLst>
                              <p:par>
                                <p:cTn fill="hold" id="23" nodeType="afterEffect" presetClass="entr" presetID="2" presetSubtype="4">
                                  <p:stCondLst>
                                    <p:cond delay="0"/>
                                  </p:stCondLst>
                                  <p:childTnLst>
                                    <p:set>
                                      <p:cBhvr>
                                        <p:cTn dur="1" fill="hold" id="24">
                                          <p:stCondLst>
                                            <p:cond delay="0"/>
                                          </p:stCondLst>
                                        </p:cTn>
                                        <p:tgtEl>
                                          <p:spTgt spid="195"/>
                                        </p:tgtEl>
                                        <p:attrNameLst>
                                          <p:attrName>style.visibility</p:attrName>
                                        </p:attrNameLst>
                                      </p:cBhvr>
                                      <p:to>
                                        <p:strVal val="visible"/>
                                      </p:to>
                                    </p:set>
                                    <p:anim calcmode="lin" valueType="num">
                                      <p:cBhvr additive="repl">
                                        <p:cTn dur="2200" fill="hold" id="25"/>
                                        <p:tgtEl>
                                          <p:spTgt spid="195"/>
                                        </p:tgtEl>
                                        <p:attrNameLst>
                                          <p:attrName>ppt_x</p:attrName>
                                        </p:attrNameLst>
                                      </p:cBhvr>
                                      <p:tavLst>
                                        <p:tav tm="0">
                                          <p:val>
                                            <p:strVal val="#ppt_x"/>
                                          </p:val>
                                        </p:tav>
                                        <p:tav tm="100000">
                                          <p:val>
                                            <p:strVal val="#ppt_x"/>
                                          </p:val>
                                        </p:tav>
                                      </p:tavLst>
                                    </p:anim>
                                    <p:anim calcmode="lin" valueType="num">
                                      <p:cBhvr additive="repl">
                                        <p:cTn dur="2200" fill="hold" id="26"/>
                                        <p:tgtEl>
                                          <p:spTgt spid="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467640" y="1340640"/>
            <a:ext cx="8208720" cy="4824000"/>
          </a:xfrm>
          <a:prstGeom prst="rect">
            <a:avLst/>
          </a:prstGeom>
          <a:solidFill>
            <a:srgbClr val="009f3c"/>
          </a:solidFill>
        </p:spPr>
      </p:sp>
      <p:sp>
        <p:nvSpPr>
          <p:cNvPr id="197" name="TextShape 2"/>
          <p:cNvSpPr txBox="1"/>
          <p:nvPr/>
        </p:nvSpPr>
        <p:spPr>
          <a:xfrm>
            <a:off x="457200" y="274680"/>
            <a:ext cx="8229240" cy="849600"/>
          </a:xfrm>
          <a:prstGeom prst="rect">
            <a:avLst/>
          </a:prstGeom>
        </p:spPr>
        <p:txBody>
          <a:bodyPr anchor="ctr"/>
          <a:p>
            <a:pPr>
              <a:lnSpc>
                <a:spcPct val="100000"/>
              </a:lnSpc>
            </a:pPr>
            <a:r>
              <a:rPr lang="en-US" sz="4400">
                <a:solidFill>
                  <a:srgbClr val="ffffff"/>
                </a:solidFill>
                <a:latin typeface="Segoe UI Light"/>
                <a:ea typeface="Segoe UI"/>
              </a:rPr>
              <a:t>Alur keempat</a:t>
            </a:r>
            <a:endParaRPr/>
          </a:p>
        </p:txBody>
      </p:sp>
      <p:sp>
        <p:nvSpPr>
          <p:cNvPr id="198" name="CustomShape 3"/>
          <p:cNvSpPr/>
          <p:nvPr/>
        </p:nvSpPr>
        <p:spPr>
          <a:xfrm>
            <a:off x="7956360" y="5445360"/>
            <a:ext cx="693360" cy="635760"/>
          </a:xfrm>
          <a:prstGeom prst="rect">
            <a:avLst/>
          </a:prstGeom>
          <a:solidFill>
            <a:srgbClr val="ffffff"/>
          </a:solidFill>
        </p:spPr>
      </p:sp>
      <p:sp>
        <p:nvSpPr>
          <p:cNvPr id="199" name="CustomShape 4"/>
          <p:cNvSpPr/>
          <p:nvPr/>
        </p:nvSpPr>
        <p:spPr>
          <a:xfrm>
            <a:off x="453960" y="3270600"/>
            <a:ext cx="1439640" cy="964440"/>
          </a:xfrm>
          <a:prstGeom prst="rect">
            <a:avLst/>
          </a:prstGeom>
          <a:solidFill>
            <a:srgbClr val="f58d01"/>
          </a:solidFill>
        </p:spPr>
      </p:sp>
      <p:pic>
        <p:nvPicPr>
          <p:cNvPr descr="" id="200" name="Picture 6"/>
          <p:cNvPicPr/>
          <p:nvPr/>
        </p:nvPicPr>
        <p:blipFill>
          <a:blip r:embed="rId1"/>
          <a:stretch>
            <a:fillRect/>
          </a:stretch>
        </p:blipFill>
        <p:spPr>
          <a:xfrm>
            <a:off x="683640" y="3339360"/>
            <a:ext cx="935640" cy="895680"/>
          </a:xfrm>
          <a:prstGeom prst="rect">
            <a:avLst/>
          </a:prstGeom>
        </p:spPr>
      </p:pic>
      <p:sp>
        <p:nvSpPr>
          <p:cNvPr id="201" name="CustomShape 5"/>
          <p:cNvSpPr/>
          <p:nvPr/>
        </p:nvSpPr>
        <p:spPr>
          <a:xfrm>
            <a:off x="453960" y="4235400"/>
            <a:ext cx="1444320" cy="964440"/>
          </a:xfrm>
          <a:prstGeom prst="rect">
            <a:avLst/>
          </a:prstGeom>
          <a:solidFill>
            <a:srgbClr val="009f3c"/>
          </a:solidFill>
        </p:spPr>
      </p:sp>
      <p:pic>
        <p:nvPicPr>
          <p:cNvPr descr="" id="202" name="Picture 2"/>
          <p:cNvPicPr/>
          <p:nvPr/>
        </p:nvPicPr>
        <p:blipFill>
          <a:blip r:embed="rId2"/>
          <a:stretch>
            <a:fillRect/>
          </a:stretch>
        </p:blipFill>
        <p:spPr>
          <a:xfrm>
            <a:off x="755640" y="4304520"/>
            <a:ext cx="863640" cy="826560"/>
          </a:xfrm>
          <a:prstGeom prst="rect">
            <a:avLst/>
          </a:prstGeom>
        </p:spPr>
      </p:pic>
      <p:sp>
        <p:nvSpPr>
          <p:cNvPr id="203" name="CustomShape 6"/>
          <p:cNvSpPr/>
          <p:nvPr/>
        </p:nvSpPr>
        <p:spPr>
          <a:xfrm>
            <a:off x="453960" y="5200560"/>
            <a:ext cx="1444320" cy="964440"/>
          </a:xfrm>
          <a:prstGeom prst="rect">
            <a:avLst/>
          </a:prstGeom>
          <a:solidFill>
            <a:srgbClr val="4bacc6"/>
          </a:solidFill>
        </p:spPr>
      </p:sp>
      <p:pic>
        <p:nvPicPr>
          <p:cNvPr descr="" id="204" name="Picture 8"/>
          <p:cNvPicPr/>
          <p:nvPr/>
        </p:nvPicPr>
        <p:blipFill>
          <a:blip r:embed="rId3"/>
          <a:stretch>
            <a:fillRect/>
          </a:stretch>
        </p:blipFill>
        <p:spPr>
          <a:xfrm>
            <a:off x="755640" y="5269320"/>
            <a:ext cx="863640" cy="826560"/>
          </a:xfrm>
          <a:prstGeom prst="rect">
            <a:avLst/>
          </a:prstGeom>
        </p:spPr>
      </p:pic>
      <p:sp>
        <p:nvSpPr>
          <p:cNvPr id="205" name="CustomShape 7"/>
          <p:cNvSpPr/>
          <p:nvPr/>
        </p:nvSpPr>
        <p:spPr>
          <a:xfrm>
            <a:off x="453960" y="1340640"/>
            <a:ext cx="1439640" cy="935640"/>
          </a:xfrm>
          <a:prstGeom prst="rect">
            <a:avLst/>
          </a:prstGeom>
          <a:solidFill>
            <a:srgbClr val="ffffff"/>
          </a:solidFill>
        </p:spPr>
      </p:sp>
      <p:pic>
        <p:nvPicPr>
          <p:cNvPr descr="" id="206" name="Picture 7"/>
          <p:cNvPicPr/>
          <p:nvPr/>
        </p:nvPicPr>
        <p:blipFill>
          <a:blip r:embed="rId4"/>
          <a:stretch>
            <a:fillRect/>
          </a:stretch>
        </p:blipFill>
        <p:spPr>
          <a:xfrm>
            <a:off x="1126800" y="1478520"/>
            <a:ext cx="708480" cy="743760"/>
          </a:xfrm>
          <a:prstGeom prst="rect">
            <a:avLst/>
          </a:prstGeom>
        </p:spPr>
      </p:pic>
      <p:pic>
        <p:nvPicPr>
          <p:cNvPr descr="" id="207" name="Picture 11"/>
          <p:cNvPicPr/>
          <p:nvPr/>
        </p:nvPicPr>
        <p:blipFill>
          <a:blip r:embed="rId5"/>
          <a:stretch>
            <a:fillRect/>
          </a:stretch>
        </p:blipFill>
        <p:spPr>
          <a:xfrm>
            <a:off x="471240" y="1478520"/>
            <a:ext cx="714240" cy="734040"/>
          </a:xfrm>
          <a:prstGeom prst="rect">
            <a:avLst/>
          </a:prstGeom>
        </p:spPr>
      </p:pic>
      <p:sp>
        <p:nvSpPr>
          <p:cNvPr id="208" name="CustomShape 8"/>
          <p:cNvSpPr/>
          <p:nvPr/>
        </p:nvSpPr>
        <p:spPr>
          <a:xfrm>
            <a:off x="453960" y="2277000"/>
            <a:ext cx="1439640" cy="993240"/>
          </a:xfrm>
          <a:prstGeom prst="rect">
            <a:avLst/>
          </a:prstGeom>
          <a:solidFill>
            <a:srgbClr val="464543"/>
          </a:solidFill>
        </p:spPr>
      </p:sp>
      <p:sp>
        <p:nvSpPr>
          <p:cNvPr id="209" name="CustomShape 9"/>
          <p:cNvSpPr/>
          <p:nvPr/>
        </p:nvSpPr>
        <p:spPr>
          <a:xfrm>
            <a:off x="827640" y="2443680"/>
            <a:ext cx="587160" cy="689760"/>
          </a:xfrm>
          <a:prstGeom prst="rect">
            <a:avLst/>
          </a:prstGeom>
          <a:solidFill>
            <a:srgbClr val="ffffff"/>
          </a:solidFill>
        </p:spPr>
      </p:sp>
      <p:sp>
        <p:nvSpPr>
          <p:cNvPr id="210" name="CustomShape 10"/>
          <p:cNvSpPr/>
          <p:nvPr/>
        </p:nvSpPr>
        <p:spPr>
          <a:xfrm>
            <a:off x="2051640" y="1484640"/>
            <a:ext cx="6624360" cy="3930840"/>
          </a:xfrm>
          <a:prstGeom prst="rect">
            <a:avLst/>
          </a:prstGeom>
        </p:spPr>
        <p:txBody>
          <a:bodyPr bIns="45000" lIns="90000" rIns="90000" tIns="45000"/>
          <a:p>
            <a:pPr>
              <a:lnSpc>
                <a:spcPct val="100000"/>
              </a:lnSpc>
            </a:pPr>
            <a:r>
              <a:rPr lang="en-US">
                <a:solidFill>
                  <a:srgbClr val="ffffff"/>
                </a:solidFill>
                <a:latin typeface="Segoe UI Light"/>
              </a:rPr>
              <a:t>Sistem Penyediaan Data Terintegrasi Pemakaian Gas Pelanggan berbasis web (</a:t>
            </a:r>
            <a:r>
              <a:rPr i="1" lang="en-US">
                <a:solidFill>
                  <a:srgbClr val="ffffff"/>
                </a:solidFill>
                <a:latin typeface="Segoe UI Light"/>
              </a:rPr>
              <a:t>WebBase</a:t>
            </a:r>
            <a:r>
              <a:rPr lang="en-US">
                <a:solidFill>
                  <a:srgbClr val="ffffff"/>
                </a:solidFill>
                <a:latin typeface="Segoe UI Light"/>
              </a:rPr>
              <a:t>) yang telah terintegrasi dengan ketujuh area kerja, yaitu :</a:t>
            </a:r>
            <a:endParaRPr/>
          </a:p>
          <a:p>
            <a:pPr lvl="1">
              <a:lnSpc>
                <a:spcPct val="100000"/>
              </a:lnSpc>
              <a:buFont typeface="Arial"/>
              <a:buChar char="•"/>
            </a:pPr>
            <a:r>
              <a:rPr lang="en-US">
                <a:solidFill>
                  <a:srgbClr val="ffffff"/>
                </a:solidFill>
                <a:latin typeface="Segoe UI Light"/>
              </a:rPr>
              <a:t>Jakarta</a:t>
            </a:r>
            <a:endParaRPr/>
          </a:p>
          <a:p>
            <a:pPr lvl="1">
              <a:lnSpc>
                <a:spcPct val="100000"/>
              </a:lnSpc>
              <a:buFont typeface="Arial"/>
              <a:buChar char="•"/>
            </a:pPr>
            <a:r>
              <a:rPr lang="en-US">
                <a:solidFill>
                  <a:srgbClr val="ffffff"/>
                </a:solidFill>
                <a:latin typeface="Segoe UI Light"/>
              </a:rPr>
              <a:t>Bogor</a:t>
            </a:r>
            <a:endParaRPr/>
          </a:p>
          <a:p>
            <a:pPr lvl="1">
              <a:lnSpc>
                <a:spcPct val="100000"/>
              </a:lnSpc>
              <a:buFont typeface="Arial"/>
              <a:buChar char="•"/>
            </a:pPr>
            <a:r>
              <a:rPr lang="en-US">
                <a:solidFill>
                  <a:srgbClr val="ffffff"/>
                </a:solidFill>
                <a:latin typeface="Segoe UI Light"/>
              </a:rPr>
              <a:t>Bekasi</a:t>
            </a:r>
            <a:endParaRPr/>
          </a:p>
          <a:p>
            <a:pPr lvl="1">
              <a:lnSpc>
                <a:spcPct val="100000"/>
              </a:lnSpc>
              <a:buFont typeface="Arial"/>
              <a:buChar char="•"/>
            </a:pPr>
            <a:r>
              <a:rPr lang="en-US">
                <a:solidFill>
                  <a:srgbClr val="ffffff"/>
                </a:solidFill>
                <a:latin typeface="Segoe UI Light"/>
              </a:rPr>
              <a:t>Karawang</a:t>
            </a:r>
            <a:endParaRPr/>
          </a:p>
          <a:p>
            <a:pPr lvl="1">
              <a:lnSpc>
                <a:spcPct val="100000"/>
              </a:lnSpc>
              <a:buFont typeface="Arial"/>
              <a:buChar char="•"/>
            </a:pPr>
            <a:r>
              <a:rPr lang="en-US">
                <a:solidFill>
                  <a:srgbClr val="ffffff"/>
                </a:solidFill>
                <a:latin typeface="Segoe UI Light"/>
              </a:rPr>
              <a:t>Cirebon </a:t>
            </a:r>
            <a:endParaRPr/>
          </a:p>
          <a:p>
            <a:pPr lvl="1">
              <a:lnSpc>
                <a:spcPct val="100000"/>
              </a:lnSpc>
              <a:buFont typeface="Arial"/>
              <a:buChar char="•"/>
            </a:pPr>
            <a:r>
              <a:rPr lang="en-US">
                <a:solidFill>
                  <a:srgbClr val="ffffff"/>
                </a:solidFill>
                <a:latin typeface="Segoe UI Light"/>
              </a:rPr>
              <a:t>Banten </a:t>
            </a:r>
            <a:endParaRPr/>
          </a:p>
          <a:p>
            <a:pPr lvl="1">
              <a:lnSpc>
                <a:spcPct val="100000"/>
              </a:lnSpc>
              <a:buFont typeface="Arial"/>
              <a:buChar char="•"/>
            </a:pPr>
            <a:r>
              <a:rPr lang="en-US">
                <a:solidFill>
                  <a:srgbClr val="ffffff"/>
                </a:solidFill>
                <a:latin typeface="Segoe UI Light"/>
              </a:rPr>
              <a:t>Palembang</a:t>
            </a:r>
            <a:endParaRPr/>
          </a:p>
          <a:p>
            <a:pPr>
              <a:lnSpc>
                <a:spcPct val="100000"/>
              </a:lnSpc>
            </a:pPr>
            <a:endParaRPr/>
          </a:p>
          <a:p>
            <a:pPr>
              <a:lnSpc>
                <a:spcPct val="100000"/>
              </a:lnSpc>
            </a:pPr>
            <a:r>
              <a:rPr lang="en-US">
                <a:solidFill>
                  <a:srgbClr val="ffffff"/>
                </a:solidFill>
                <a:latin typeface="Segoe UI Light"/>
              </a:rPr>
              <a:t>Dengan adanya 2 server yang disediakan (Web-Server &amp; Database-server) diharapkan agar sistem yang dikelola dapat berjalan secara lebih responsif</a:t>
            </a:r>
            <a:endParaRPr/>
          </a:p>
        </p:txBody>
      </p:sp>
    </p:spTree>
  </p:cSld>
  <p:timing>
    <p:tnLst>
      <p:par>
        <p:cTn dur="indefinite" id="27" nodeType="tmRoot" restart="never">
          <p:childTnLst>
            <p:seq>
              <p:cTn dur="indefinite" id="28" nodeType="mainSeq">
                <p:childTnLst>
                  <p:par>
                    <p:cTn fill="hold" id="29">
                      <p:stCondLst>
                        <p:cond delay="indefinite"/>
                      </p:stCondLst>
                      <p:childTnLst>
                        <p:par>
                          <p:cTn fill="hold" id="30">
                            <p:stCondLst>
                              <p:cond delay="0"/>
                            </p:stCondLst>
                            <p:childTnLst>
                              <p:par>
                                <p:cTn fill="hold" id="31" nodeType="afterEffect" presetClass="entr" presetID="2" presetSubtype="4">
                                  <p:stCondLst>
                                    <p:cond delay="0"/>
                                  </p:stCondLst>
                                  <p:childTnLst>
                                    <p:set>
                                      <p:cBhvr>
                                        <p:cTn dur="1" fill="hold" id="32">
                                          <p:stCondLst>
                                            <p:cond delay="0"/>
                                          </p:stCondLst>
                                        </p:cTn>
                                        <p:tgtEl>
                                          <p:spTgt spid="210"/>
                                        </p:tgtEl>
                                        <p:attrNameLst>
                                          <p:attrName>style.visibility</p:attrName>
                                        </p:attrNameLst>
                                      </p:cBhvr>
                                      <p:to>
                                        <p:strVal val="visible"/>
                                      </p:to>
                                    </p:set>
                                    <p:anim calcmode="lin" valueType="num">
                                      <p:cBhvr additive="repl">
                                        <p:cTn dur="2200" fill="hold" id="33"/>
                                        <p:tgtEl>
                                          <p:spTgt spid="210"/>
                                        </p:tgtEl>
                                        <p:attrNameLst>
                                          <p:attrName>ppt_x</p:attrName>
                                        </p:attrNameLst>
                                      </p:cBhvr>
                                      <p:tavLst>
                                        <p:tav tm="0">
                                          <p:val>
                                            <p:strVal val="#ppt_x"/>
                                          </p:val>
                                        </p:tav>
                                        <p:tav tm="100000">
                                          <p:val>
                                            <p:strVal val="#ppt_x"/>
                                          </p:val>
                                        </p:tav>
                                      </p:tavLst>
                                    </p:anim>
                                    <p:anim calcmode="lin" valueType="num">
                                      <p:cBhvr additive="repl">
                                        <p:cTn dur="2200" fill="hold" id="34"/>
                                        <p:tgtEl>
                                          <p:spTgt spid="2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467640" y="1340640"/>
            <a:ext cx="8208720" cy="4824000"/>
          </a:xfrm>
          <a:prstGeom prst="rect">
            <a:avLst/>
          </a:prstGeom>
          <a:solidFill>
            <a:srgbClr val="4bacc6"/>
          </a:solidFill>
        </p:spPr>
      </p:sp>
      <p:sp>
        <p:nvSpPr>
          <p:cNvPr id="212" name="TextShape 2"/>
          <p:cNvSpPr txBox="1"/>
          <p:nvPr/>
        </p:nvSpPr>
        <p:spPr>
          <a:xfrm>
            <a:off x="457200" y="274680"/>
            <a:ext cx="8229240" cy="849600"/>
          </a:xfrm>
          <a:prstGeom prst="rect">
            <a:avLst/>
          </a:prstGeom>
        </p:spPr>
        <p:txBody>
          <a:bodyPr anchor="ctr"/>
          <a:p>
            <a:pPr>
              <a:lnSpc>
                <a:spcPct val="100000"/>
              </a:lnSpc>
            </a:pPr>
            <a:r>
              <a:rPr lang="en-US" sz="4400">
                <a:solidFill>
                  <a:srgbClr val="ffffff"/>
                </a:solidFill>
                <a:latin typeface="Segoe UI Light"/>
                <a:ea typeface="Segoe UI"/>
              </a:rPr>
              <a:t>Alur kelima</a:t>
            </a:r>
            <a:endParaRPr/>
          </a:p>
        </p:txBody>
      </p:sp>
      <p:sp>
        <p:nvSpPr>
          <p:cNvPr id="213" name="CustomShape 3"/>
          <p:cNvSpPr/>
          <p:nvPr/>
        </p:nvSpPr>
        <p:spPr>
          <a:xfrm>
            <a:off x="7956360" y="5445360"/>
            <a:ext cx="693360" cy="635760"/>
          </a:xfrm>
          <a:prstGeom prst="rect">
            <a:avLst/>
          </a:prstGeom>
          <a:solidFill>
            <a:srgbClr val="ffffff"/>
          </a:solidFill>
        </p:spPr>
      </p:sp>
      <p:sp>
        <p:nvSpPr>
          <p:cNvPr id="214" name="CustomShape 4"/>
          <p:cNvSpPr/>
          <p:nvPr/>
        </p:nvSpPr>
        <p:spPr>
          <a:xfrm>
            <a:off x="453960" y="3270600"/>
            <a:ext cx="1439640" cy="964440"/>
          </a:xfrm>
          <a:prstGeom prst="rect">
            <a:avLst/>
          </a:prstGeom>
          <a:solidFill>
            <a:srgbClr val="f58d01"/>
          </a:solidFill>
        </p:spPr>
      </p:sp>
      <p:pic>
        <p:nvPicPr>
          <p:cNvPr descr="" id="215" name="Picture 6"/>
          <p:cNvPicPr/>
          <p:nvPr/>
        </p:nvPicPr>
        <p:blipFill>
          <a:blip r:embed="rId1"/>
          <a:stretch>
            <a:fillRect/>
          </a:stretch>
        </p:blipFill>
        <p:spPr>
          <a:xfrm>
            <a:off x="683640" y="3339360"/>
            <a:ext cx="935640" cy="895680"/>
          </a:xfrm>
          <a:prstGeom prst="rect">
            <a:avLst/>
          </a:prstGeom>
        </p:spPr>
      </p:pic>
      <p:sp>
        <p:nvSpPr>
          <p:cNvPr id="216" name="CustomShape 5"/>
          <p:cNvSpPr/>
          <p:nvPr/>
        </p:nvSpPr>
        <p:spPr>
          <a:xfrm>
            <a:off x="453960" y="4235400"/>
            <a:ext cx="1444320" cy="964440"/>
          </a:xfrm>
          <a:prstGeom prst="rect">
            <a:avLst/>
          </a:prstGeom>
          <a:solidFill>
            <a:srgbClr val="009f3c"/>
          </a:solidFill>
        </p:spPr>
      </p:sp>
      <p:pic>
        <p:nvPicPr>
          <p:cNvPr descr="" id="217" name="Picture 2"/>
          <p:cNvPicPr/>
          <p:nvPr/>
        </p:nvPicPr>
        <p:blipFill>
          <a:blip r:embed="rId2"/>
          <a:stretch>
            <a:fillRect/>
          </a:stretch>
        </p:blipFill>
        <p:spPr>
          <a:xfrm>
            <a:off x="755640" y="4304520"/>
            <a:ext cx="863640" cy="826560"/>
          </a:xfrm>
          <a:prstGeom prst="rect">
            <a:avLst/>
          </a:prstGeom>
        </p:spPr>
      </p:pic>
      <p:sp>
        <p:nvSpPr>
          <p:cNvPr id="218" name="CustomShape 6"/>
          <p:cNvSpPr/>
          <p:nvPr/>
        </p:nvSpPr>
        <p:spPr>
          <a:xfrm>
            <a:off x="453960" y="5200560"/>
            <a:ext cx="1444320" cy="964440"/>
          </a:xfrm>
          <a:prstGeom prst="rect">
            <a:avLst/>
          </a:prstGeom>
          <a:solidFill>
            <a:srgbClr val="4bacc6"/>
          </a:solidFill>
        </p:spPr>
      </p:sp>
      <p:pic>
        <p:nvPicPr>
          <p:cNvPr descr="" id="219" name="Picture 8"/>
          <p:cNvPicPr/>
          <p:nvPr/>
        </p:nvPicPr>
        <p:blipFill>
          <a:blip r:embed="rId3"/>
          <a:stretch>
            <a:fillRect/>
          </a:stretch>
        </p:blipFill>
        <p:spPr>
          <a:xfrm>
            <a:off x="755640" y="5269320"/>
            <a:ext cx="863640" cy="826560"/>
          </a:xfrm>
          <a:prstGeom prst="rect">
            <a:avLst/>
          </a:prstGeom>
        </p:spPr>
      </p:pic>
      <p:sp>
        <p:nvSpPr>
          <p:cNvPr id="220" name="CustomShape 7"/>
          <p:cNvSpPr/>
          <p:nvPr/>
        </p:nvSpPr>
        <p:spPr>
          <a:xfrm>
            <a:off x="453960" y="1340640"/>
            <a:ext cx="1439640" cy="935640"/>
          </a:xfrm>
          <a:prstGeom prst="rect">
            <a:avLst/>
          </a:prstGeom>
          <a:solidFill>
            <a:srgbClr val="ffffff"/>
          </a:solidFill>
        </p:spPr>
      </p:sp>
      <p:pic>
        <p:nvPicPr>
          <p:cNvPr descr="" id="221" name="Picture 7"/>
          <p:cNvPicPr/>
          <p:nvPr/>
        </p:nvPicPr>
        <p:blipFill>
          <a:blip r:embed="rId4"/>
          <a:stretch>
            <a:fillRect/>
          </a:stretch>
        </p:blipFill>
        <p:spPr>
          <a:xfrm>
            <a:off x="1126800" y="1478520"/>
            <a:ext cx="708480" cy="743760"/>
          </a:xfrm>
          <a:prstGeom prst="rect">
            <a:avLst/>
          </a:prstGeom>
        </p:spPr>
      </p:pic>
      <p:pic>
        <p:nvPicPr>
          <p:cNvPr descr="" id="222" name="Picture 11"/>
          <p:cNvPicPr/>
          <p:nvPr/>
        </p:nvPicPr>
        <p:blipFill>
          <a:blip r:embed="rId5"/>
          <a:stretch>
            <a:fillRect/>
          </a:stretch>
        </p:blipFill>
        <p:spPr>
          <a:xfrm>
            <a:off x="471240" y="1478520"/>
            <a:ext cx="714240" cy="734040"/>
          </a:xfrm>
          <a:prstGeom prst="rect">
            <a:avLst/>
          </a:prstGeom>
        </p:spPr>
      </p:pic>
      <p:sp>
        <p:nvSpPr>
          <p:cNvPr id="223" name="CustomShape 8"/>
          <p:cNvSpPr/>
          <p:nvPr/>
        </p:nvSpPr>
        <p:spPr>
          <a:xfrm>
            <a:off x="453960" y="2277000"/>
            <a:ext cx="1439640" cy="993240"/>
          </a:xfrm>
          <a:prstGeom prst="rect">
            <a:avLst/>
          </a:prstGeom>
          <a:solidFill>
            <a:srgbClr val="464543"/>
          </a:solidFill>
        </p:spPr>
      </p:sp>
      <p:sp>
        <p:nvSpPr>
          <p:cNvPr id="224" name="CustomShape 9"/>
          <p:cNvSpPr/>
          <p:nvPr/>
        </p:nvSpPr>
        <p:spPr>
          <a:xfrm>
            <a:off x="827640" y="2443680"/>
            <a:ext cx="587160" cy="689760"/>
          </a:xfrm>
          <a:prstGeom prst="rect">
            <a:avLst/>
          </a:prstGeom>
          <a:solidFill>
            <a:srgbClr val="ffffff"/>
          </a:solidFill>
        </p:spPr>
      </p:sp>
      <p:sp>
        <p:nvSpPr>
          <p:cNvPr id="225" name="CustomShape 10"/>
          <p:cNvSpPr/>
          <p:nvPr/>
        </p:nvSpPr>
        <p:spPr>
          <a:xfrm>
            <a:off x="2051640" y="1484640"/>
            <a:ext cx="6624360" cy="3381480"/>
          </a:xfrm>
          <a:prstGeom prst="rect">
            <a:avLst/>
          </a:prstGeom>
        </p:spPr>
        <p:txBody>
          <a:bodyPr bIns="45000" lIns="90000" rIns="90000" tIns="45000"/>
          <a:p>
            <a:pPr>
              <a:lnSpc>
                <a:spcPct val="100000"/>
              </a:lnSpc>
            </a:pPr>
            <a:r>
              <a:rPr lang="en-US" sz="2400">
                <a:solidFill>
                  <a:srgbClr val="ff0000"/>
                </a:solidFill>
                <a:latin typeface="Segoe UI Light"/>
              </a:rPr>
              <a:t>Project Manager </a:t>
            </a:r>
            <a:r>
              <a:rPr lang="en-US" sz="2400">
                <a:solidFill>
                  <a:srgbClr val="ffffff"/>
                </a:solidFill>
                <a:latin typeface="Segoe UI Light"/>
              </a:rPr>
              <a:t>selaku pemimpin perusahaan memegang kuasa penuh atas informasi yang didapatkan dalam </a:t>
            </a:r>
            <a:r>
              <a:rPr lang="en-US" sz="2400">
                <a:solidFill>
                  <a:srgbClr val="ff0000"/>
                </a:solidFill>
                <a:latin typeface="Segoe UI Light"/>
              </a:rPr>
              <a:t>webbase</a:t>
            </a:r>
            <a:r>
              <a:rPr lang="en-US" sz="2400">
                <a:solidFill>
                  <a:srgbClr val="ffffff"/>
                </a:solidFill>
                <a:latin typeface="Segoe UI Light"/>
              </a:rPr>
              <a:t> tersebut, dengan adanya modul progress pada </a:t>
            </a:r>
            <a:r>
              <a:rPr lang="en-US" sz="2400">
                <a:solidFill>
                  <a:srgbClr val="ff0000"/>
                </a:solidFill>
                <a:latin typeface="Segoe UI Light"/>
              </a:rPr>
              <a:t>webbase</a:t>
            </a:r>
            <a:r>
              <a:rPr lang="en-US" sz="2400">
                <a:solidFill>
                  <a:srgbClr val="ffffff"/>
                </a:solidFill>
                <a:latin typeface="Segoe UI Light"/>
              </a:rPr>
              <a:t> tersebut project manager dapat memantau maupun memastikan seluruh kegiatan &amp; pekerjaan yang sedang berjalan pada setiap harinya.</a:t>
            </a:r>
            <a:endParaRPr/>
          </a:p>
        </p:txBody>
      </p:sp>
    </p:spTree>
  </p:cSld>
  <p:timing>
    <p:tnLst>
      <p:par>
        <p:cTn dur="indefinite" id="35" nodeType="tmRoot" restart="never">
          <p:childTnLst>
            <p:seq>
              <p:cTn dur="indefinite" id="36" nodeType="mainSeq">
                <p:childTnLst>
                  <p:par>
                    <p:cTn fill="hold" id="37">
                      <p:stCondLst>
                        <p:cond delay="indefinite"/>
                      </p:stCondLst>
                      <p:childTnLst>
                        <p:par>
                          <p:cTn fill="hold" id="38">
                            <p:stCondLst>
                              <p:cond delay="0"/>
                            </p:stCondLst>
                            <p:childTnLst>
                              <p:par>
                                <p:cTn fill="hold" id="39" nodeType="afterEffect" presetClass="entr" presetID="2" presetSubtype="4">
                                  <p:stCondLst>
                                    <p:cond delay="0"/>
                                  </p:stCondLst>
                                  <p:childTnLst>
                                    <p:set>
                                      <p:cBhvr>
                                        <p:cTn dur="1" fill="hold" id="40">
                                          <p:stCondLst>
                                            <p:cond delay="0"/>
                                          </p:stCondLst>
                                        </p:cTn>
                                        <p:tgtEl>
                                          <p:spTgt spid="225"/>
                                        </p:tgtEl>
                                        <p:attrNameLst>
                                          <p:attrName>style.visibility</p:attrName>
                                        </p:attrNameLst>
                                      </p:cBhvr>
                                      <p:to>
                                        <p:strVal val="visible"/>
                                      </p:to>
                                    </p:set>
                                    <p:anim calcmode="lin" valueType="num">
                                      <p:cBhvr additive="repl">
                                        <p:cTn dur="2200" fill="hold" id="41"/>
                                        <p:tgtEl>
                                          <p:spTgt spid="225"/>
                                        </p:tgtEl>
                                        <p:attrNameLst>
                                          <p:attrName>ppt_x</p:attrName>
                                        </p:attrNameLst>
                                      </p:cBhvr>
                                      <p:tavLst>
                                        <p:tav tm="0">
                                          <p:val>
                                            <p:strVal val="#ppt_x"/>
                                          </p:val>
                                        </p:tav>
                                        <p:tav tm="100000">
                                          <p:val>
                                            <p:strVal val="#ppt_x"/>
                                          </p:val>
                                        </p:tav>
                                      </p:tavLst>
                                    </p:anim>
                                    <p:anim calcmode="lin" valueType="num">
                                      <p:cBhvr additive="repl">
                                        <p:cTn dur="2200" fill="hold" id="42"/>
                                        <p:tgtEl>
                                          <p:spTgt spid="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