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6" r:id="rId16"/>
    <p:sldId id="258" r:id="rId17"/>
    <p:sldId id="259" r:id="rId18"/>
    <p:sldId id="275" r:id="rId19"/>
    <p:sldId id="257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577598864211266E-2"/>
          <c:y val="8.855593416627696E-3"/>
          <c:w val="0.93084480227157751"/>
          <c:h val="0.88675996282731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</c:dPt>
          <c:dLbls>
            <c:txPr>
              <a:bodyPr/>
              <a:lstStyle/>
              <a:p>
                <a:pPr>
                  <a:defRPr b="1">
                    <a:solidFill>
                      <a:srgbClr val="F58D0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95277952"/>
        <c:axId val="195279488"/>
      </c:barChart>
      <c:catAx>
        <c:axId val="195277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95279488"/>
        <c:crosses val="autoZero"/>
        <c:auto val="1"/>
        <c:lblAlgn val="ctr"/>
        <c:lblOffset val="100"/>
        <c:noMultiLvlLbl val="0"/>
      </c:catAx>
      <c:valAx>
        <c:axId val="195279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277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square"/>
            <c:size val="7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150000</c:v>
                </c:pt>
                <c:pt idx="1">
                  <c:v>167000</c:v>
                </c:pt>
                <c:pt idx="2">
                  <c:v>173000</c:v>
                </c:pt>
                <c:pt idx="3">
                  <c:v>200000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120000</c:v>
                </c:pt>
                <c:pt idx="1">
                  <c:v>125000</c:v>
                </c:pt>
                <c:pt idx="2">
                  <c:v>137000</c:v>
                </c:pt>
                <c:pt idx="3">
                  <c:v>143000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597120"/>
        <c:axId val="247499392"/>
      </c:lineChart>
      <c:catAx>
        <c:axId val="246597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7499392"/>
        <c:crosses val="autoZero"/>
        <c:auto val="1"/>
        <c:lblAlgn val="ctr"/>
        <c:lblOffset val="100"/>
        <c:noMultiLvlLbl val="0"/>
      </c:catAx>
      <c:valAx>
        <c:axId val="247499392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6597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alesandrab.wordpress.com/" TargetMode="External"/><Relationship Id="rId3" Type="http://schemas.openxmlformats.org/officeDocument/2006/relationships/hyperlink" Target="mailto:alesandra@about.me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google.com/104553959934905819059/?rel=author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://fr.linkedin.com/pub/alesandra-blakeston/60/30a/37b/" TargetMode="External"/><Relationship Id="rId10" Type="http://schemas.openxmlformats.org/officeDocument/2006/relationships/image" Target="../media/image52.png"/><Relationship Id="rId4" Type="http://schemas.openxmlformats.org/officeDocument/2006/relationships/image" Target="../media/image26.png"/><Relationship Id="rId9" Type="http://schemas.openxmlformats.org/officeDocument/2006/relationships/hyperlink" Target="http://about.me/alesandr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Metro UI Inspired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Simple PPT theme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9552" y="1196752"/>
            <a:ext cx="4032448" cy="2340257"/>
          </a:xfrm>
          <a:prstGeom prst="roundRect">
            <a:avLst>
              <a:gd name="adj" fmla="val 7444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00" b="100000" l="1467" r="90000">
                          <a14:foregroundMark x1="18800" y1="44800" x2="25333" y2="55800"/>
                          <a14:foregroundMark x1="12667" y1="57000" x2="8400" y2="71000"/>
                          <a14:foregroundMark x1="11867" y1="54400" x2="8400" y2="63000"/>
                          <a14:foregroundMark x1="11867" y1="52600" x2="8667" y2="58200"/>
                          <a14:foregroundMark x1="7867" y1="70400" x2="8267" y2="59400"/>
                          <a14:foregroundMark x1="17733" y1="40000" x2="14667" y2="4920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the expert slide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3537010"/>
            <a:ext cx="7776864" cy="2340261"/>
          </a:xfrm>
          <a:prstGeom prst="rect">
            <a:avLst/>
          </a:prstGeom>
          <a:solidFill>
            <a:srgbClr val="F58D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572000" y="3907554"/>
            <a:ext cx="3528392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3907554"/>
            <a:ext cx="3744416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400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376772"/>
            <a:ext cx="8219256" cy="48602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256721"/>
              </p:ext>
            </p:extLst>
          </p:nvPr>
        </p:nvGraphicFramePr>
        <p:xfrm>
          <a:off x="467544" y="1505850"/>
          <a:ext cx="8219256" cy="457200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054814"/>
                <a:gridCol w="2054814"/>
                <a:gridCol w="2054814"/>
                <a:gridCol w="2054814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Our company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Competitor 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Competitor 2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Service 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›</a:t>
                      </a:r>
                      <a:endParaRPr lang="en-GB" sz="2400" b="1" dirty="0" smtClean="0">
                        <a:solidFill>
                          <a:schemeClr val="tx1"/>
                        </a:solidFill>
                        <a:latin typeface="Wingdings 2" pitchFamily="18" charset="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Tag Cloud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36357" y="1556792"/>
            <a:ext cx="2392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accent5"/>
                </a:solidFill>
                <a:latin typeface="+mj-lt"/>
                <a:cs typeface="Aharoni" pitchFamily="2" charset="-79"/>
              </a:rPr>
              <a:t>Tags</a:t>
            </a:r>
            <a:endParaRPr lang="en-GB" sz="9600" dirty="0">
              <a:solidFill>
                <a:schemeClr val="accent5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1543" y="2826015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accent1"/>
                </a:solidFill>
                <a:latin typeface="+mj-lt"/>
                <a:cs typeface="Aharoni" pitchFamily="2" charset="-79"/>
              </a:rPr>
              <a:t>PowerPoint</a:t>
            </a:r>
            <a:endParaRPr lang="en-GB" sz="4800" dirty="0">
              <a:solidFill>
                <a:schemeClr val="accent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9488" y="2531941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009F3C"/>
                </a:solidFill>
              </a:rPr>
              <a:t>Questions</a:t>
            </a:r>
            <a:endParaRPr lang="en-GB" sz="3200" dirty="0">
              <a:solidFill>
                <a:srgbClr val="009F3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891788" y="34923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40000"/>
                    <a:lumOff val="60000"/>
                  </a:schemeClr>
                </a:solidFill>
                <a:cs typeface="Aharoni" pitchFamily="2" charset="-79"/>
              </a:rPr>
              <a:t>Images</a:t>
            </a:r>
            <a:endParaRPr lang="en-GB" sz="2800" dirty="0">
              <a:solidFill>
                <a:schemeClr val="tx1">
                  <a:lumMod val="40000"/>
                  <a:lumOff val="60000"/>
                </a:schemeClr>
              </a:solidFill>
              <a:cs typeface="Aharoni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4893342"/>
            <a:ext cx="291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  <a:latin typeface="Bauhaus 93" pitchFamily="82" charset="0"/>
              </a:rPr>
              <a:t>Comparison</a:t>
            </a:r>
            <a:endParaRPr lang="en-GB" sz="4000" dirty="0">
              <a:solidFill>
                <a:schemeClr val="accent1"/>
              </a:solidFill>
              <a:latin typeface="Bauhaus 93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05284" y="1732502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5"/>
                </a:solidFill>
                <a:cs typeface="Aharoni" pitchFamily="2" charset="-79"/>
              </a:rPr>
              <a:t>Picture</a:t>
            </a:r>
            <a:endParaRPr lang="en-GB" sz="3600" dirty="0">
              <a:solidFill>
                <a:schemeClr val="accent5"/>
              </a:solidFill>
              <a:cs typeface="Aharoni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6421001" y="2408703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9F3C"/>
                </a:solidFill>
                <a:latin typeface="Bauhaus 93" pitchFamily="82" charset="0"/>
              </a:rPr>
              <a:t>Company</a:t>
            </a:r>
            <a:endParaRPr lang="en-GB" sz="3600" dirty="0">
              <a:solidFill>
                <a:srgbClr val="009F3C"/>
              </a:solidFill>
              <a:latin typeface="Bauhaus 93" pitchFamily="8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361133" y="1878775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Bauhaus 93" pitchFamily="82" charset="0"/>
              </a:rPr>
              <a:t>Video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2515738" y="426995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Bauhaus 93" pitchFamily="82" charset="0"/>
              </a:rPr>
              <a:t>Chart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342471" y="4205731"/>
            <a:ext cx="3283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accent5"/>
                </a:solidFill>
                <a:latin typeface="+mj-lt"/>
                <a:cs typeface="Aharoni" pitchFamily="2" charset="-79"/>
              </a:rPr>
              <a:t>Retro-style</a:t>
            </a:r>
            <a:endParaRPr lang="en-GB" sz="5400" dirty="0">
              <a:solidFill>
                <a:schemeClr val="accent5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294017" y="4205730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Editable</a:t>
            </a:r>
            <a:endParaRPr lang="en-GB" sz="5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5670" y="3385444"/>
            <a:ext cx="203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5"/>
                </a:solidFill>
              </a:rPr>
              <a:t>Workflow</a:t>
            </a:r>
            <a:endParaRPr lang="en-GB" sz="3600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1815" y="352311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tx2"/>
                </a:solidFill>
                <a:latin typeface="+mj-lt"/>
                <a:cs typeface="Aharoni" pitchFamily="2" charset="-79"/>
              </a:rPr>
              <a:t>Template</a:t>
            </a:r>
            <a:endParaRPr lang="en-GB" sz="240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661100" y="2477241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Bauhaus 93" pitchFamily="82" charset="0"/>
              </a:rPr>
              <a:t>Slides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680877" y="4522848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9F3C"/>
                </a:solidFill>
                <a:latin typeface="Bauhaus 93" pitchFamily="82" charset="0"/>
              </a:rPr>
              <a:t>Agenda</a:t>
            </a:r>
            <a:endParaRPr lang="en-GB" sz="3600" dirty="0">
              <a:solidFill>
                <a:srgbClr val="009F3C"/>
              </a:solidFill>
              <a:latin typeface="Bauhaus 93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2733" y="4678235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Icons</a:t>
            </a:r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0470" y="3823674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09F3C"/>
                </a:solidFill>
              </a:rPr>
              <a:t>Colour</a:t>
            </a:r>
            <a:endParaRPr lang="en-GB" sz="4000" dirty="0">
              <a:solidFill>
                <a:srgbClr val="009F3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391" y="5563653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Bauhaus 93" pitchFamily="82" charset="0"/>
              </a:rPr>
              <a:t>Personalised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3461" y="4465768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latin typeface="Bauhaus 93" pitchFamily="82" charset="0"/>
              </a:rPr>
              <a:t>Bubbles</a:t>
            </a:r>
            <a:endParaRPr lang="en-GB" sz="3200" dirty="0">
              <a:solidFill>
                <a:schemeClr val="tx2"/>
              </a:solidFill>
              <a:latin typeface="Bauhaus 93" pitchFamily="8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3461" y="2184853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cs typeface="Aharoni" pitchFamily="2" charset="-79"/>
              </a:rPr>
              <a:t>Blue</a:t>
            </a:r>
            <a:endParaRPr lang="en-GB" sz="3200" dirty="0">
              <a:solidFill>
                <a:schemeClr val="accent1"/>
              </a:solidFill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2733" y="4263594"/>
            <a:ext cx="101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haroni" pitchFamily="2" charset="-79"/>
              </a:rPr>
              <a:t>Grey</a:t>
            </a:r>
            <a:endParaRPr lang="en-GB" sz="3200" dirty="0">
              <a:solidFill>
                <a:schemeClr val="bg1">
                  <a:lumMod val="65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5" y="4385847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cs typeface="Aharoni" pitchFamily="2" charset="-79"/>
              </a:rPr>
              <a:t>Frame</a:t>
            </a:r>
            <a:endParaRPr lang="en-GB" sz="3200" dirty="0">
              <a:solidFill>
                <a:schemeClr val="accent1"/>
              </a:solidFill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19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00"/>
                            </p:stCondLst>
                            <p:childTnLst>
                              <p:par>
                                <p:cTn id="1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18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 Slide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1690892"/>
            <a:ext cx="4248472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5292080" y="1918009"/>
            <a:ext cx="3024336" cy="319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r>
              <a:rPr lang="en-GB" sz="2000" dirty="0" smtClean="0"/>
              <a:t>Explanation goes here</a:t>
            </a:r>
          </a:p>
          <a:p>
            <a:endParaRPr lang="en-GB" sz="2000" dirty="0"/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1332669" y="3517180"/>
            <a:ext cx="2662238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smtClean="0"/>
              <a:t>Your video goes here</a:t>
            </a:r>
            <a:endParaRPr lang="en-GB" sz="1800" dirty="0"/>
          </a:p>
        </p:txBody>
      </p:sp>
      <p:sp>
        <p:nvSpPr>
          <p:cNvPr id="8" name="Right Arrow 7"/>
          <p:cNvSpPr/>
          <p:nvPr/>
        </p:nvSpPr>
        <p:spPr>
          <a:xfrm>
            <a:off x="2447764" y="3023040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260" y="1376772"/>
            <a:ext cx="8218195" cy="486028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Timeline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05030"/>
              </p:ext>
            </p:extLst>
          </p:nvPr>
        </p:nvGraphicFramePr>
        <p:xfrm>
          <a:off x="462459" y="1704270"/>
          <a:ext cx="8218195" cy="420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8010576" imgH="4200532" progId="Excel.Sheet.12">
                  <p:embed/>
                </p:oleObj>
              </mc:Choice>
              <mc:Fallback>
                <p:oleObj name="Worksheet" r:id="rId3" imgW="8010576" imgH="42005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459" y="1704270"/>
                        <a:ext cx="8218195" cy="420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9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75446" y="4437112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1858000" y="443711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40554" y="4437112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5446" y="3054477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858000" y="3054477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40554" y="3054477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23108" y="3054477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05662" y="3054477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88214" y="3054477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75446" y="1651415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858000" y="1651415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40554" y="1651415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23108" y="1651415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05662" y="1651415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88214" y="1651415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Sample icons</a:t>
            </a:r>
            <a:endParaRPr lang="en-GB" dirty="0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857565" y="1858956"/>
            <a:ext cx="827087" cy="881063"/>
          </a:xfrm>
          <a:custGeom>
            <a:avLst/>
            <a:gdLst>
              <a:gd name="T0" fmla="*/ 3022 w 10931"/>
              <a:gd name="T1" fmla="*/ 11627 h 11627"/>
              <a:gd name="T2" fmla="*/ 0 w 10931"/>
              <a:gd name="T3" fmla="*/ 11627 h 11627"/>
              <a:gd name="T4" fmla="*/ 0 w 10931"/>
              <a:gd name="T5" fmla="*/ 8694 h 11627"/>
              <a:gd name="T6" fmla="*/ 3022 w 10931"/>
              <a:gd name="T7" fmla="*/ 8694 h 11627"/>
              <a:gd name="T8" fmla="*/ 3022 w 10931"/>
              <a:gd name="T9" fmla="*/ 11627 h 11627"/>
              <a:gd name="T10" fmla="*/ 6963 w 10931"/>
              <a:gd name="T11" fmla="*/ 7301 h 11627"/>
              <a:gd name="T12" fmla="*/ 3911 w 10931"/>
              <a:gd name="T13" fmla="*/ 7301 h 11627"/>
              <a:gd name="T14" fmla="*/ 3911 w 10931"/>
              <a:gd name="T15" fmla="*/ 11627 h 11627"/>
              <a:gd name="T16" fmla="*/ 6963 w 10931"/>
              <a:gd name="T17" fmla="*/ 11627 h 11627"/>
              <a:gd name="T18" fmla="*/ 6963 w 10931"/>
              <a:gd name="T19" fmla="*/ 7301 h 11627"/>
              <a:gd name="T20" fmla="*/ 10874 w 10931"/>
              <a:gd name="T21" fmla="*/ 5405 h 11627"/>
              <a:gd name="T22" fmla="*/ 7822 w 10931"/>
              <a:gd name="T23" fmla="*/ 5405 h 11627"/>
              <a:gd name="T24" fmla="*/ 7822 w 10931"/>
              <a:gd name="T25" fmla="*/ 11627 h 11627"/>
              <a:gd name="T26" fmla="*/ 10874 w 10931"/>
              <a:gd name="T27" fmla="*/ 11627 h 11627"/>
              <a:gd name="T28" fmla="*/ 10874 w 10931"/>
              <a:gd name="T29" fmla="*/ 5405 h 11627"/>
              <a:gd name="T30" fmla="*/ 10931 w 10931"/>
              <a:gd name="T31" fmla="*/ 0 h 11627"/>
              <a:gd name="T32" fmla="*/ 8458 w 10931"/>
              <a:gd name="T33" fmla="*/ 427 h 11627"/>
              <a:gd name="T34" fmla="*/ 9002 w 10931"/>
              <a:gd name="T35" fmla="*/ 977 h 11627"/>
              <a:gd name="T36" fmla="*/ 5282 w 10931"/>
              <a:gd name="T37" fmla="*/ 4552 h 11627"/>
              <a:gd name="T38" fmla="*/ 3931 w 10931"/>
              <a:gd name="T39" fmla="*/ 3275 h 11627"/>
              <a:gd name="T40" fmla="*/ 149 w 10931"/>
              <a:gd name="T41" fmla="*/ 7043 h 11627"/>
              <a:gd name="T42" fmla="*/ 1080 w 10931"/>
              <a:gd name="T43" fmla="*/ 7958 h 11627"/>
              <a:gd name="T44" fmla="*/ 3892 w 10931"/>
              <a:gd name="T45" fmla="*/ 5146 h 11627"/>
              <a:gd name="T46" fmla="*/ 5285 w 10931"/>
              <a:gd name="T47" fmla="*/ 6464 h 11627"/>
              <a:gd name="T48" fmla="*/ 9929 w 10931"/>
              <a:gd name="T49" fmla="*/ 1931 h 11627"/>
              <a:gd name="T50" fmla="*/ 10457 w 10931"/>
              <a:gd name="T51" fmla="*/ 2464 h 11627"/>
              <a:gd name="T52" fmla="*/ 10931 w 10931"/>
              <a:gd name="T53" fmla="*/ 0 h 1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931" h="11627">
                <a:moveTo>
                  <a:pt x="3022" y="11627"/>
                </a:moveTo>
                <a:lnTo>
                  <a:pt x="0" y="11627"/>
                </a:lnTo>
                <a:lnTo>
                  <a:pt x="0" y="8694"/>
                </a:lnTo>
                <a:lnTo>
                  <a:pt x="3022" y="8694"/>
                </a:lnTo>
                <a:lnTo>
                  <a:pt x="3022" y="11627"/>
                </a:lnTo>
                <a:close/>
                <a:moveTo>
                  <a:pt x="6963" y="7301"/>
                </a:moveTo>
                <a:lnTo>
                  <a:pt x="3911" y="7301"/>
                </a:lnTo>
                <a:lnTo>
                  <a:pt x="3911" y="11627"/>
                </a:lnTo>
                <a:lnTo>
                  <a:pt x="6963" y="11627"/>
                </a:lnTo>
                <a:lnTo>
                  <a:pt x="6963" y="7301"/>
                </a:lnTo>
                <a:close/>
                <a:moveTo>
                  <a:pt x="10874" y="5405"/>
                </a:moveTo>
                <a:lnTo>
                  <a:pt x="7822" y="5405"/>
                </a:lnTo>
                <a:lnTo>
                  <a:pt x="7822" y="11627"/>
                </a:lnTo>
                <a:lnTo>
                  <a:pt x="10874" y="11627"/>
                </a:lnTo>
                <a:lnTo>
                  <a:pt x="10874" y="5405"/>
                </a:lnTo>
                <a:close/>
                <a:moveTo>
                  <a:pt x="10931" y="0"/>
                </a:moveTo>
                <a:lnTo>
                  <a:pt x="8458" y="427"/>
                </a:lnTo>
                <a:lnTo>
                  <a:pt x="9002" y="977"/>
                </a:lnTo>
                <a:lnTo>
                  <a:pt x="5282" y="4552"/>
                </a:lnTo>
                <a:lnTo>
                  <a:pt x="3931" y="3275"/>
                </a:lnTo>
                <a:lnTo>
                  <a:pt x="149" y="7043"/>
                </a:lnTo>
                <a:lnTo>
                  <a:pt x="1080" y="7958"/>
                </a:lnTo>
                <a:lnTo>
                  <a:pt x="3892" y="5146"/>
                </a:lnTo>
                <a:lnTo>
                  <a:pt x="5285" y="6464"/>
                </a:lnTo>
                <a:lnTo>
                  <a:pt x="9929" y="1931"/>
                </a:lnTo>
                <a:lnTo>
                  <a:pt x="10457" y="2464"/>
                </a:lnTo>
                <a:lnTo>
                  <a:pt x="1093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20618" y="1895072"/>
            <a:ext cx="805657" cy="808831"/>
          </a:xfrm>
          <a:custGeom>
            <a:avLst/>
            <a:gdLst>
              <a:gd name="T0" fmla="*/ 11546 w 11628"/>
              <a:gd name="T1" fmla="*/ 9516 h 11703"/>
              <a:gd name="T2" fmla="*/ 8241 w 11628"/>
              <a:gd name="T3" fmla="*/ 6211 h 11703"/>
              <a:gd name="T4" fmla="*/ 4334 w 11628"/>
              <a:gd name="T5" fmla="*/ 0 h 11703"/>
              <a:gd name="T6" fmla="*/ 0 w 11628"/>
              <a:gd name="T7" fmla="*/ 4335 h 11703"/>
              <a:gd name="T8" fmla="*/ 6105 w 11628"/>
              <a:gd name="T9" fmla="*/ 8291 h 11703"/>
              <a:gd name="T10" fmla="*/ 9438 w 11628"/>
              <a:gd name="T11" fmla="*/ 11624 h 11703"/>
              <a:gd name="T12" fmla="*/ 11546 w 11628"/>
              <a:gd name="T13" fmla="*/ 9516 h 11703"/>
              <a:gd name="T14" fmla="*/ 4334 w 11628"/>
              <a:gd name="T15" fmla="*/ 7229 h 11703"/>
              <a:gd name="T16" fmla="*/ 1441 w 11628"/>
              <a:gd name="T17" fmla="*/ 4335 h 11703"/>
              <a:gd name="T18" fmla="*/ 4334 w 11628"/>
              <a:gd name="T19" fmla="*/ 1441 h 11703"/>
              <a:gd name="T20" fmla="*/ 7228 w 11628"/>
              <a:gd name="T21" fmla="*/ 4335 h 11703"/>
              <a:gd name="T22" fmla="*/ 4334 w 11628"/>
              <a:gd name="T23" fmla="*/ 7229 h 1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28" h="11703">
                <a:moveTo>
                  <a:pt x="11546" y="9516"/>
                </a:moveTo>
                <a:lnTo>
                  <a:pt x="8241" y="6211"/>
                </a:lnTo>
                <a:cubicBezTo>
                  <a:pt x="9615" y="3364"/>
                  <a:pt x="7539" y="0"/>
                  <a:pt x="4334" y="0"/>
                </a:cubicBezTo>
                <a:cubicBezTo>
                  <a:pt x="1944" y="0"/>
                  <a:pt x="0" y="1945"/>
                  <a:pt x="0" y="4335"/>
                </a:cubicBezTo>
                <a:cubicBezTo>
                  <a:pt x="0" y="7488"/>
                  <a:pt x="3265" y="9567"/>
                  <a:pt x="6105" y="8291"/>
                </a:cubicBezTo>
                <a:lnTo>
                  <a:pt x="9438" y="11624"/>
                </a:lnTo>
                <a:cubicBezTo>
                  <a:pt x="10386" y="11703"/>
                  <a:pt x="11628" y="10497"/>
                  <a:pt x="11546" y="9516"/>
                </a:cubicBezTo>
                <a:close/>
                <a:moveTo>
                  <a:pt x="4334" y="7229"/>
                </a:moveTo>
                <a:cubicBezTo>
                  <a:pt x="2739" y="7229"/>
                  <a:pt x="1441" y="5931"/>
                  <a:pt x="1441" y="4335"/>
                </a:cubicBezTo>
                <a:cubicBezTo>
                  <a:pt x="1441" y="2739"/>
                  <a:pt x="2739" y="1441"/>
                  <a:pt x="4334" y="1441"/>
                </a:cubicBezTo>
                <a:cubicBezTo>
                  <a:pt x="5930" y="1441"/>
                  <a:pt x="7228" y="2739"/>
                  <a:pt x="7228" y="4335"/>
                </a:cubicBezTo>
                <a:cubicBezTo>
                  <a:pt x="7228" y="5931"/>
                  <a:pt x="5930" y="7229"/>
                  <a:pt x="4334" y="722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18"/>
          <p:cNvSpPr>
            <a:spLocks noEditPoints="1"/>
          </p:cNvSpPr>
          <p:nvPr/>
        </p:nvSpPr>
        <p:spPr bwMode="auto">
          <a:xfrm>
            <a:off x="6271965" y="1830976"/>
            <a:ext cx="763395" cy="937023"/>
          </a:xfrm>
          <a:custGeom>
            <a:avLst/>
            <a:gdLst>
              <a:gd name="T0" fmla="*/ 7089 w 9464"/>
              <a:gd name="T1" fmla="*/ 9040 h 11628"/>
              <a:gd name="T2" fmla="*/ 2347 w 9464"/>
              <a:gd name="T3" fmla="*/ 9040 h 11628"/>
              <a:gd name="T4" fmla="*/ 2347 w 9464"/>
              <a:gd name="T5" fmla="*/ 8194 h 11628"/>
              <a:gd name="T6" fmla="*/ 7089 w 9464"/>
              <a:gd name="T7" fmla="*/ 8194 h 11628"/>
              <a:gd name="T8" fmla="*/ 7089 w 9464"/>
              <a:gd name="T9" fmla="*/ 9040 h 11628"/>
              <a:gd name="T10" fmla="*/ 7088 w 9464"/>
              <a:gd name="T11" fmla="*/ 7476 h 11628"/>
              <a:gd name="T12" fmla="*/ 2347 w 9464"/>
              <a:gd name="T13" fmla="*/ 7476 h 11628"/>
              <a:gd name="T14" fmla="*/ 2347 w 9464"/>
              <a:gd name="T15" fmla="*/ 6630 h 11628"/>
              <a:gd name="T16" fmla="*/ 7088 w 9464"/>
              <a:gd name="T17" fmla="*/ 6630 h 11628"/>
              <a:gd name="T18" fmla="*/ 7088 w 9464"/>
              <a:gd name="T19" fmla="*/ 7476 h 11628"/>
              <a:gd name="T20" fmla="*/ 7088 w 9464"/>
              <a:gd name="T21" fmla="*/ 5915 h 11628"/>
              <a:gd name="T22" fmla="*/ 2347 w 9464"/>
              <a:gd name="T23" fmla="*/ 5915 h 11628"/>
              <a:gd name="T24" fmla="*/ 2347 w 9464"/>
              <a:gd name="T25" fmla="*/ 5068 h 11628"/>
              <a:gd name="T26" fmla="*/ 7088 w 9464"/>
              <a:gd name="T27" fmla="*/ 5068 h 11628"/>
              <a:gd name="T28" fmla="*/ 7088 w 9464"/>
              <a:gd name="T29" fmla="*/ 5915 h 11628"/>
              <a:gd name="T30" fmla="*/ 5912 w 9464"/>
              <a:gd name="T31" fmla="*/ 1129 h 11628"/>
              <a:gd name="T32" fmla="*/ 5912 w 9464"/>
              <a:gd name="T33" fmla="*/ 3549 h 11628"/>
              <a:gd name="T34" fmla="*/ 8335 w 9464"/>
              <a:gd name="T35" fmla="*/ 3549 h 11628"/>
              <a:gd name="T36" fmla="*/ 8335 w 9464"/>
              <a:gd name="T37" fmla="*/ 10499 h 11628"/>
              <a:gd name="T38" fmla="*/ 1128 w 9464"/>
              <a:gd name="T39" fmla="*/ 10499 h 11628"/>
              <a:gd name="T40" fmla="*/ 1128 w 9464"/>
              <a:gd name="T41" fmla="*/ 1129 h 11628"/>
              <a:gd name="T42" fmla="*/ 5912 w 9464"/>
              <a:gd name="T43" fmla="*/ 1129 h 11628"/>
              <a:gd name="T44" fmla="*/ 6618 w 9464"/>
              <a:gd name="T45" fmla="*/ 0 h 11628"/>
              <a:gd name="T46" fmla="*/ 0 w 9464"/>
              <a:gd name="T47" fmla="*/ 0 h 11628"/>
              <a:gd name="T48" fmla="*/ 0 w 9464"/>
              <a:gd name="T49" fmla="*/ 11628 h 11628"/>
              <a:gd name="T50" fmla="*/ 9464 w 9464"/>
              <a:gd name="T51" fmla="*/ 11628 h 11628"/>
              <a:gd name="T52" fmla="*/ 9464 w 9464"/>
              <a:gd name="T53" fmla="*/ 2844 h 11628"/>
              <a:gd name="T54" fmla="*/ 6618 w 9464"/>
              <a:gd name="T55" fmla="*/ 0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64" h="11628">
                <a:moveTo>
                  <a:pt x="7089" y="9040"/>
                </a:moveTo>
                <a:lnTo>
                  <a:pt x="2347" y="9040"/>
                </a:lnTo>
                <a:lnTo>
                  <a:pt x="2347" y="8194"/>
                </a:lnTo>
                <a:lnTo>
                  <a:pt x="7089" y="8194"/>
                </a:lnTo>
                <a:lnTo>
                  <a:pt x="7089" y="9040"/>
                </a:lnTo>
                <a:close/>
                <a:moveTo>
                  <a:pt x="7088" y="7476"/>
                </a:moveTo>
                <a:lnTo>
                  <a:pt x="2347" y="7476"/>
                </a:lnTo>
                <a:lnTo>
                  <a:pt x="2347" y="6630"/>
                </a:lnTo>
                <a:lnTo>
                  <a:pt x="7088" y="6630"/>
                </a:lnTo>
                <a:lnTo>
                  <a:pt x="7088" y="7476"/>
                </a:lnTo>
                <a:close/>
                <a:moveTo>
                  <a:pt x="7088" y="5915"/>
                </a:moveTo>
                <a:lnTo>
                  <a:pt x="2347" y="5915"/>
                </a:lnTo>
                <a:lnTo>
                  <a:pt x="2347" y="5068"/>
                </a:lnTo>
                <a:lnTo>
                  <a:pt x="7088" y="5068"/>
                </a:lnTo>
                <a:lnTo>
                  <a:pt x="7088" y="5915"/>
                </a:lnTo>
                <a:close/>
                <a:moveTo>
                  <a:pt x="5912" y="1129"/>
                </a:moveTo>
                <a:lnTo>
                  <a:pt x="5912" y="3549"/>
                </a:lnTo>
                <a:lnTo>
                  <a:pt x="8335" y="3549"/>
                </a:lnTo>
                <a:lnTo>
                  <a:pt x="8335" y="10499"/>
                </a:lnTo>
                <a:lnTo>
                  <a:pt x="1128" y="10499"/>
                </a:lnTo>
                <a:lnTo>
                  <a:pt x="1128" y="1129"/>
                </a:lnTo>
                <a:lnTo>
                  <a:pt x="5912" y="1129"/>
                </a:lnTo>
                <a:moveTo>
                  <a:pt x="6618" y="0"/>
                </a:moveTo>
                <a:lnTo>
                  <a:pt x="0" y="0"/>
                </a:lnTo>
                <a:lnTo>
                  <a:pt x="0" y="11628"/>
                </a:lnTo>
                <a:lnTo>
                  <a:pt x="9464" y="11628"/>
                </a:lnTo>
                <a:lnTo>
                  <a:pt x="9464" y="2844"/>
                </a:lnTo>
                <a:lnTo>
                  <a:pt x="6618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3564477" y="1977374"/>
            <a:ext cx="648154" cy="644227"/>
          </a:xfrm>
          <a:custGeom>
            <a:avLst/>
            <a:gdLst>
              <a:gd name="T0" fmla="*/ 7014 w 11627"/>
              <a:gd name="T1" fmla="*/ 1857 h 11569"/>
              <a:gd name="T2" fmla="*/ 697 w 11627"/>
              <a:gd name="T3" fmla="*/ 8174 h 11569"/>
              <a:gd name="T4" fmla="*/ 0 w 11627"/>
              <a:gd name="T5" fmla="*/ 11569 h 11569"/>
              <a:gd name="T6" fmla="*/ 3453 w 11627"/>
              <a:gd name="T7" fmla="*/ 10931 h 11569"/>
              <a:gd name="T8" fmla="*/ 9771 w 11627"/>
              <a:gd name="T9" fmla="*/ 4613 h 11569"/>
              <a:gd name="T10" fmla="*/ 7014 w 11627"/>
              <a:gd name="T11" fmla="*/ 1857 h 11569"/>
              <a:gd name="T12" fmla="*/ 1408 w 11627"/>
              <a:gd name="T13" fmla="*/ 8881 h 11569"/>
              <a:gd name="T14" fmla="*/ 7018 w 11627"/>
              <a:gd name="T15" fmla="*/ 3271 h 11569"/>
              <a:gd name="T16" fmla="*/ 7366 w 11627"/>
              <a:gd name="T17" fmla="*/ 3618 h 11569"/>
              <a:gd name="T18" fmla="*/ 1755 w 11627"/>
              <a:gd name="T19" fmla="*/ 9228 h 11569"/>
              <a:gd name="T20" fmla="*/ 1408 w 11627"/>
              <a:gd name="T21" fmla="*/ 8881 h 11569"/>
              <a:gd name="T22" fmla="*/ 2740 w 11627"/>
              <a:gd name="T23" fmla="*/ 10220 h 11569"/>
              <a:gd name="T24" fmla="*/ 2392 w 11627"/>
              <a:gd name="T25" fmla="*/ 9873 h 11569"/>
              <a:gd name="T26" fmla="*/ 8003 w 11627"/>
              <a:gd name="T27" fmla="*/ 4263 h 11569"/>
              <a:gd name="T28" fmla="*/ 8350 w 11627"/>
              <a:gd name="T29" fmla="*/ 4610 h 11569"/>
              <a:gd name="T30" fmla="*/ 2740 w 11627"/>
              <a:gd name="T31" fmla="*/ 10220 h 11569"/>
              <a:gd name="T32" fmla="*/ 11627 w 11627"/>
              <a:gd name="T33" fmla="*/ 2757 h 11569"/>
              <a:gd name="T34" fmla="*/ 10389 w 11627"/>
              <a:gd name="T35" fmla="*/ 3995 h 11569"/>
              <a:gd name="T36" fmla="*/ 7632 w 11627"/>
              <a:gd name="T37" fmla="*/ 1239 h 11569"/>
              <a:gd name="T38" fmla="*/ 8871 w 11627"/>
              <a:gd name="T39" fmla="*/ 0 h 11569"/>
              <a:gd name="T40" fmla="*/ 11627 w 11627"/>
              <a:gd name="T41" fmla="*/ 2757 h 11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27" h="11569">
                <a:moveTo>
                  <a:pt x="7014" y="1857"/>
                </a:moveTo>
                <a:lnTo>
                  <a:pt x="697" y="8174"/>
                </a:lnTo>
                <a:lnTo>
                  <a:pt x="0" y="11569"/>
                </a:lnTo>
                <a:lnTo>
                  <a:pt x="3453" y="10931"/>
                </a:lnTo>
                <a:lnTo>
                  <a:pt x="9771" y="4613"/>
                </a:lnTo>
                <a:lnTo>
                  <a:pt x="7014" y="1857"/>
                </a:lnTo>
                <a:close/>
                <a:moveTo>
                  <a:pt x="1408" y="8881"/>
                </a:moveTo>
                <a:lnTo>
                  <a:pt x="7018" y="3271"/>
                </a:lnTo>
                <a:lnTo>
                  <a:pt x="7366" y="3618"/>
                </a:lnTo>
                <a:lnTo>
                  <a:pt x="1755" y="9228"/>
                </a:lnTo>
                <a:lnTo>
                  <a:pt x="1408" y="8881"/>
                </a:lnTo>
                <a:close/>
                <a:moveTo>
                  <a:pt x="2740" y="10220"/>
                </a:moveTo>
                <a:lnTo>
                  <a:pt x="2392" y="9873"/>
                </a:lnTo>
                <a:lnTo>
                  <a:pt x="8003" y="4263"/>
                </a:lnTo>
                <a:lnTo>
                  <a:pt x="8350" y="4610"/>
                </a:lnTo>
                <a:lnTo>
                  <a:pt x="2740" y="10220"/>
                </a:lnTo>
                <a:close/>
                <a:moveTo>
                  <a:pt x="11627" y="2757"/>
                </a:moveTo>
                <a:lnTo>
                  <a:pt x="10389" y="3995"/>
                </a:lnTo>
                <a:lnTo>
                  <a:pt x="7632" y="1239"/>
                </a:lnTo>
                <a:lnTo>
                  <a:pt x="8871" y="0"/>
                </a:lnTo>
                <a:lnTo>
                  <a:pt x="11627" y="2757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7615354" y="1963213"/>
            <a:ext cx="841720" cy="672548"/>
          </a:xfrm>
          <a:custGeom>
            <a:avLst/>
            <a:gdLst>
              <a:gd name="T0" fmla="*/ 9239 w 11628"/>
              <a:gd name="T1" fmla="*/ 4525 h 9304"/>
              <a:gd name="T2" fmla="*/ 6849 w 11628"/>
              <a:gd name="T3" fmla="*/ 6915 h 9304"/>
              <a:gd name="T4" fmla="*/ 9239 w 11628"/>
              <a:gd name="T5" fmla="*/ 9304 h 9304"/>
              <a:gd name="T6" fmla="*/ 11628 w 11628"/>
              <a:gd name="T7" fmla="*/ 6915 h 9304"/>
              <a:gd name="T8" fmla="*/ 9239 w 11628"/>
              <a:gd name="T9" fmla="*/ 4525 h 9304"/>
              <a:gd name="T10" fmla="*/ 10707 w 11628"/>
              <a:gd name="T11" fmla="*/ 7349 h 9304"/>
              <a:gd name="T12" fmla="*/ 9673 w 11628"/>
              <a:gd name="T13" fmla="*/ 7349 h 9304"/>
              <a:gd name="T14" fmla="*/ 9673 w 11628"/>
              <a:gd name="T15" fmla="*/ 8383 h 9304"/>
              <a:gd name="T16" fmla="*/ 8874 w 11628"/>
              <a:gd name="T17" fmla="*/ 8383 h 9304"/>
              <a:gd name="T18" fmla="*/ 8874 w 11628"/>
              <a:gd name="T19" fmla="*/ 7349 h 9304"/>
              <a:gd name="T20" fmla="*/ 7840 w 11628"/>
              <a:gd name="T21" fmla="*/ 7349 h 9304"/>
              <a:gd name="T22" fmla="*/ 7840 w 11628"/>
              <a:gd name="T23" fmla="*/ 6550 h 9304"/>
              <a:gd name="T24" fmla="*/ 8874 w 11628"/>
              <a:gd name="T25" fmla="*/ 6550 h 9304"/>
              <a:gd name="T26" fmla="*/ 8874 w 11628"/>
              <a:gd name="T27" fmla="*/ 5516 h 9304"/>
              <a:gd name="T28" fmla="*/ 9673 w 11628"/>
              <a:gd name="T29" fmla="*/ 5516 h 9304"/>
              <a:gd name="T30" fmla="*/ 9673 w 11628"/>
              <a:gd name="T31" fmla="*/ 6550 h 9304"/>
              <a:gd name="T32" fmla="*/ 10707 w 11628"/>
              <a:gd name="T33" fmla="*/ 6550 h 9304"/>
              <a:gd name="T34" fmla="*/ 10707 w 11628"/>
              <a:gd name="T35" fmla="*/ 7349 h 9304"/>
              <a:gd name="T36" fmla="*/ 6825 w 11628"/>
              <a:gd name="T37" fmla="*/ 9276 h 9304"/>
              <a:gd name="T38" fmla="*/ 0 w 11628"/>
              <a:gd name="T39" fmla="*/ 9276 h 9304"/>
              <a:gd name="T40" fmla="*/ 0 w 11628"/>
              <a:gd name="T41" fmla="*/ 0 h 9304"/>
              <a:gd name="T42" fmla="*/ 3058 w 11628"/>
              <a:gd name="T43" fmla="*/ 0 h 9304"/>
              <a:gd name="T44" fmla="*/ 3981 w 11628"/>
              <a:gd name="T45" fmla="*/ 919 h 9304"/>
              <a:gd name="T46" fmla="*/ 4942 w 11628"/>
              <a:gd name="T47" fmla="*/ 1316 h 9304"/>
              <a:gd name="T48" fmla="*/ 11628 w 11628"/>
              <a:gd name="T49" fmla="*/ 1316 h 9304"/>
              <a:gd name="T50" fmla="*/ 11628 w 11628"/>
              <a:gd name="T51" fmla="*/ 4528 h 9304"/>
              <a:gd name="T52" fmla="*/ 11627 w 11628"/>
              <a:gd name="T53" fmla="*/ 4527 h 9304"/>
              <a:gd name="T54" fmla="*/ 6851 w 11628"/>
              <a:gd name="T55" fmla="*/ 4527 h 9304"/>
              <a:gd name="T56" fmla="*/ 6825 w 11628"/>
              <a:gd name="T57" fmla="*/ 9276 h 9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628" h="9304">
                <a:moveTo>
                  <a:pt x="9239" y="4525"/>
                </a:moveTo>
                <a:cubicBezTo>
                  <a:pt x="7919" y="4525"/>
                  <a:pt x="6849" y="5595"/>
                  <a:pt x="6849" y="6915"/>
                </a:cubicBezTo>
                <a:cubicBezTo>
                  <a:pt x="6849" y="8234"/>
                  <a:pt x="7919" y="9304"/>
                  <a:pt x="9239" y="9304"/>
                </a:cubicBezTo>
                <a:cubicBezTo>
                  <a:pt x="10558" y="9304"/>
                  <a:pt x="11628" y="8234"/>
                  <a:pt x="11628" y="6915"/>
                </a:cubicBezTo>
                <a:cubicBezTo>
                  <a:pt x="11628" y="5595"/>
                  <a:pt x="10558" y="4525"/>
                  <a:pt x="9239" y="4525"/>
                </a:cubicBezTo>
                <a:close/>
                <a:moveTo>
                  <a:pt x="10707" y="7349"/>
                </a:moveTo>
                <a:lnTo>
                  <a:pt x="9673" y="7349"/>
                </a:lnTo>
                <a:lnTo>
                  <a:pt x="9673" y="8383"/>
                </a:lnTo>
                <a:lnTo>
                  <a:pt x="8874" y="8383"/>
                </a:lnTo>
                <a:lnTo>
                  <a:pt x="8874" y="7349"/>
                </a:lnTo>
                <a:lnTo>
                  <a:pt x="7840" y="7349"/>
                </a:lnTo>
                <a:lnTo>
                  <a:pt x="7840" y="6550"/>
                </a:lnTo>
                <a:lnTo>
                  <a:pt x="8874" y="6550"/>
                </a:lnTo>
                <a:lnTo>
                  <a:pt x="8874" y="5516"/>
                </a:lnTo>
                <a:lnTo>
                  <a:pt x="9673" y="5516"/>
                </a:lnTo>
                <a:lnTo>
                  <a:pt x="9673" y="6550"/>
                </a:lnTo>
                <a:lnTo>
                  <a:pt x="10707" y="6550"/>
                </a:lnTo>
                <a:lnTo>
                  <a:pt x="10707" y="7349"/>
                </a:lnTo>
                <a:close/>
                <a:moveTo>
                  <a:pt x="6825" y="9276"/>
                </a:moveTo>
                <a:lnTo>
                  <a:pt x="0" y="9276"/>
                </a:lnTo>
                <a:lnTo>
                  <a:pt x="0" y="0"/>
                </a:lnTo>
                <a:lnTo>
                  <a:pt x="3058" y="0"/>
                </a:lnTo>
                <a:lnTo>
                  <a:pt x="3981" y="919"/>
                </a:lnTo>
                <a:cubicBezTo>
                  <a:pt x="4236" y="1173"/>
                  <a:pt x="4582" y="1316"/>
                  <a:pt x="4942" y="1316"/>
                </a:cubicBezTo>
                <a:lnTo>
                  <a:pt x="11628" y="1316"/>
                </a:lnTo>
                <a:lnTo>
                  <a:pt x="11628" y="4528"/>
                </a:lnTo>
                <a:cubicBezTo>
                  <a:pt x="11628" y="4528"/>
                  <a:pt x="11627" y="4527"/>
                  <a:pt x="11627" y="4527"/>
                </a:cubicBezTo>
                <a:cubicBezTo>
                  <a:pt x="10307" y="3207"/>
                  <a:pt x="8171" y="3207"/>
                  <a:pt x="6851" y="4527"/>
                </a:cubicBezTo>
                <a:cubicBezTo>
                  <a:pt x="5528" y="5849"/>
                  <a:pt x="5543" y="7967"/>
                  <a:pt x="6825" y="9276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15"/>
          <p:cNvSpPr>
            <a:spLocks noEditPoints="1"/>
          </p:cNvSpPr>
          <p:nvPr/>
        </p:nvSpPr>
        <p:spPr bwMode="auto">
          <a:xfrm>
            <a:off x="7623675" y="3290219"/>
            <a:ext cx="825078" cy="824660"/>
          </a:xfrm>
          <a:custGeom>
            <a:avLst/>
            <a:gdLst>
              <a:gd name="T0" fmla="*/ 7916 w 11628"/>
              <a:gd name="T1" fmla="*/ 7263 h 11619"/>
              <a:gd name="T2" fmla="*/ 8537 w 11628"/>
              <a:gd name="T3" fmla="*/ 6807 h 11619"/>
              <a:gd name="T4" fmla="*/ 9052 w 11628"/>
              <a:gd name="T5" fmla="*/ 7304 h 11619"/>
              <a:gd name="T6" fmla="*/ 3126 w 11628"/>
              <a:gd name="T7" fmla="*/ 7380 h 11619"/>
              <a:gd name="T8" fmla="*/ 2786 w 11628"/>
              <a:gd name="T9" fmla="*/ 6736 h 11619"/>
              <a:gd name="T10" fmla="*/ 3499 w 11628"/>
              <a:gd name="T11" fmla="*/ 6723 h 11619"/>
              <a:gd name="T12" fmla="*/ 3126 w 11628"/>
              <a:gd name="T13" fmla="*/ 7380 h 11619"/>
              <a:gd name="T14" fmla="*/ 6599 w 11628"/>
              <a:gd name="T15" fmla="*/ 6524 h 11619"/>
              <a:gd name="T16" fmla="*/ 7710 w 11628"/>
              <a:gd name="T17" fmla="*/ 6485 h 11619"/>
              <a:gd name="T18" fmla="*/ 4223 w 11628"/>
              <a:gd name="T19" fmla="*/ 6982 h 11619"/>
              <a:gd name="T20" fmla="*/ 4735 w 11628"/>
              <a:gd name="T21" fmla="*/ 5995 h 11619"/>
              <a:gd name="T22" fmla="*/ 4223 w 11628"/>
              <a:gd name="T23" fmla="*/ 6982 h 11619"/>
              <a:gd name="T24" fmla="*/ 5786 w 11628"/>
              <a:gd name="T25" fmla="*/ 6209 h 11619"/>
              <a:gd name="T26" fmla="*/ 5253 w 11628"/>
              <a:gd name="T27" fmla="*/ 5719 h 11619"/>
              <a:gd name="T28" fmla="*/ 6389 w 11628"/>
              <a:gd name="T29" fmla="*/ 5746 h 11619"/>
              <a:gd name="T30" fmla="*/ 9795 w 11628"/>
              <a:gd name="T31" fmla="*/ 6204 h 11619"/>
              <a:gd name="T32" fmla="*/ 9795 w 11628"/>
              <a:gd name="T33" fmla="*/ 7163 h 11619"/>
              <a:gd name="T34" fmla="*/ 9795 w 11628"/>
              <a:gd name="T35" fmla="*/ 6204 h 11619"/>
              <a:gd name="T36" fmla="*/ 1356 w 11628"/>
              <a:gd name="T37" fmla="*/ 6683 h 11619"/>
              <a:gd name="T38" fmla="*/ 2316 w 11628"/>
              <a:gd name="T39" fmla="*/ 6683 h 11619"/>
              <a:gd name="T40" fmla="*/ 11628 w 11628"/>
              <a:gd name="T41" fmla="*/ 1838 h 11619"/>
              <a:gd name="T42" fmla="*/ 7950 w 11628"/>
              <a:gd name="T43" fmla="*/ 1838 h 11619"/>
              <a:gd name="T44" fmla="*/ 11628 w 11628"/>
              <a:gd name="T45" fmla="*/ 1838 h 11619"/>
              <a:gd name="T46" fmla="*/ 9789 w 11628"/>
              <a:gd name="T47" fmla="*/ 1134 h 11619"/>
              <a:gd name="T48" fmla="*/ 9789 w 11628"/>
              <a:gd name="T49" fmla="*/ 2453 h 11619"/>
              <a:gd name="T50" fmla="*/ 10780 w 11628"/>
              <a:gd name="T51" fmla="*/ 5316 h 11619"/>
              <a:gd name="T52" fmla="*/ 8664 w 11628"/>
              <a:gd name="T53" fmla="*/ 10514 h 11619"/>
              <a:gd name="T54" fmla="*/ 8240 w 11628"/>
              <a:gd name="T55" fmla="*/ 7968 h 11619"/>
              <a:gd name="T56" fmla="*/ 5931 w 11628"/>
              <a:gd name="T57" fmla="*/ 8974 h 11619"/>
              <a:gd name="T58" fmla="*/ 5527 w 11628"/>
              <a:gd name="T59" fmla="*/ 6846 h 11619"/>
              <a:gd name="T60" fmla="*/ 3275 w 11628"/>
              <a:gd name="T61" fmla="*/ 10467 h 11619"/>
              <a:gd name="T62" fmla="*/ 2851 w 11628"/>
              <a:gd name="T63" fmla="*/ 7968 h 11619"/>
              <a:gd name="T64" fmla="*/ 848 w 11628"/>
              <a:gd name="T65" fmla="*/ 9365 h 11619"/>
              <a:gd name="T66" fmla="*/ 2851 w 11628"/>
              <a:gd name="T67" fmla="*/ 4031 h 11619"/>
              <a:gd name="T68" fmla="*/ 3275 w 11628"/>
              <a:gd name="T69" fmla="*/ 6175 h 11619"/>
              <a:gd name="T70" fmla="*/ 5527 w 11628"/>
              <a:gd name="T71" fmla="*/ 2883 h 11619"/>
              <a:gd name="T72" fmla="*/ 5931 w 11628"/>
              <a:gd name="T73" fmla="*/ 5110 h 11619"/>
              <a:gd name="T74" fmla="*/ 7934 w 11628"/>
              <a:gd name="T75" fmla="*/ 3896 h 11619"/>
              <a:gd name="T76" fmla="*/ 5729 w 11628"/>
              <a:gd name="T77" fmla="*/ 1818 h 11619"/>
              <a:gd name="T78" fmla="*/ 0 w 11628"/>
              <a:gd name="T79" fmla="*/ 1554 h 11619"/>
              <a:gd name="T80" fmla="*/ 3082 w 11628"/>
              <a:gd name="T81" fmla="*/ 11619 h 11619"/>
              <a:gd name="T82" fmla="*/ 8433 w 11628"/>
              <a:gd name="T83" fmla="*/ 11619 h 11619"/>
              <a:gd name="T84" fmla="*/ 11628 w 11628"/>
              <a:gd name="T85" fmla="*/ 3916 h 11619"/>
              <a:gd name="T86" fmla="*/ 10780 w 11628"/>
              <a:gd name="T87" fmla="*/ 5316 h 1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628" h="11619">
                <a:moveTo>
                  <a:pt x="8537" y="7391"/>
                </a:moveTo>
                <a:cubicBezTo>
                  <a:pt x="8322" y="7391"/>
                  <a:pt x="8113" y="7348"/>
                  <a:pt x="7916" y="7263"/>
                </a:cubicBezTo>
                <a:lnTo>
                  <a:pt x="8147" y="6727"/>
                </a:lnTo>
                <a:cubicBezTo>
                  <a:pt x="8271" y="6780"/>
                  <a:pt x="8402" y="6807"/>
                  <a:pt x="8537" y="6807"/>
                </a:cubicBezTo>
                <a:cubicBezTo>
                  <a:pt x="8647" y="6807"/>
                  <a:pt x="8756" y="6789"/>
                  <a:pt x="8860" y="6753"/>
                </a:cubicBezTo>
                <a:lnTo>
                  <a:pt x="9052" y="7304"/>
                </a:lnTo>
                <a:cubicBezTo>
                  <a:pt x="8886" y="7362"/>
                  <a:pt x="8713" y="7391"/>
                  <a:pt x="8537" y="7391"/>
                </a:cubicBezTo>
                <a:close/>
                <a:moveTo>
                  <a:pt x="3126" y="7380"/>
                </a:moveTo>
                <a:cubicBezTo>
                  <a:pt x="2940" y="7380"/>
                  <a:pt x="2758" y="7348"/>
                  <a:pt x="2584" y="7284"/>
                </a:cubicBezTo>
                <a:lnTo>
                  <a:pt x="2786" y="6736"/>
                </a:lnTo>
                <a:cubicBezTo>
                  <a:pt x="2895" y="6776"/>
                  <a:pt x="3009" y="6797"/>
                  <a:pt x="3125" y="6797"/>
                </a:cubicBezTo>
                <a:cubicBezTo>
                  <a:pt x="3254" y="6797"/>
                  <a:pt x="3380" y="6772"/>
                  <a:pt x="3499" y="6723"/>
                </a:cubicBezTo>
                <a:lnTo>
                  <a:pt x="3720" y="7263"/>
                </a:lnTo>
                <a:cubicBezTo>
                  <a:pt x="3531" y="7341"/>
                  <a:pt x="3331" y="7380"/>
                  <a:pt x="3126" y="7380"/>
                </a:cubicBezTo>
                <a:close/>
                <a:moveTo>
                  <a:pt x="7421" y="6992"/>
                </a:moveTo>
                <a:lnTo>
                  <a:pt x="6599" y="6524"/>
                </a:lnTo>
                <a:lnTo>
                  <a:pt x="6888" y="6017"/>
                </a:lnTo>
                <a:lnTo>
                  <a:pt x="7710" y="6485"/>
                </a:lnTo>
                <a:lnTo>
                  <a:pt x="7421" y="6992"/>
                </a:lnTo>
                <a:close/>
                <a:moveTo>
                  <a:pt x="4223" y="6982"/>
                </a:moveTo>
                <a:lnTo>
                  <a:pt x="3923" y="6482"/>
                </a:lnTo>
                <a:lnTo>
                  <a:pt x="4735" y="5995"/>
                </a:lnTo>
                <a:lnTo>
                  <a:pt x="5035" y="6496"/>
                </a:lnTo>
                <a:lnTo>
                  <a:pt x="4223" y="6982"/>
                </a:lnTo>
                <a:close/>
                <a:moveTo>
                  <a:pt x="6164" y="6285"/>
                </a:moveTo>
                <a:cubicBezTo>
                  <a:pt x="6044" y="6234"/>
                  <a:pt x="5916" y="6209"/>
                  <a:pt x="5786" y="6209"/>
                </a:cubicBezTo>
                <a:cubicBezTo>
                  <a:pt x="5671" y="6209"/>
                  <a:pt x="5559" y="6229"/>
                  <a:pt x="5451" y="6268"/>
                </a:cubicBezTo>
                <a:lnTo>
                  <a:pt x="5253" y="5719"/>
                </a:lnTo>
                <a:cubicBezTo>
                  <a:pt x="5424" y="5657"/>
                  <a:pt x="5603" y="5625"/>
                  <a:pt x="5785" y="5625"/>
                </a:cubicBezTo>
                <a:cubicBezTo>
                  <a:pt x="5994" y="5625"/>
                  <a:pt x="6197" y="5666"/>
                  <a:pt x="6389" y="5746"/>
                </a:cubicBezTo>
                <a:lnTo>
                  <a:pt x="6164" y="6285"/>
                </a:lnTo>
                <a:close/>
                <a:moveTo>
                  <a:pt x="9795" y="6204"/>
                </a:moveTo>
                <a:cubicBezTo>
                  <a:pt x="9530" y="6204"/>
                  <a:pt x="9315" y="6419"/>
                  <a:pt x="9315" y="6683"/>
                </a:cubicBezTo>
                <a:cubicBezTo>
                  <a:pt x="9315" y="6948"/>
                  <a:pt x="9530" y="7163"/>
                  <a:pt x="9795" y="7163"/>
                </a:cubicBezTo>
                <a:cubicBezTo>
                  <a:pt x="10060" y="7163"/>
                  <a:pt x="10275" y="6948"/>
                  <a:pt x="10275" y="6683"/>
                </a:cubicBezTo>
                <a:cubicBezTo>
                  <a:pt x="10275" y="6419"/>
                  <a:pt x="10060" y="6204"/>
                  <a:pt x="9795" y="6204"/>
                </a:cubicBezTo>
                <a:close/>
                <a:moveTo>
                  <a:pt x="1836" y="6204"/>
                </a:moveTo>
                <a:cubicBezTo>
                  <a:pt x="1571" y="6204"/>
                  <a:pt x="1356" y="6419"/>
                  <a:pt x="1356" y="6683"/>
                </a:cubicBezTo>
                <a:cubicBezTo>
                  <a:pt x="1356" y="6948"/>
                  <a:pt x="1571" y="7163"/>
                  <a:pt x="1836" y="7163"/>
                </a:cubicBezTo>
                <a:cubicBezTo>
                  <a:pt x="2101" y="7163"/>
                  <a:pt x="2316" y="6948"/>
                  <a:pt x="2316" y="6683"/>
                </a:cubicBezTo>
                <a:cubicBezTo>
                  <a:pt x="2316" y="6419"/>
                  <a:pt x="2101" y="6204"/>
                  <a:pt x="1836" y="6204"/>
                </a:cubicBezTo>
                <a:close/>
                <a:moveTo>
                  <a:pt x="11628" y="1838"/>
                </a:moveTo>
                <a:cubicBezTo>
                  <a:pt x="11628" y="823"/>
                  <a:pt x="10804" y="0"/>
                  <a:pt x="9789" y="0"/>
                </a:cubicBezTo>
                <a:cubicBezTo>
                  <a:pt x="8773" y="0"/>
                  <a:pt x="7950" y="823"/>
                  <a:pt x="7950" y="1838"/>
                </a:cubicBezTo>
                <a:cubicBezTo>
                  <a:pt x="7950" y="3348"/>
                  <a:pt x="9396" y="3508"/>
                  <a:pt x="9789" y="5805"/>
                </a:cubicBezTo>
                <a:cubicBezTo>
                  <a:pt x="10182" y="3508"/>
                  <a:pt x="11628" y="3348"/>
                  <a:pt x="11628" y="1838"/>
                </a:cubicBezTo>
                <a:close/>
                <a:moveTo>
                  <a:pt x="9129" y="1794"/>
                </a:moveTo>
                <a:cubicBezTo>
                  <a:pt x="9129" y="1430"/>
                  <a:pt x="9425" y="1134"/>
                  <a:pt x="9789" y="1134"/>
                </a:cubicBezTo>
                <a:cubicBezTo>
                  <a:pt x="10153" y="1134"/>
                  <a:pt x="10448" y="1430"/>
                  <a:pt x="10448" y="1794"/>
                </a:cubicBezTo>
                <a:cubicBezTo>
                  <a:pt x="10448" y="2158"/>
                  <a:pt x="10153" y="2453"/>
                  <a:pt x="9789" y="2453"/>
                </a:cubicBezTo>
                <a:cubicBezTo>
                  <a:pt x="9425" y="2453"/>
                  <a:pt x="9129" y="2158"/>
                  <a:pt x="9129" y="1794"/>
                </a:cubicBezTo>
                <a:close/>
                <a:moveTo>
                  <a:pt x="10780" y="5316"/>
                </a:moveTo>
                <a:lnTo>
                  <a:pt x="10780" y="9365"/>
                </a:lnTo>
                <a:lnTo>
                  <a:pt x="8664" y="10514"/>
                </a:lnTo>
                <a:lnTo>
                  <a:pt x="8664" y="7968"/>
                </a:lnTo>
                <a:lnTo>
                  <a:pt x="8240" y="7968"/>
                </a:lnTo>
                <a:lnTo>
                  <a:pt x="8240" y="10467"/>
                </a:lnTo>
                <a:lnTo>
                  <a:pt x="5931" y="8974"/>
                </a:lnTo>
                <a:lnTo>
                  <a:pt x="5931" y="6846"/>
                </a:lnTo>
                <a:lnTo>
                  <a:pt x="5527" y="6846"/>
                </a:lnTo>
                <a:lnTo>
                  <a:pt x="5527" y="8974"/>
                </a:lnTo>
                <a:lnTo>
                  <a:pt x="3275" y="10467"/>
                </a:lnTo>
                <a:lnTo>
                  <a:pt x="3275" y="7968"/>
                </a:lnTo>
                <a:lnTo>
                  <a:pt x="2851" y="7968"/>
                </a:lnTo>
                <a:lnTo>
                  <a:pt x="2851" y="10514"/>
                </a:lnTo>
                <a:lnTo>
                  <a:pt x="848" y="9365"/>
                </a:lnTo>
                <a:lnTo>
                  <a:pt x="848" y="2960"/>
                </a:lnTo>
                <a:lnTo>
                  <a:pt x="2851" y="4031"/>
                </a:lnTo>
                <a:lnTo>
                  <a:pt x="2851" y="6175"/>
                </a:lnTo>
                <a:lnTo>
                  <a:pt x="3275" y="6175"/>
                </a:lnTo>
                <a:lnTo>
                  <a:pt x="3275" y="4051"/>
                </a:lnTo>
                <a:lnTo>
                  <a:pt x="5527" y="2883"/>
                </a:lnTo>
                <a:lnTo>
                  <a:pt x="5527" y="5110"/>
                </a:lnTo>
                <a:lnTo>
                  <a:pt x="5931" y="5110"/>
                </a:lnTo>
                <a:lnTo>
                  <a:pt x="5931" y="2883"/>
                </a:lnTo>
                <a:lnTo>
                  <a:pt x="7934" y="3896"/>
                </a:lnTo>
                <a:cubicBezTo>
                  <a:pt x="7643" y="3530"/>
                  <a:pt x="7341" y="3122"/>
                  <a:pt x="7194" y="2564"/>
                </a:cubicBezTo>
                <a:lnTo>
                  <a:pt x="5729" y="1818"/>
                </a:lnTo>
                <a:lnTo>
                  <a:pt x="3082" y="3194"/>
                </a:lnTo>
                <a:lnTo>
                  <a:pt x="0" y="1554"/>
                </a:lnTo>
                <a:lnTo>
                  <a:pt x="0" y="9860"/>
                </a:lnTo>
                <a:lnTo>
                  <a:pt x="3082" y="11619"/>
                </a:lnTo>
                <a:lnTo>
                  <a:pt x="5729" y="9860"/>
                </a:lnTo>
                <a:lnTo>
                  <a:pt x="8433" y="11619"/>
                </a:lnTo>
                <a:lnTo>
                  <a:pt x="11628" y="9860"/>
                </a:lnTo>
                <a:lnTo>
                  <a:pt x="11628" y="3916"/>
                </a:lnTo>
                <a:cubicBezTo>
                  <a:pt x="11609" y="3940"/>
                  <a:pt x="11590" y="3963"/>
                  <a:pt x="11572" y="3986"/>
                </a:cubicBezTo>
                <a:cubicBezTo>
                  <a:pt x="11267" y="4367"/>
                  <a:pt x="10976" y="4733"/>
                  <a:pt x="10780" y="5316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20"/>
          <p:cNvSpPr>
            <a:spLocks noEditPoints="1"/>
          </p:cNvSpPr>
          <p:nvPr/>
        </p:nvSpPr>
        <p:spPr bwMode="auto">
          <a:xfrm>
            <a:off x="3520375" y="4718122"/>
            <a:ext cx="736358" cy="734124"/>
          </a:xfrm>
          <a:custGeom>
            <a:avLst/>
            <a:gdLst>
              <a:gd name="T0" fmla="*/ 11649 w 11649"/>
              <a:gd name="T1" fmla="*/ 9098 h 11609"/>
              <a:gd name="T2" fmla="*/ 10234 w 11649"/>
              <a:gd name="T3" fmla="*/ 9098 h 11609"/>
              <a:gd name="T4" fmla="*/ 10234 w 11649"/>
              <a:gd name="T5" fmla="*/ 7683 h 11609"/>
              <a:gd name="T6" fmla="*/ 9141 w 11649"/>
              <a:gd name="T7" fmla="*/ 7683 h 11609"/>
              <a:gd name="T8" fmla="*/ 9141 w 11649"/>
              <a:gd name="T9" fmla="*/ 9098 h 11609"/>
              <a:gd name="T10" fmla="*/ 7726 w 11649"/>
              <a:gd name="T11" fmla="*/ 9098 h 11609"/>
              <a:gd name="T12" fmla="*/ 7726 w 11649"/>
              <a:gd name="T13" fmla="*/ 10191 h 11609"/>
              <a:gd name="T14" fmla="*/ 9141 w 11649"/>
              <a:gd name="T15" fmla="*/ 10191 h 11609"/>
              <a:gd name="T16" fmla="*/ 9141 w 11649"/>
              <a:gd name="T17" fmla="*/ 11606 h 11609"/>
              <a:gd name="T18" fmla="*/ 10234 w 11649"/>
              <a:gd name="T19" fmla="*/ 11606 h 11609"/>
              <a:gd name="T20" fmla="*/ 10234 w 11649"/>
              <a:gd name="T21" fmla="*/ 10191 h 11609"/>
              <a:gd name="T22" fmla="*/ 11649 w 11649"/>
              <a:gd name="T23" fmla="*/ 10191 h 11609"/>
              <a:gd name="T24" fmla="*/ 11649 w 11649"/>
              <a:gd name="T25" fmla="*/ 9098 h 11609"/>
              <a:gd name="T26" fmla="*/ 7550 w 11649"/>
              <a:gd name="T27" fmla="*/ 7861 h 11609"/>
              <a:gd name="T28" fmla="*/ 6522 w 11649"/>
              <a:gd name="T29" fmla="*/ 7386 h 11609"/>
              <a:gd name="T30" fmla="*/ 7591 w 11649"/>
              <a:gd name="T31" fmla="*/ 2010 h 11609"/>
              <a:gd name="T32" fmla="*/ 5853 w 11649"/>
              <a:gd name="T33" fmla="*/ 1132 h 11609"/>
              <a:gd name="T34" fmla="*/ 4100 w 11649"/>
              <a:gd name="T35" fmla="*/ 2026 h 11609"/>
              <a:gd name="T36" fmla="*/ 4718 w 11649"/>
              <a:gd name="T37" fmla="*/ 6267 h 11609"/>
              <a:gd name="T38" fmla="*/ 4856 w 11649"/>
              <a:gd name="T39" fmla="*/ 7659 h 11609"/>
              <a:gd name="T40" fmla="*/ 2122 w 11649"/>
              <a:gd name="T41" fmla="*/ 9017 h 11609"/>
              <a:gd name="T42" fmla="*/ 1171 w 11649"/>
              <a:gd name="T43" fmla="*/ 10477 h 11609"/>
              <a:gd name="T44" fmla="*/ 6673 w 11649"/>
              <a:gd name="T45" fmla="*/ 10477 h 11609"/>
              <a:gd name="T46" fmla="*/ 6673 w 11649"/>
              <a:gd name="T47" fmla="*/ 11609 h 11609"/>
              <a:gd name="T48" fmla="*/ 41 w 11649"/>
              <a:gd name="T49" fmla="*/ 11609 h 11609"/>
              <a:gd name="T50" fmla="*/ 259 w 11649"/>
              <a:gd name="T51" fmla="*/ 9023 h 11609"/>
              <a:gd name="T52" fmla="*/ 1867 w 11649"/>
              <a:gd name="T53" fmla="*/ 7914 h 11609"/>
              <a:gd name="T54" fmla="*/ 3723 w 11649"/>
              <a:gd name="T55" fmla="*/ 6807 h 11609"/>
              <a:gd name="T56" fmla="*/ 3127 w 11649"/>
              <a:gd name="T57" fmla="*/ 1447 h 11609"/>
              <a:gd name="T58" fmla="*/ 5852 w 11649"/>
              <a:gd name="T59" fmla="*/ 0 h 11609"/>
              <a:gd name="T60" fmla="*/ 8561 w 11649"/>
              <a:gd name="T61" fmla="*/ 1426 h 11609"/>
              <a:gd name="T62" fmla="*/ 7550 w 11649"/>
              <a:gd name="T63" fmla="*/ 7861 h 1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649" h="11609">
                <a:moveTo>
                  <a:pt x="11649" y="9098"/>
                </a:moveTo>
                <a:lnTo>
                  <a:pt x="10234" y="9098"/>
                </a:lnTo>
                <a:lnTo>
                  <a:pt x="10234" y="7683"/>
                </a:lnTo>
                <a:lnTo>
                  <a:pt x="9141" y="7683"/>
                </a:lnTo>
                <a:lnTo>
                  <a:pt x="9141" y="9098"/>
                </a:lnTo>
                <a:lnTo>
                  <a:pt x="7726" y="9098"/>
                </a:lnTo>
                <a:lnTo>
                  <a:pt x="7726" y="10191"/>
                </a:lnTo>
                <a:lnTo>
                  <a:pt x="9141" y="10191"/>
                </a:lnTo>
                <a:lnTo>
                  <a:pt x="9141" y="11606"/>
                </a:lnTo>
                <a:lnTo>
                  <a:pt x="10234" y="11606"/>
                </a:lnTo>
                <a:lnTo>
                  <a:pt x="10234" y="10191"/>
                </a:lnTo>
                <a:lnTo>
                  <a:pt x="11649" y="10191"/>
                </a:lnTo>
                <a:lnTo>
                  <a:pt x="11649" y="9098"/>
                </a:lnTo>
                <a:close/>
                <a:moveTo>
                  <a:pt x="7550" y="7861"/>
                </a:moveTo>
                <a:lnTo>
                  <a:pt x="6522" y="7386"/>
                </a:lnTo>
                <a:cubicBezTo>
                  <a:pt x="6789" y="6808"/>
                  <a:pt x="8623" y="3725"/>
                  <a:pt x="7591" y="2010"/>
                </a:cubicBezTo>
                <a:cubicBezTo>
                  <a:pt x="7250" y="1444"/>
                  <a:pt x="6633" y="1132"/>
                  <a:pt x="5853" y="1132"/>
                </a:cubicBezTo>
                <a:cubicBezTo>
                  <a:pt x="5065" y="1132"/>
                  <a:pt x="4443" y="1449"/>
                  <a:pt x="4100" y="2026"/>
                </a:cubicBezTo>
                <a:cubicBezTo>
                  <a:pt x="3540" y="2967"/>
                  <a:pt x="3765" y="4512"/>
                  <a:pt x="4718" y="6267"/>
                </a:cubicBezTo>
                <a:cubicBezTo>
                  <a:pt x="4996" y="6778"/>
                  <a:pt x="5042" y="7247"/>
                  <a:pt x="4856" y="7659"/>
                </a:cubicBezTo>
                <a:cubicBezTo>
                  <a:pt x="4480" y="8492"/>
                  <a:pt x="3329" y="8739"/>
                  <a:pt x="2122" y="9017"/>
                </a:cubicBezTo>
                <a:cubicBezTo>
                  <a:pt x="1238" y="9221"/>
                  <a:pt x="1171" y="9458"/>
                  <a:pt x="1171" y="10477"/>
                </a:cubicBezTo>
                <a:lnTo>
                  <a:pt x="6673" y="10477"/>
                </a:lnTo>
                <a:lnTo>
                  <a:pt x="6673" y="11609"/>
                </a:lnTo>
                <a:lnTo>
                  <a:pt x="41" y="11609"/>
                </a:lnTo>
                <a:cubicBezTo>
                  <a:pt x="41" y="10167"/>
                  <a:pt x="0" y="9583"/>
                  <a:pt x="259" y="9023"/>
                </a:cubicBezTo>
                <a:cubicBezTo>
                  <a:pt x="519" y="8459"/>
                  <a:pt x="1030" y="8107"/>
                  <a:pt x="1867" y="7914"/>
                </a:cubicBezTo>
                <a:cubicBezTo>
                  <a:pt x="3976" y="7428"/>
                  <a:pt x="3970" y="7262"/>
                  <a:pt x="3723" y="6807"/>
                </a:cubicBezTo>
                <a:cubicBezTo>
                  <a:pt x="2558" y="4662"/>
                  <a:pt x="2347" y="2759"/>
                  <a:pt x="3127" y="1447"/>
                </a:cubicBezTo>
                <a:cubicBezTo>
                  <a:pt x="3674" y="527"/>
                  <a:pt x="4668" y="0"/>
                  <a:pt x="5852" y="0"/>
                </a:cubicBezTo>
                <a:cubicBezTo>
                  <a:pt x="7028" y="0"/>
                  <a:pt x="8016" y="520"/>
                  <a:pt x="8561" y="1426"/>
                </a:cubicBezTo>
                <a:cubicBezTo>
                  <a:pt x="9927" y="3697"/>
                  <a:pt x="7938" y="7041"/>
                  <a:pt x="7550" y="786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2159130" y="1981512"/>
            <a:ext cx="693740" cy="635950"/>
          </a:xfrm>
          <a:custGeom>
            <a:avLst/>
            <a:gdLst>
              <a:gd name="T0" fmla="*/ 5846 w 11628"/>
              <a:gd name="T1" fmla="*/ 2773 h 10672"/>
              <a:gd name="T2" fmla="*/ 10279 w 11628"/>
              <a:gd name="T3" fmla="*/ 6614 h 10672"/>
              <a:gd name="T4" fmla="*/ 10279 w 11628"/>
              <a:gd name="T5" fmla="*/ 10672 h 10672"/>
              <a:gd name="T6" fmla="*/ 7058 w 11628"/>
              <a:gd name="T7" fmla="*/ 10672 h 10672"/>
              <a:gd name="T8" fmla="*/ 7058 w 11628"/>
              <a:gd name="T9" fmla="*/ 8331 h 10672"/>
              <a:gd name="T10" fmla="*/ 4633 w 11628"/>
              <a:gd name="T11" fmla="*/ 8331 h 10672"/>
              <a:gd name="T12" fmla="*/ 4633 w 11628"/>
              <a:gd name="T13" fmla="*/ 10672 h 10672"/>
              <a:gd name="T14" fmla="*/ 1412 w 11628"/>
              <a:gd name="T15" fmla="*/ 10672 h 10672"/>
              <a:gd name="T16" fmla="*/ 1412 w 11628"/>
              <a:gd name="T17" fmla="*/ 6645 h 10672"/>
              <a:gd name="T18" fmla="*/ 5846 w 11628"/>
              <a:gd name="T19" fmla="*/ 2773 h 10672"/>
              <a:gd name="T20" fmla="*/ 5845 w 11628"/>
              <a:gd name="T21" fmla="*/ 1728 h 10672"/>
              <a:gd name="T22" fmla="*/ 10763 w 11628"/>
              <a:gd name="T23" fmla="*/ 6054 h 10672"/>
              <a:gd name="T24" fmla="*/ 11628 w 11628"/>
              <a:gd name="T25" fmla="*/ 5189 h 10672"/>
              <a:gd name="T26" fmla="*/ 5847 w 11628"/>
              <a:gd name="T27" fmla="*/ 0 h 10672"/>
              <a:gd name="T28" fmla="*/ 0 w 11628"/>
              <a:gd name="T29" fmla="*/ 5227 h 10672"/>
              <a:gd name="T30" fmla="*/ 863 w 11628"/>
              <a:gd name="T31" fmla="*/ 6093 h 10672"/>
              <a:gd name="T32" fmla="*/ 5845 w 11628"/>
              <a:gd name="T33" fmla="*/ 1728 h 10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8" h="10672">
                <a:moveTo>
                  <a:pt x="5846" y="2773"/>
                </a:moveTo>
                <a:lnTo>
                  <a:pt x="10279" y="6614"/>
                </a:lnTo>
                <a:lnTo>
                  <a:pt x="10279" y="10672"/>
                </a:lnTo>
                <a:lnTo>
                  <a:pt x="7058" y="10672"/>
                </a:lnTo>
                <a:lnTo>
                  <a:pt x="7058" y="8331"/>
                </a:lnTo>
                <a:lnTo>
                  <a:pt x="4633" y="8331"/>
                </a:lnTo>
                <a:lnTo>
                  <a:pt x="4633" y="10672"/>
                </a:lnTo>
                <a:lnTo>
                  <a:pt x="1412" y="10672"/>
                </a:lnTo>
                <a:lnTo>
                  <a:pt x="1412" y="6645"/>
                </a:lnTo>
                <a:lnTo>
                  <a:pt x="5846" y="2773"/>
                </a:lnTo>
                <a:close/>
                <a:moveTo>
                  <a:pt x="5845" y="1728"/>
                </a:moveTo>
                <a:lnTo>
                  <a:pt x="10763" y="6054"/>
                </a:lnTo>
                <a:lnTo>
                  <a:pt x="11628" y="5189"/>
                </a:lnTo>
                <a:lnTo>
                  <a:pt x="5847" y="0"/>
                </a:lnTo>
                <a:lnTo>
                  <a:pt x="0" y="5227"/>
                </a:lnTo>
                <a:lnTo>
                  <a:pt x="863" y="6093"/>
                </a:lnTo>
                <a:lnTo>
                  <a:pt x="5845" y="172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Freeform 30"/>
          <p:cNvSpPr>
            <a:spLocks noEditPoints="1"/>
          </p:cNvSpPr>
          <p:nvPr/>
        </p:nvSpPr>
        <p:spPr bwMode="auto">
          <a:xfrm>
            <a:off x="2070318" y="4660336"/>
            <a:ext cx="871364" cy="849697"/>
          </a:xfrm>
          <a:custGeom>
            <a:avLst/>
            <a:gdLst>
              <a:gd name="T0" fmla="*/ 7601 w 12081"/>
              <a:gd name="T1" fmla="*/ 8193 h 11777"/>
              <a:gd name="T2" fmla="*/ 7620 w 12081"/>
              <a:gd name="T3" fmla="*/ 9454 h 11777"/>
              <a:gd name="T4" fmla="*/ 5855 w 12081"/>
              <a:gd name="T5" fmla="*/ 11759 h 11777"/>
              <a:gd name="T6" fmla="*/ 113 w 12081"/>
              <a:gd name="T7" fmla="*/ 7008 h 11777"/>
              <a:gd name="T8" fmla="*/ 2082 w 12081"/>
              <a:gd name="T9" fmla="*/ 4773 h 11777"/>
              <a:gd name="T10" fmla="*/ 3213 w 12081"/>
              <a:gd name="T11" fmla="*/ 4614 h 11777"/>
              <a:gd name="T12" fmla="*/ 7601 w 12081"/>
              <a:gd name="T13" fmla="*/ 8193 h 11777"/>
              <a:gd name="T14" fmla="*/ 281 w 12081"/>
              <a:gd name="T15" fmla="*/ 4204 h 11777"/>
              <a:gd name="T16" fmla="*/ 18 w 12081"/>
              <a:gd name="T17" fmla="*/ 6114 h 11777"/>
              <a:gd name="T18" fmla="*/ 1751 w 12081"/>
              <a:gd name="T19" fmla="*/ 4310 h 11777"/>
              <a:gd name="T20" fmla="*/ 1741 w 12081"/>
              <a:gd name="T21" fmla="*/ 4270 h 11777"/>
              <a:gd name="T22" fmla="*/ 281 w 12081"/>
              <a:gd name="T23" fmla="*/ 4204 h 11777"/>
              <a:gd name="T24" fmla="*/ 11430 w 12081"/>
              <a:gd name="T25" fmla="*/ 4381 h 11777"/>
              <a:gd name="T26" fmla="*/ 9085 w 12081"/>
              <a:gd name="T27" fmla="*/ 3333 h 11777"/>
              <a:gd name="T28" fmla="*/ 8785 w 12081"/>
              <a:gd name="T29" fmla="*/ 3629 h 11777"/>
              <a:gd name="T30" fmla="*/ 8750 w 12081"/>
              <a:gd name="T31" fmla="*/ 8110 h 11777"/>
              <a:gd name="T32" fmla="*/ 8788 w 12081"/>
              <a:gd name="T33" fmla="*/ 9418 h 11777"/>
              <a:gd name="T34" fmla="*/ 9128 w 12081"/>
              <a:gd name="T35" fmla="*/ 10733 h 11777"/>
              <a:gd name="T36" fmla="*/ 11430 w 12081"/>
              <a:gd name="T37" fmla="*/ 4381 h 11777"/>
              <a:gd name="T38" fmla="*/ 7393 w 12081"/>
              <a:gd name="T39" fmla="*/ 3075 h 11777"/>
              <a:gd name="T40" fmla="*/ 3427 w 12081"/>
              <a:gd name="T41" fmla="*/ 3920 h 11777"/>
              <a:gd name="T42" fmla="*/ 3433 w 12081"/>
              <a:gd name="T43" fmla="*/ 4089 h 11777"/>
              <a:gd name="T44" fmla="*/ 8114 w 12081"/>
              <a:gd name="T45" fmla="*/ 7943 h 11777"/>
              <a:gd name="T46" fmla="*/ 8210 w 12081"/>
              <a:gd name="T47" fmla="*/ 7935 h 11777"/>
              <a:gd name="T48" fmla="*/ 8224 w 12081"/>
              <a:gd name="T49" fmla="*/ 3725 h 11777"/>
              <a:gd name="T50" fmla="*/ 7393 w 12081"/>
              <a:gd name="T51" fmla="*/ 3075 h 11777"/>
              <a:gd name="T52" fmla="*/ 8203 w 12081"/>
              <a:gd name="T53" fmla="*/ 2047 h 11777"/>
              <a:gd name="T54" fmla="*/ 9141 w 12081"/>
              <a:gd name="T55" fmla="*/ 2762 h 11777"/>
              <a:gd name="T56" fmla="*/ 11120 w 12081"/>
              <a:gd name="T57" fmla="*/ 3532 h 11777"/>
              <a:gd name="T58" fmla="*/ 7037 w 12081"/>
              <a:gd name="T59" fmla="*/ 257 h 11777"/>
              <a:gd name="T60" fmla="*/ 8203 w 12081"/>
              <a:gd name="T61" fmla="*/ 2047 h 11777"/>
              <a:gd name="T62" fmla="*/ 494 w 12081"/>
              <a:gd name="T63" fmla="*/ 3633 h 11777"/>
              <a:gd name="T64" fmla="*/ 1809 w 12081"/>
              <a:gd name="T65" fmla="*/ 3708 h 11777"/>
              <a:gd name="T66" fmla="*/ 3160 w 12081"/>
              <a:gd name="T67" fmla="*/ 3417 h 11777"/>
              <a:gd name="T68" fmla="*/ 7400 w 12081"/>
              <a:gd name="T69" fmla="*/ 2510 h 11777"/>
              <a:gd name="T70" fmla="*/ 7645 w 12081"/>
              <a:gd name="T71" fmla="*/ 2204 h 11777"/>
              <a:gd name="T72" fmla="*/ 6159 w 12081"/>
              <a:gd name="T73" fmla="*/ 141 h 11777"/>
              <a:gd name="T74" fmla="*/ 494 w 12081"/>
              <a:gd name="T75" fmla="*/ 3633 h 11777"/>
              <a:gd name="T76" fmla="*/ 8155 w 12081"/>
              <a:gd name="T77" fmla="*/ 9658 h 11777"/>
              <a:gd name="T78" fmla="*/ 6736 w 12081"/>
              <a:gd name="T79" fmla="*/ 11688 h 11777"/>
              <a:gd name="T80" fmla="*/ 8607 w 12081"/>
              <a:gd name="T81" fmla="*/ 11054 h 11777"/>
              <a:gd name="T82" fmla="*/ 8268 w 12081"/>
              <a:gd name="T83" fmla="*/ 9654 h 11777"/>
              <a:gd name="T84" fmla="*/ 8155 w 12081"/>
              <a:gd name="T85" fmla="*/ 9658 h 1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81" h="11777">
                <a:moveTo>
                  <a:pt x="7601" y="8193"/>
                </a:moveTo>
                <a:cubicBezTo>
                  <a:pt x="7234" y="8551"/>
                  <a:pt x="7244" y="9130"/>
                  <a:pt x="7620" y="9454"/>
                </a:cubicBezTo>
                <a:cubicBezTo>
                  <a:pt x="7174" y="10326"/>
                  <a:pt x="6573" y="11106"/>
                  <a:pt x="5855" y="11759"/>
                </a:cubicBezTo>
                <a:cubicBezTo>
                  <a:pt x="3039" y="11777"/>
                  <a:pt x="621" y="9754"/>
                  <a:pt x="113" y="7008"/>
                </a:cubicBezTo>
                <a:cubicBezTo>
                  <a:pt x="626" y="6147"/>
                  <a:pt x="1296" y="5388"/>
                  <a:pt x="2082" y="4773"/>
                </a:cubicBezTo>
                <a:cubicBezTo>
                  <a:pt x="2436" y="5012"/>
                  <a:pt x="2922" y="4944"/>
                  <a:pt x="3213" y="4614"/>
                </a:cubicBezTo>
                <a:cubicBezTo>
                  <a:pt x="5071" y="5240"/>
                  <a:pt x="6627" y="6526"/>
                  <a:pt x="7601" y="8193"/>
                </a:cubicBezTo>
                <a:close/>
                <a:moveTo>
                  <a:pt x="281" y="4204"/>
                </a:moveTo>
                <a:cubicBezTo>
                  <a:pt x="89" y="4817"/>
                  <a:pt x="0" y="5457"/>
                  <a:pt x="18" y="6114"/>
                </a:cubicBezTo>
                <a:cubicBezTo>
                  <a:pt x="504" y="5436"/>
                  <a:pt x="1082" y="4831"/>
                  <a:pt x="1751" y="4310"/>
                </a:cubicBezTo>
                <a:cubicBezTo>
                  <a:pt x="1747" y="4297"/>
                  <a:pt x="1744" y="4283"/>
                  <a:pt x="1741" y="4270"/>
                </a:cubicBezTo>
                <a:cubicBezTo>
                  <a:pt x="1240" y="4202"/>
                  <a:pt x="763" y="4182"/>
                  <a:pt x="281" y="4204"/>
                </a:cubicBezTo>
                <a:close/>
                <a:moveTo>
                  <a:pt x="11430" y="4381"/>
                </a:moveTo>
                <a:cubicBezTo>
                  <a:pt x="10718" y="3914"/>
                  <a:pt x="9929" y="3556"/>
                  <a:pt x="9085" y="3333"/>
                </a:cubicBezTo>
                <a:cubicBezTo>
                  <a:pt x="9017" y="3458"/>
                  <a:pt x="8913" y="3560"/>
                  <a:pt x="8785" y="3629"/>
                </a:cubicBezTo>
                <a:cubicBezTo>
                  <a:pt x="9165" y="5093"/>
                  <a:pt x="9154" y="6649"/>
                  <a:pt x="8750" y="8110"/>
                </a:cubicBezTo>
                <a:cubicBezTo>
                  <a:pt x="9167" y="8429"/>
                  <a:pt x="9187" y="9049"/>
                  <a:pt x="8788" y="9418"/>
                </a:cubicBezTo>
                <a:cubicBezTo>
                  <a:pt x="8936" y="9845"/>
                  <a:pt x="9049" y="10284"/>
                  <a:pt x="9128" y="10733"/>
                </a:cubicBezTo>
                <a:cubicBezTo>
                  <a:pt x="11223" y="9287"/>
                  <a:pt x="12081" y="6717"/>
                  <a:pt x="11430" y="4381"/>
                </a:cubicBezTo>
                <a:close/>
                <a:moveTo>
                  <a:pt x="7393" y="3075"/>
                </a:moveTo>
                <a:cubicBezTo>
                  <a:pt x="6012" y="3013"/>
                  <a:pt x="4653" y="3303"/>
                  <a:pt x="3427" y="3920"/>
                </a:cubicBezTo>
                <a:cubicBezTo>
                  <a:pt x="3436" y="3985"/>
                  <a:pt x="3436" y="4037"/>
                  <a:pt x="3433" y="4089"/>
                </a:cubicBezTo>
                <a:cubicBezTo>
                  <a:pt x="5472" y="4782"/>
                  <a:pt x="7111" y="6207"/>
                  <a:pt x="8114" y="7943"/>
                </a:cubicBezTo>
                <a:cubicBezTo>
                  <a:pt x="8148" y="7938"/>
                  <a:pt x="8173" y="7936"/>
                  <a:pt x="8210" y="7935"/>
                </a:cubicBezTo>
                <a:cubicBezTo>
                  <a:pt x="8588" y="6562"/>
                  <a:pt x="8593" y="5103"/>
                  <a:pt x="8224" y="3725"/>
                </a:cubicBezTo>
                <a:cubicBezTo>
                  <a:pt x="7836" y="3672"/>
                  <a:pt x="7513" y="3405"/>
                  <a:pt x="7393" y="3075"/>
                </a:cubicBezTo>
                <a:close/>
                <a:moveTo>
                  <a:pt x="8203" y="2047"/>
                </a:moveTo>
                <a:cubicBezTo>
                  <a:pt x="8646" y="2068"/>
                  <a:pt x="9030" y="2376"/>
                  <a:pt x="9141" y="2762"/>
                </a:cubicBezTo>
                <a:cubicBezTo>
                  <a:pt x="9831" y="2935"/>
                  <a:pt x="10495" y="3194"/>
                  <a:pt x="11120" y="3532"/>
                </a:cubicBezTo>
                <a:cubicBezTo>
                  <a:pt x="10365" y="1879"/>
                  <a:pt x="8858" y="642"/>
                  <a:pt x="7037" y="257"/>
                </a:cubicBezTo>
                <a:cubicBezTo>
                  <a:pt x="7503" y="808"/>
                  <a:pt x="7893" y="1409"/>
                  <a:pt x="8203" y="2047"/>
                </a:cubicBezTo>
                <a:close/>
                <a:moveTo>
                  <a:pt x="494" y="3633"/>
                </a:moveTo>
                <a:cubicBezTo>
                  <a:pt x="931" y="3625"/>
                  <a:pt x="1360" y="3648"/>
                  <a:pt x="1809" y="3708"/>
                </a:cubicBezTo>
                <a:cubicBezTo>
                  <a:pt x="2062" y="3189"/>
                  <a:pt x="2739" y="3042"/>
                  <a:pt x="3160" y="3417"/>
                </a:cubicBezTo>
                <a:cubicBezTo>
                  <a:pt x="4500" y="2741"/>
                  <a:pt x="5962" y="2448"/>
                  <a:pt x="7400" y="2510"/>
                </a:cubicBezTo>
                <a:cubicBezTo>
                  <a:pt x="7452" y="2387"/>
                  <a:pt x="7537" y="2283"/>
                  <a:pt x="7645" y="2204"/>
                </a:cubicBezTo>
                <a:cubicBezTo>
                  <a:pt x="7260" y="1439"/>
                  <a:pt x="6757" y="743"/>
                  <a:pt x="6159" y="141"/>
                </a:cubicBezTo>
                <a:cubicBezTo>
                  <a:pt x="3645" y="0"/>
                  <a:pt x="1434" y="1467"/>
                  <a:pt x="494" y="3633"/>
                </a:cubicBezTo>
                <a:close/>
                <a:moveTo>
                  <a:pt x="8155" y="9658"/>
                </a:moveTo>
                <a:cubicBezTo>
                  <a:pt x="7787" y="10392"/>
                  <a:pt x="7311" y="11075"/>
                  <a:pt x="6736" y="11688"/>
                </a:cubicBezTo>
                <a:cubicBezTo>
                  <a:pt x="7404" y="11584"/>
                  <a:pt x="8035" y="11365"/>
                  <a:pt x="8607" y="11054"/>
                </a:cubicBezTo>
                <a:cubicBezTo>
                  <a:pt x="8536" y="10572"/>
                  <a:pt x="8421" y="10104"/>
                  <a:pt x="8268" y="9654"/>
                </a:cubicBezTo>
                <a:cubicBezTo>
                  <a:pt x="8234" y="9657"/>
                  <a:pt x="8203" y="9659"/>
                  <a:pt x="8155" y="96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80" name="Freeform 35"/>
          <p:cNvSpPr>
            <a:spLocks noEditPoints="1"/>
          </p:cNvSpPr>
          <p:nvPr/>
        </p:nvSpPr>
        <p:spPr bwMode="auto">
          <a:xfrm>
            <a:off x="666437" y="4783683"/>
            <a:ext cx="914019" cy="603002"/>
          </a:xfrm>
          <a:custGeom>
            <a:avLst/>
            <a:gdLst>
              <a:gd name="T0" fmla="*/ 11594 w 11594"/>
              <a:gd name="T1" fmla="*/ 5047 h 7650"/>
              <a:gd name="T2" fmla="*/ 8991 w 11594"/>
              <a:gd name="T3" fmla="*/ 7650 h 7650"/>
              <a:gd name="T4" fmla="*/ 7951 w 11594"/>
              <a:gd name="T5" fmla="*/ 7650 h 7650"/>
              <a:gd name="T6" fmla="*/ 7951 w 11594"/>
              <a:gd name="T7" fmla="*/ 6521 h 7650"/>
              <a:gd name="T8" fmla="*/ 8991 w 11594"/>
              <a:gd name="T9" fmla="*/ 6521 h 7650"/>
              <a:gd name="T10" fmla="*/ 10465 w 11594"/>
              <a:gd name="T11" fmla="*/ 5047 h 7650"/>
              <a:gd name="T12" fmla="*/ 9077 w 11594"/>
              <a:gd name="T13" fmla="*/ 3528 h 7650"/>
              <a:gd name="T14" fmla="*/ 6857 w 11594"/>
              <a:gd name="T15" fmla="*/ 1129 h 7650"/>
              <a:gd name="T16" fmla="*/ 4708 w 11594"/>
              <a:gd name="T17" fmla="*/ 2615 h 7650"/>
              <a:gd name="T18" fmla="*/ 2884 w 11594"/>
              <a:gd name="T19" fmla="*/ 3528 h 7650"/>
              <a:gd name="T20" fmla="*/ 1129 w 11594"/>
              <a:gd name="T21" fmla="*/ 5047 h 7650"/>
              <a:gd name="T22" fmla="*/ 2631 w 11594"/>
              <a:gd name="T23" fmla="*/ 6521 h 7650"/>
              <a:gd name="T24" fmla="*/ 4057 w 11594"/>
              <a:gd name="T25" fmla="*/ 6521 h 7650"/>
              <a:gd name="T26" fmla="*/ 4057 w 11594"/>
              <a:gd name="T27" fmla="*/ 7650 h 7650"/>
              <a:gd name="T28" fmla="*/ 2631 w 11594"/>
              <a:gd name="T29" fmla="*/ 7650 h 7650"/>
              <a:gd name="T30" fmla="*/ 0 w 11594"/>
              <a:gd name="T31" fmla="*/ 5047 h 7650"/>
              <a:gd name="T32" fmla="*/ 1867 w 11594"/>
              <a:gd name="T33" fmla="*/ 2551 h 7650"/>
              <a:gd name="T34" fmla="*/ 4320 w 11594"/>
              <a:gd name="T35" fmla="*/ 1174 h 7650"/>
              <a:gd name="T36" fmla="*/ 6857 w 11594"/>
              <a:gd name="T37" fmla="*/ 0 h 7650"/>
              <a:gd name="T38" fmla="*/ 10124 w 11594"/>
              <a:gd name="T39" fmla="*/ 2703 h 7650"/>
              <a:gd name="T40" fmla="*/ 11594 w 11594"/>
              <a:gd name="T41" fmla="*/ 5047 h 7650"/>
              <a:gd name="T42" fmla="*/ 3927 w 11594"/>
              <a:gd name="T43" fmla="*/ 5498 h 7650"/>
              <a:gd name="T44" fmla="*/ 4882 w 11594"/>
              <a:gd name="T45" fmla="*/ 5498 h 7650"/>
              <a:gd name="T46" fmla="*/ 4882 w 11594"/>
              <a:gd name="T47" fmla="*/ 7650 h 7650"/>
              <a:gd name="T48" fmla="*/ 7126 w 11594"/>
              <a:gd name="T49" fmla="*/ 7650 h 7650"/>
              <a:gd name="T50" fmla="*/ 7126 w 11594"/>
              <a:gd name="T51" fmla="*/ 5498 h 7650"/>
              <a:gd name="T52" fmla="*/ 8081 w 11594"/>
              <a:gd name="T53" fmla="*/ 5498 h 7650"/>
              <a:gd name="T54" fmla="*/ 6004 w 11594"/>
              <a:gd name="T55" fmla="*/ 3417 h 7650"/>
              <a:gd name="T56" fmla="*/ 3927 w 11594"/>
              <a:gd name="T57" fmla="*/ 5498 h 7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94" h="7650">
                <a:moveTo>
                  <a:pt x="11594" y="5047"/>
                </a:moveTo>
                <a:cubicBezTo>
                  <a:pt x="11594" y="6482"/>
                  <a:pt x="10426" y="7650"/>
                  <a:pt x="8991" y="7650"/>
                </a:cubicBezTo>
                <a:lnTo>
                  <a:pt x="7951" y="7650"/>
                </a:lnTo>
                <a:lnTo>
                  <a:pt x="7951" y="6521"/>
                </a:lnTo>
                <a:lnTo>
                  <a:pt x="8991" y="6521"/>
                </a:lnTo>
                <a:cubicBezTo>
                  <a:pt x="9804" y="6521"/>
                  <a:pt x="10465" y="5860"/>
                  <a:pt x="10465" y="5047"/>
                </a:cubicBezTo>
                <a:cubicBezTo>
                  <a:pt x="10465" y="4048"/>
                  <a:pt x="9793" y="3530"/>
                  <a:pt x="9077" y="3528"/>
                </a:cubicBezTo>
                <a:cubicBezTo>
                  <a:pt x="9040" y="1865"/>
                  <a:pt x="7930" y="1129"/>
                  <a:pt x="6857" y="1129"/>
                </a:cubicBezTo>
                <a:cubicBezTo>
                  <a:pt x="5437" y="1129"/>
                  <a:pt x="4854" y="2204"/>
                  <a:pt x="4708" y="2615"/>
                </a:cubicBezTo>
                <a:cubicBezTo>
                  <a:pt x="4129" y="1781"/>
                  <a:pt x="2558" y="2411"/>
                  <a:pt x="2884" y="3528"/>
                </a:cubicBezTo>
                <a:cubicBezTo>
                  <a:pt x="1909" y="3352"/>
                  <a:pt x="1129" y="4085"/>
                  <a:pt x="1129" y="5047"/>
                </a:cubicBezTo>
                <a:cubicBezTo>
                  <a:pt x="1129" y="5860"/>
                  <a:pt x="1790" y="6521"/>
                  <a:pt x="2631" y="6521"/>
                </a:cubicBezTo>
                <a:lnTo>
                  <a:pt x="4057" y="6521"/>
                </a:lnTo>
                <a:lnTo>
                  <a:pt x="4057" y="7650"/>
                </a:lnTo>
                <a:lnTo>
                  <a:pt x="2631" y="7650"/>
                </a:lnTo>
                <a:cubicBezTo>
                  <a:pt x="1168" y="7650"/>
                  <a:pt x="0" y="6482"/>
                  <a:pt x="0" y="5047"/>
                </a:cubicBezTo>
                <a:cubicBezTo>
                  <a:pt x="0" y="3879"/>
                  <a:pt x="778" y="2871"/>
                  <a:pt x="1867" y="2551"/>
                </a:cubicBezTo>
                <a:cubicBezTo>
                  <a:pt x="2173" y="1506"/>
                  <a:pt x="3272" y="894"/>
                  <a:pt x="4320" y="1174"/>
                </a:cubicBezTo>
                <a:cubicBezTo>
                  <a:pt x="4948" y="432"/>
                  <a:pt x="5866" y="0"/>
                  <a:pt x="6857" y="0"/>
                </a:cubicBezTo>
                <a:cubicBezTo>
                  <a:pt x="8469" y="0"/>
                  <a:pt x="9830" y="1152"/>
                  <a:pt x="10124" y="2703"/>
                </a:cubicBezTo>
                <a:cubicBezTo>
                  <a:pt x="11016" y="3132"/>
                  <a:pt x="11594" y="4034"/>
                  <a:pt x="11594" y="5047"/>
                </a:cubicBezTo>
                <a:close/>
                <a:moveTo>
                  <a:pt x="3927" y="5498"/>
                </a:moveTo>
                <a:lnTo>
                  <a:pt x="4882" y="5498"/>
                </a:lnTo>
                <a:lnTo>
                  <a:pt x="4882" y="7650"/>
                </a:lnTo>
                <a:lnTo>
                  <a:pt x="7126" y="7650"/>
                </a:lnTo>
                <a:lnTo>
                  <a:pt x="7126" y="5498"/>
                </a:lnTo>
                <a:lnTo>
                  <a:pt x="8081" y="5498"/>
                </a:lnTo>
                <a:lnTo>
                  <a:pt x="6004" y="3417"/>
                </a:lnTo>
                <a:lnTo>
                  <a:pt x="3927" y="54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252411" y="3331077"/>
            <a:ext cx="802502" cy="742945"/>
          </a:xfrm>
          <a:custGeom>
            <a:avLst/>
            <a:gdLst>
              <a:gd name="T0" fmla="*/ 7269 w 11628"/>
              <a:gd name="T1" fmla="*/ 6062 h 10777"/>
              <a:gd name="T2" fmla="*/ 8269 w 11628"/>
              <a:gd name="T3" fmla="*/ 5063 h 10777"/>
              <a:gd name="T4" fmla="*/ 9268 w 11628"/>
              <a:gd name="T5" fmla="*/ 6062 h 10777"/>
              <a:gd name="T6" fmla="*/ 8269 w 11628"/>
              <a:gd name="T7" fmla="*/ 7062 h 10777"/>
              <a:gd name="T8" fmla="*/ 7269 w 11628"/>
              <a:gd name="T9" fmla="*/ 6062 h 10777"/>
              <a:gd name="T10" fmla="*/ 11628 w 11628"/>
              <a:gd name="T11" fmla="*/ 3684 h 10777"/>
              <a:gd name="T12" fmla="*/ 11628 w 11628"/>
              <a:gd name="T13" fmla="*/ 10777 h 10777"/>
              <a:gd name="T14" fmla="*/ 4856 w 11628"/>
              <a:gd name="T15" fmla="*/ 10777 h 10777"/>
              <a:gd name="T16" fmla="*/ 4856 w 11628"/>
              <a:gd name="T17" fmla="*/ 9762 h 10777"/>
              <a:gd name="T18" fmla="*/ 4085 w 11628"/>
              <a:gd name="T19" fmla="*/ 9952 h 10777"/>
              <a:gd name="T20" fmla="*/ 2389 w 11628"/>
              <a:gd name="T21" fmla="*/ 3065 h 10777"/>
              <a:gd name="T22" fmla="*/ 7022 w 11628"/>
              <a:gd name="T23" fmla="*/ 1924 h 10777"/>
              <a:gd name="T24" fmla="*/ 6312 w 11628"/>
              <a:gd name="T25" fmla="*/ 2099 h 10777"/>
              <a:gd name="T26" fmla="*/ 5764 w 11628"/>
              <a:gd name="T27" fmla="*/ 962 h 10777"/>
              <a:gd name="T28" fmla="*/ 963 w 11628"/>
              <a:gd name="T29" fmla="*/ 3275 h 10777"/>
              <a:gd name="T30" fmla="*/ 3023 w 11628"/>
              <a:gd name="T31" fmla="*/ 7552 h 10777"/>
              <a:gd name="T32" fmla="*/ 3444 w 11628"/>
              <a:gd name="T33" fmla="*/ 7349 h 10777"/>
              <a:gd name="T34" fmla="*/ 3841 w 11628"/>
              <a:gd name="T35" fmla="*/ 8961 h 10777"/>
              <a:gd name="T36" fmla="*/ 3078 w 11628"/>
              <a:gd name="T37" fmla="*/ 9329 h 10777"/>
              <a:gd name="T38" fmla="*/ 0 w 11628"/>
              <a:gd name="T39" fmla="*/ 2939 h 10777"/>
              <a:gd name="T40" fmla="*/ 6101 w 11628"/>
              <a:gd name="T41" fmla="*/ 0 h 10777"/>
              <a:gd name="T42" fmla="*/ 7027 w 11628"/>
              <a:gd name="T43" fmla="*/ 1922 h 10777"/>
              <a:gd name="T44" fmla="*/ 8964 w 11628"/>
              <a:gd name="T45" fmla="*/ 1445 h 10777"/>
              <a:gd name="T46" fmla="*/ 9515 w 11628"/>
              <a:gd name="T47" fmla="*/ 3684 h 10777"/>
              <a:gd name="T48" fmla="*/ 11628 w 11628"/>
              <a:gd name="T49" fmla="*/ 3684 h 10777"/>
              <a:gd name="T50" fmla="*/ 4856 w 11628"/>
              <a:gd name="T51" fmla="*/ 3684 h 10777"/>
              <a:gd name="T52" fmla="*/ 8773 w 11628"/>
              <a:gd name="T53" fmla="*/ 3684 h 10777"/>
              <a:gd name="T54" fmla="*/ 8436 w 11628"/>
              <a:gd name="T55" fmla="*/ 2318 h 10777"/>
              <a:gd name="T56" fmla="*/ 3261 w 11628"/>
              <a:gd name="T57" fmla="*/ 3592 h 10777"/>
              <a:gd name="T58" fmla="*/ 4397 w 11628"/>
              <a:gd name="T59" fmla="*/ 8202 h 10777"/>
              <a:gd name="T60" fmla="*/ 4856 w 11628"/>
              <a:gd name="T61" fmla="*/ 8088 h 10777"/>
              <a:gd name="T62" fmla="*/ 4856 w 11628"/>
              <a:gd name="T63" fmla="*/ 3684 h 10777"/>
              <a:gd name="T64" fmla="*/ 10907 w 11628"/>
              <a:gd name="T65" fmla="*/ 4405 h 10777"/>
              <a:gd name="T66" fmla="*/ 5577 w 11628"/>
              <a:gd name="T67" fmla="*/ 4405 h 10777"/>
              <a:gd name="T68" fmla="*/ 5577 w 11628"/>
              <a:gd name="T69" fmla="*/ 9152 h 10777"/>
              <a:gd name="T70" fmla="*/ 10907 w 11628"/>
              <a:gd name="T71" fmla="*/ 9152 h 10777"/>
              <a:gd name="T72" fmla="*/ 10907 w 11628"/>
              <a:gd name="T73" fmla="*/ 4405 h 10777"/>
              <a:gd name="T74" fmla="*/ 9093 w 11628"/>
              <a:gd name="T75" fmla="*/ 7109 h 10777"/>
              <a:gd name="T76" fmla="*/ 8269 w 11628"/>
              <a:gd name="T77" fmla="*/ 7395 h 10777"/>
              <a:gd name="T78" fmla="*/ 7436 w 11628"/>
              <a:gd name="T79" fmla="*/ 7103 h 10777"/>
              <a:gd name="T80" fmla="*/ 6544 w 11628"/>
              <a:gd name="T81" fmla="*/ 8482 h 10777"/>
              <a:gd name="T82" fmla="*/ 9975 w 11628"/>
              <a:gd name="T83" fmla="*/ 8482 h 10777"/>
              <a:gd name="T84" fmla="*/ 9093 w 11628"/>
              <a:gd name="T85" fmla="*/ 7109 h 10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628" h="10777">
                <a:moveTo>
                  <a:pt x="7269" y="6062"/>
                </a:moveTo>
                <a:cubicBezTo>
                  <a:pt x="7269" y="5510"/>
                  <a:pt x="7717" y="5063"/>
                  <a:pt x="8269" y="5063"/>
                </a:cubicBezTo>
                <a:cubicBezTo>
                  <a:pt x="8821" y="5063"/>
                  <a:pt x="9268" y="5510"/>
                  <a:pt x="9268" y="6062"/>
                </a:cubicBezTo>
                <a:cubicBezTo>
                  <a:pt x="9268" y="6614"/>
                  <a:pt x="8820" y="7062"/>
                  <a:pt x="8269" y="7062"/>
                </a:cubicBezTo>
                <a:cubicBezTo>
                  <a:pt x="7717" y="7062"/>
                  <a:pt x="7269" y="6614"/>
                  <a:pt x="7269" y="6062"/>
                </a:cubicBezTo>
                <a:close/>
                <a:moveTo>
                  <a:pt x="11628" y="3684"/>
                </a:moveTo>
                <a:lnTo>
                  <a:pt x="11628" y="10777"/>
                </a:lnTo>
                <a:lnTo>
                  <a:pt x="4856" y="10777"/>
                </a:lnTo>
                <a:lnTo>
                  <a:pt x="4856" y="9762"/>
                </a:lnTo>
                <a:lnTo>
                  <a:pt x="4085" y="9952"/>
                </a:lnTo>
                <a:lnTo>
                  <a:pt x="2389" y="3065"/>
                </a:lnTo>
                <a:lnTo>
                  <a:pt x="7022" y="1924"/>
                </a:lnTo>
                <a:lnTo>
                  <a:pt x="6312" y="2099"/>
                </a:lnTo>
                <a:lnTo>
                  <a:pt x="5764" y="962"/>
                </a:lnTo>
                <a:lnTo>
                  <a:pt x="963" y="3275"/>
                </a:lnTo>
                <a:lnTo>
                  <a:pt x="3023" y="7552"/>
                </a:lnTo>
                <a:lnTo>
                  <a:pt x="3444" y="7349"/>
                </a:lnTo>
                <a:lnTo>
                  <a:pt x="3841" y="8961"/>
                </a:lnTo>
                <a:lnTo>
                  <a:pt x="3078" y="9329"/>
                </a:lnTo>
                <a:lnTo>
                  <a:pt x="0" y="2939"/>
                </a:lnTo>
                <a:lnTo>
                  <a:pt x="6101" y="0"/>
                </a:lnTo>
                <a:lnTo>
                  <a:pt x="7027" y="1922"/>
                </a:lnTo>
                <a:lnTo>
                  <a:pt x="8964" y="1445"/>
                </a:lnTo>
                <a:lnTo>
                  <a:pt x="9515" y="3684"/>
                </a:lnTo>
                <a:lnTo>
                  <a:pt x="11628" y="3684"/>
                </a:lnTo>
                <a:close/>
                <a:moveTo>
                  <a:pt x="4856" y="3684"/>
                </a:moveTo>
                <a:lnTo>
                  <a:pt x="8773" y="3684"/>
                </a:lnTo>
                <a:lnTo>
                  <a:pt x="8436" y="2318"/>
                </a:lnTo>
                <a:lnTo>
                  <a:pt x="3261" y="3592"/>
                </a:lnTo>
                <a:lnTo>
                  <a:pt x="4397" y="8202"/>
                </a:lnTo>
                <a:lnTo>
                  <a:pt x="4856" y="8088"/>
                </a:lnTo>
                <a:lnTo>
                  <a:pt x="4856" y="3684"/>
                </a:lnTo>
                <a:close/>
                <a:moveTo>
                  <a:pt x="10907" y="4405"/>
                </a:moveTo>
                <a:lnTo>
                  <a:pt x="5577" y="4405"/>
                </a:lnTo>
                <a:lnTo>
                  <a:pt x="5577" y="9152"/>
                </a:lnTo>
                <a:lnTo>
                  <a:pt x="10907" y="9152"/>
                </a:lnTo>
                <a:lnTo>
                  <a:pt x="10907" y="4405"/>
                </a:lnTo>
                <a:close/>
                <a:moveTo>
                  <a:pt x="9093" y="7109"/>
                </a:moveTo>
                <a:cubicBezTo>
                  <a:pt x="8861" y="7293"/>
                  <a:pt x="8572" y="7395"/>
                  <a:pt x="8269" y="7395"/>
                </a:cubicBezTo>
                <a:cubicBezTo>
                  <a:pt x="7962" y="7395"/>
                  <a:pt x="7670" y="7290"/>
                  <a:pt x="7436" y="7103"/>
                </a:cubicBezTo>
                <a:cubicBezTo>
                  <a:pt x="6820" y="7329"/>
                  <a:pt x="6544" y="8120"/>
                  <a:pt x="6544" y="8482"/>
                </a:cubicBezTo>
                <a:lnTo>
                  <a:pt x="9975" y="8482"/>
                </a:lnTo>
                <a:cubicBezTo>
                  <a:pt x="9975" y="8123"/>
                  <a:pt x="9698" y="7338"/>
                  <a:pt x="9093" y="710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5-Point Star 40"/>
          <p:cNvSpPr/>
          <p:nvPr/>
        </p:nvSpPr>
        <p:spPr>
          <a:xfrm>
            <a:off x="3458895" y="3272890"/>
            <a:ext cx="859318" cy="859318"/>
          </a:xfrm>
          <a:prstGeom prst="star5">
            <a:avLst>
              <a:gd name="adj" fmla="val 27644"/>
              <a:gd name="hf" fmla="val 105146"/>
              <a:gd name="vf" fmla="val 110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 flipH="1">
            <a:off x="4846965" y="3282581"/>
            <a:ext cx="848287" cy="839936"/>
          </a:xfrm>
          <a:custGeom>
            <a:avLst/>
            <a:gdLst>
              <a:gd name="T0" fmla="*/ 3501 w 11628"/>
              <a:gd name="T1" fmla="*/ 8538 h 11524"/>
              <a:gd name="T2" fmla="*/ 3499 w 11628"/>
              <a:gd name="T3" fmla="*/ 8538 h 11524"/>
              <a:gd name="T4" fmla="*/ 23 w 11628"/>
              <a:gd name="T5" fmla="*/ 9650 h 11524"/>
              <a:gd name="T6" fmla="*/ 892 w 11628"/>
              <a:gd name="T7" fmla="*/ 6857 h 11524"/>
              <a:gd name="T8" fmla="*/ 0 w 11628"/>
              <a:gd name="T9" fmla="*/ 4389 h 11524"/>
              <a:gd name="T10" fmla="*/ 5227 w 11628"/>
              <a:gd name="T11" fmla="*/ 0 h 11524"/>
              <a:gd name="T12" fmla="*/ 10454 w 11628"/>
              <a:gd name="T13" fmla="*/ 4389 h 11524"/>
              <a:gd name="T14" fmla="*/ 10452 w 11628"/>
              <a:gd name="T15" fmla="*/ 4498 h 11524"/>
              <a:gd name="T16" fmla="*/ 9419 w 11628"/>
              <a:gd name="T17" fmla="*/ 4084 h 11524"/>
              <a:gd name="T18" fmla="*/ 5227 w 11628"/>
              <a:gd name="T19" fmla="*/ 1015 h 11524"/>
              <a:gd name="T20" fmla="*/ 1018 w 11628"/>
              <a:gd name="T21" fmla="*/ 4389 h 11524"/>
              <a:gd name="T22" fmla="*/ 2039 w 11628"/>
              <a:gd name="T23" fmla="*/ 6593 h 11524"/>
              <a:gd name="T24" fmla="*/ 1626 w 11628"/>
              <a:gd name="T25" fmla="*/ 8280 h 11524"/>
              <a:gd name="T26" fmla="*/ 3468 w 11628"/>
              <a:gd name="T27" fmla="*/ 7482 h 11524"/>
              <a:gd name="T28" fmla="*/ 3501 w 11628"/>
              <a:gd name="T29" fmla="*/ 8538 h 11524"/>
              <a:gd name="T30" fmla="*/ 11612 w 11628"/>
              <a:gd name="T31" fmla="*/ 11524 h 11524"/>
              <a:gd name="T32" fmla="*/ 9220 w 11628"/>
              <a:gd name="T33" fmla="*/ 10759 h 11524"/>
              <a:gd name="T34" fmla="*/ 4434 w 11628"/>
              <a:gd name="T35" fmla="*/ 7904 h 11524"/>
              <a:gd name="T36" fmla="*/ 8031 w 11628"/>
              <a:gd name="T37" fmla="*/ 4883 h 11524"/>
              <a:gd name="T38" fmla="*/ 11628 w 11628"/>
              <a:gd name="T39" fmla="*/ 7904 h 11524"/>
              <a:gd name="T40" fmla="*/ 11014 w 11628"/>
              <a:gd name="T41" fmla="*/ 9602 h 11524"/>
              <a:gd name="T42" fmla="*/ 11612 w 11628"/>
              <a:gd name="T43" fmla="*/ 11524 h 11524"/>
              <a:gd name="T44" fmla="*/ 7127 w 11628"/>
              <a:gd name="T45" fmla="*/ 7941 h 11524"/>
              <a:gd name="T46" fmla="*/ 6633 w 11628"/>
              <a:gd name="T47" fmla="*/ 7448 h 11524"/>
              <a:gd name="T48" fmla="*/ 6138 w 11628"/>
              <a:gd name="T49" fmla="*/ 7941 h 11524"/>
              <a:gd name="T50" fmla="*/ 6633 w 11628"/>
              <a:gd name="T51" fmla="*/ 8434 h 11524"/>
              <a:gd name="T52" fmla="*/ 7127 w 11628"/>
              <a:gd name="T53" fmla="*/ 7941 h 11524"/>
              <a:gd name="T54" fmla="*/ 8601 w 11628"/>
              <a:gd name="T55" fmla="*/ 7941 h 11524"/>
              <a:gd name="T56" fmla="*/ 8107 w 11628"/>
              <a:gd name="T57" fmla="*/ 7448 h 11524"/>
              <a:gd name="T58" fmla="*/ 7612 w 11628"/>
              <a:gd name="T59" fmla="*/ 7941 h 11524"/>
              <a:gd name="T60" fmla="*/ 8107 w 11628"/>
              <a:gd name="T61" fmla="*/ 8434 h 11524"/>
              <a:gd name="T62" fmla="*/ 8601 w 11628"/>
              <a:gd name="T63" fmla="*/ 7941 h 11524"/>
              <a:gd name="T64" fmla="*/ 10057 w 11628"/>
              <a:gd name="T65" fmla="*/ 7941 h 11524"/>
              <a:gd name="T66" fmla="*/ 9562 w 11628"/>
              <a:gd name="T67" fmla="*/ 7448 h 11524"/>
              <a:gd name="T68" fmla="*/ 9068 w 11628"/>
              <a:gd name="T69" fmla="*/ 7941 h 11524"/>
              <a:gd name="T70" fmla="*/ 9562 w 11628"/>
              <a:gd name="T71" fmla="*/ 8434 h 11524"/>
              <a:gd name="T72" fmla="*/ 10057 w 11628"/>
              <a:gd name="T73" fmla="*/ 7941 h 1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28" h="11524">
                <a:moveTo>
                  <a:pt x="3501" y="8538"/>
                </a:moveTo>
                <a:cubicBezTo>
                  <a:pt x="3500" y="8538"/>
                  <a:pt x="3500" y="8538"/>
                  <a:pt x="3499" y="8538"/>
                </a:cubicBezTo>
                <a:cubicBezTo>
                  <a:pt x="2768" y="8988"/>
                  <a:pt x="1157" y="9444"/>
                  <a:pt x="23" y="9650"/>
                </a:cubicBezTo>
                <a:cubicBezTo>
                  <a:pt x="446" y="8811"/>
                  <a:pt x="916" y="7660"/>
                  <a:pt x="892" y="6857"/>
                </a:cubicBezTo>
                <a:cubicBezTo>
                  <a:pt x="322" y="6172"/>
                  <a:pt x="0" y="5289"/>
                  <a:pt x="0" y="4389"/>
                </a:cubicBezTo>
                <a:cubicBezTo>
                  <a:pt x="0" y="1854"/>
                  <a:pt x="2466" y="0"/>
                  <a:pt x="5227" y="0"/>
                </a:cubicBezTo>
                <a:cubicBezTo>
                  <a:pt x="7971" y="0"/>
                  <a:pt x="10454" y="1840"/>
                  <a:pt x="10454" y="4389"/>
                </a:cubicBezTo>
                <a:cubicBezTo>
                  <a:pt x="10454" y="4426"/>
                  <a:pt x="10453" y="4462"/>
                  <a:pt x="10452" y="4498"/>
                </a:cubicBezTo>
                <a:cubicBezTo>
                  <a:pt x="10134" y="4326"/>
                  <a:pt x="9789" y="4186"/>
                  <a:pt x="9419" y="4084"/>
                </a:cubicBezTo>
                <a:cubicBezTo>
                  <a:pt x="9225" y="2366"/>
                  <a:pt x="7419" y="1015"/>
                  <a:pt x="5227" y="1015"/>
                </a:cubicBezTo>
                <a:cubicBezTo>
                  <a:pt x="2906" y="1015"/>
                  <a:pt x="1018" y="2529"/>
                  <a:pt x="1018" y="4389"/>
                </a:cubicBezTo>
                <a:cubicBezTo>
                  <a:pt x="1018" y="5368"/>
                  <a:pt x="1442" y="5985"/>
                  <a:pt x="2039" y="6593"/>
                </a:cubicBezTo>
                <a:cubicBezTo>
                  <a:pt x="1918" y="7495"/>
                  <a:pt x="1626" y="8280"/>
                  <a:pt x="1626" y="8280"/>
                </a:cubicBezTo>
                <a:cubicBezTo>
                  <a:pt x="1626" y="8280"/>
                  <a:pt x="2488" y="8052"/>
                  <a:pt x="3468" y="7482"/>
                </a:cubicBezTo>
                <a:cubicBezTo>
                  <a:pt x="3426" y="7840"/>
                  <a:pt x="3438" y="8192"/>
                  <a:pt x="3501" y="8538"/>
                </a:cubicBezTo>
                <a:close/>
                <a:moveTo>
                  <a:pt x="11612" y="11524"/>
                </a:moveTo>
                <a:cubicBezTo>
                  <a:pt x="10832" y="11382"/>
                  <a:pt x="9723" y="11069"/>
                  <a:pt x="9220" y="10759"/>
                </a:cubicBezTo>
                <a:cubicBezTo>
                  <a:pt x="6451" y="11437"/>
                  <a:pt x="4434" y="9731"/>
                  <a:pt x="4434" y="7904"/>
                </a:cubicBezTo>
                <a:cubicBezTo>
                  <a:pt x="4434" y="6149"/>
                  <a:pt x="6143" y="4883"/>
                  <a:pt x="8031" y="4883"/>
                </a:cubicBezTo>
                <a:cubicBezTo>
                  <a:pt x="9931" y="4883"/>
                  <a:pt x="11628" y="6159"/>
                  <a:pt x="11628" y="7904"/>
                </a:cubicBezTo>
                <a:cubicBezTo>
                  <a:pt x="11628" y="8523"/>
                  <a:pt x="11406" y="9130"/>
                  <a:pt x="11014" y="9602"/>
                </a:cubicBezTo>
                <a:cubicBezTo>
                  <a:pt x="10998" y="10154"/>
                  <a:pt x="11321" y="10947"/>
                  <a:pt x="11612" y="11524"/>
                </a:cubicBezTo>
                <a:close/>
                <a:moveTo>
                  <a:pt x="7127" y="7941"/>
                </a:moveTo>
                <a:cubicBezTo>
                  <a:pt x="7127" y="7669"/>
                  <a:pt x="6906" y="7448"/>
                  <a:pt x="6633" y="7448"/>
                </a:cubicBezTo>
                <a:cubicBezTo>
                  <a:pt x="6360" y="7448"/>
                  <a:pt x="6138" y="7668"/>
                  <a:pt x="6138" y="7941"/>
                </a:cubicBezTo>
                <a:cubicBezTo>
                  <a:pt x="6138" y="8213"/>
                  <a:pt x="6360" y="8434"/>
                  <a:pt x="6633" y="8434"/>
                </a:cubicBezTo>
                <a:cubicBezTo>
                  <a:pt x="6906" y="8434"/>
                  <a:pt x="7127" y="8213"/>
                  <a:pt x="7127" y="7941"/>
                </a:cubicBezTo>
                <a:close/>
                <a:moveTo>
                  <a:pt x="8601" y="7941"/>
                </a:moveTo>
                <a:cubicBezTo>
                  <a:pt x="8601" y="7669"/>
                  <a:pt x="8380" y="7448"/>
                  <a:pt x="8107" y="7448"/>
                </a:cubicBezTo>
                <a:cubicBezTo>
                  <a:pt x="7834" y="7448"/>
                  <a:pt x="7612" y="7668"/>
                  <a:pt x="7612" y="7941"/>
                </a:cubicBezTo>
                <a:cubicBezTo>
                  <a:pt x="7612" y="8213"/>
                  <a:pt x="7834" y="8434"/>
                  <a:pt x="8107" y="8434"/>
                </a:cubicBezTo>
                <a:cubicBezTo>
                  <a:pt x="8380" y="8434"/>
                  <a:pt x="8601" y="8213"/>
                  <a:pt x="8601" y="7941"/>
                </a:cubicBezTo>
                <a:close/>
                <a:moveTo>
                  <a:pt x="10057" y="7941"/>
                </a:moveTo>
                <a:cubicBezTo>
                  <a:pt x="10057" y="7669"/>
                  <a:pt x="9835" y="7448"/>
                  <a:pt x="9562" y="7448"/>
                </a:cubicBezTo>
                <a:cubicBezTo>
                  <a:pt x="9289" y="7448"/>
                  <a:pt x="9068" y="7668"/>
                  <a:pt x="9068" y="7941"/>
                </a:cubicBezTo>
                <a:cubicBezTo>
                  <a:pt x="9068" y="8213"/>
                  <a:pt x="9289" y="8434"/>
                  <a:pt x="9562" y="8434"/>
                </a:cubicBezTo>
                <a:cubicBezTo>
                  <a:pt x="9835" y="8434"/>
                  <a:pt x="10057" y="8213"/>
                  <a:pt x="10057" y="7941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10"/>
          <p:cNvSpPr>
            <a:spLocks noEditPoints="1"/>
          </p:cNvSpPr>
          <p:nvPr/>
        </p:nvSpPr>
        <p:spPr bwMode="auto">
          <a:xfrm>
            <a:off x="691965" y="3416207"/>
            <a:ext cx="862962" cy="572685"/>
          </a:xfrm>
          <a:custGeom>
            <a:avLst/>
            <a:gdLst>
              <a:gd name="T0" fmla="*/ 4205 w 11628"/>
              <a:gd name="T1" fmla="*/ 663 h 7719"/>
              <a:gd name="T2" fmla="*/ 3542 w 11628"/>
              <a:gd name="T3" fmla="*/ 0 h 7719"/>
              <a:gd name="T4" fmla="*/ 1270 w 11628"/>
              <a:gd name="T5" fmla="*/ 0 h 7719"/>
              <a:gd name="T6" fmla="*/ 607 w 11628"/>
              <a:gd name="T7" fmla="*/ 663 h 7719"/>
              <a:gd name="T8" fmla="*/ 0 w 11628"/>
              <a:gd name="T9" fmla="*/ 663 h 7719"/>
              <a:gd name="T10" fmla="*/ 0 w 11628"/>
              <a:gd name="T11" fmla="*/ 7719 h 7719"/>
              <a:gd name="T12" fmla="*/ 11628 w 11628"/>
              <a:gd name="T13" fmla="*/ 7719 h 7719"/>
              <a:gd name="T14" fmla="*/ 11628 w 11628"/>
              <a:gd name="T15" fmla="*/ 663 h 7719"/>
              <a:gd name="T16" fmla="*/ 4205 w 11628"/>
              <a:gd name="T17" fmla="*/ 663 h 7719"/>
              <a:gd name="T18" fmla="*/ 3542 w 11628"/>
              <a:gd name="T19" fmla="*/ 2751 h 7719"/>
              <a:gd name="T20" fmla="*/ 1270 w 11628"/>
              <a:gd name="T21" fmla="*/ 2751 h 7719"/>
              <a:gd name="T22" fmla="*/ 1270 w 11628"/>
              <a:gd name="T23" fmla="*/ 1764 h 7719"/>
              <a:gd name="T24" fmla="*/ 3542 w 11628"/>
              <a:gd name="T25" fmla="*/ 1764 h 7719"/>
              <a:gd name="T26" fmla="*/ 3542 w 11628"/>
              <a:gd name="T27" fmla="*/ 2751 h 7719"/>
              <a:gd name="T28" fmla="*/ 7535 w 11628"/>
              <a:gd name="T29" fmla="*/ 6901 h 7719"/>
              <a:gd name="T30" fmla="*/ 4850 w 11628"/>
              <a:gd name="T31" fmla="*/ 4216 h 7719"/>
              <a:gd name="T32" fmla="*/ 7535 w 11628"/>
              <a:gd name="T33" fmla="*/ 1593 h 7719"/>
              <a:gd name="T34" fmla="*/ 10221 w 11628"/>
              <a:gd name="T35" fmla="*/ 4216 h 7719"/>
              <a:gd name="T36" fmla="*/ 7535 w 11628"/>
              <a:gd name="T37" fmla="*/ 6901 h 7719"/>
              <a:gd name="T38" fmla="*/ 7535 w 11628"/>
              <a:gd name="T39" fmla="*/ 2462 h 7719"/>
              <a:gd name="T40" fmla="*/ 5781 w 11628"/>
              <a:gd name="T41" fmla="*/ 4216 h 7719"/>
              <a:gd name="T42" fmla="*/ 7535 w 11628"/>
              <a:gd name="T43" fmla="*/ 5970 h 7719"/>
              <a:gd name="T44" fmla="*/ 9289 w 11628"/>
              <a:gd name="T45" fmla="*/ 4216 h 7719"/>
              <a:gd name="T46" fmla="*/ 7535 w 11628"/>
              <a:gd name="T47" fmla="*/ 2462 h 7719"/>
              <a:gd name="T48" fmla="*/ 7535 w 11628"/>
              <a:gd name="T49" fmla="*/ 5134 h 7719"/>
              <a:gd name="T50" fmla="*/ 6618 w 11628"/>
              <a:gd name="T51" fmla="*/ 4216 h 7719"/>
              <a:gd name="T52" fmla="*/ 7535 w 11628"/>
              <a:gd name="T53" fmla="*/ 3298 h 7719"/>
              <a:gd name="T54" fmla="*/ 8453 w 11628"/>
              <a:gd name="T55" fmla="*/ 4216 h 7719"/>
              <a:gd name="T56" fmla="*/ 7535 w 11628"/>
              <a:gd name="T57" fmla="*/ 5134 h 7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628" h="7719">
                <a:moveTo>
                  <a:pt x="4205" y="663"/>
                </a:moveTo>
                <a:cubicBezTo>
                  <a:pt x="3839" y="663"/>
                  <a:pt x="3542" y="366"/>
                  <a:pt x="3542" y="0"/>
                </a:cubicBezTo>
                <a:lnTo>
                  <a:pt x="1270" y="0"/>
                </a:lnTo>
                <a:cubicBezTo>
                  <a:pt x="1270" y="366"/>
                  <a:pt x="973" y="663"/>
                  <a:pt x="607" y="663"/>
                </a:cubicBezTo>
                <a:lnTo>
                  <a:pt x="0" y="663"/>
                </a:lnTo>
                <a:lnTo>
                  <a:pt x="0" y="7719"/>
                </a:lnTo>
                <a:lnTo>
                  <a:pt x="11628" y="7719"/>
                </a:lnTo>
                <a:lnTo>
                  <a:pt x="11628" y="663"/>
                </a:lnTo>
                <a:lnTo>
                  <a:pt x="4205" y="663"/>
                </a:lnTo>
                <a:close/>
                <a:moveTo>
                  <a:pt x="3542" y="2751"/>
                </a:moveTo>
                <a:lnTo>
                  <a:pt x="1270" y="2751"/>
                </a:lnTo>
                <a:lnTo>
                  <a:pt x="1270" y="1764"/>
                </a:lnTo>
                <a:lnTo>
                  <a:pt x="3542" y="1764"/>
                </a:lnTo>
                <a:lnTo>
                  <a:pt x="3542" y="2751"/>
                </a:lnTo>
                <a:close/>
                <a:moveTo>
                  <a:pt x="7535" y="6901"/>
                </a:moveTo>
                <a:cubicBezTo>
                  <a:pt x="6055" y="6901"/>
                  <a:pt x="4850" y="5697"/>
                  <a:pt x="4850" y="4216"/>
                </a:cubicBezTo>
                <a:cubicBezTo>
                  <a:pt x="4850" y="2735"/>
                  <a:pt x="6055" y="1593"/>
                  <a:pt x="7535" y="1593"/>
                </a:cubicBezTo>
                <a:cubicBezTo>
                  <a:pt x="9016" y="1593"/>
                  <a:pt x="10221" y="2735"/>
                  <a:pt x="10221" y="4216"/>
                </a:cubicBezTo>
                <a:cubicBezTo>
                  <a:pt x="10221" y="5697"/>
                  <a:pt x="9016" y="6901"/>
                  <a:pt x="7535" y="6901"/>
                </a:cubicBezTo>
                <a:close/>
                <a:moveTo>
                  <a:pt x="7535" y="2462"/>
                </a:moveTo>
                <a:cubicBezTo>
                  <a:pt x="6568" y="2462"/>
                  <a:pt x="5781" y="3249"/>
                  <a:pt x="5781" y="4216"/>
                </a:cubicBezTo>
                <a:cubicBezTo>
                  <a:pt x="5781" y="5183"/>
                  <a:pt x="6568" y="5970"/>
                  <a:pt x="7535" y="5970"/>
                </a:cubicBezTo>
                <a:cubicBezTo>
                  <a:pt x="8503" y="5970"/>
                  <a:pt x="9289" y="5183"/>
                  <a:pt x="9289" y="4216"/>
                </a:cubicBezTo>
                <a:cubicBezTo>
                  <a:pt x="9289" y="3249"/>
                  <a:pt x="8503" y="2462"/>
                  <a:pt x="7535" y="2462"/>
                </a:cubicBezTo>
                <a:close/>
                <a:moveTo>
                  <a:pt x="7535" y="5134"/>
                </a:moveTo>
                <a:cubicBezTo>
                  <a:pt x="7029" y="5134"/>
                  <a:pt x="6618" y="4722"/>
                  <a:pt x="6618" y="4216"/>
                </a:cubicBezTo>
                <a:cubicBezTo>
                  <a:pt x="6618" y="3710"/>
                  <a:pt x="7029" y="3298"/>
                  <a:pt x="7535" y="3298"/>
                </a:cubicBezTo>
                <a:cubicBezTo>
                  <a:pt x="8042" y="3298"/>
                  <a:pt x="8453" y="3710"/>
                  <a:pt x="8453" y="4216"/>
                </a:cubicBezTo>
                <a:cubicBezTo>
                  <a:pt x="8453" y="4722"/>
                  <a:pt x="8042" y="5134"/>
                  <a:pt x="7535" y="5134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Freeform 25"/>
          <p:cNvSpPr>
            <a:spLocks noEditPoints="1"/>
          </p:cNvSpPr>
          <p:nvPr/>
        </p:nvSpPr>
        <p:spPr bwMode="auto">
          <a:xfrm>
            <a:off x="2096878" y="3400002"/>
            <a:ext cx="818244" cy="605095"/>
          </a:xfrm>
          <a:custGeom>
            <a:avLst/>
            <a:gdLst>
              <a:gd name="T0" fmla="*/ 0 w 11642"/>
              <a:gd name="T1" fmla="*/ 0 h 8613"/>
              <a:gd name="T2" fmla="*/ 0 w 11642"/>
              <a:gd name="T3" fmla="*/ 8613 h 8613"/>
              <a:gd name="T4" fmla="*/ 10 w 11642"/>
              <a:gd name="T5" fmla="*/ 8613 h 8613"/>
              <a:gd name="T6" fmla="*/ 11614 w 11642"/>
              <a:gd name="T7" fmla="*/ 8613 h 8613"/>
              <a:gd name="T8" fmla="*/ 11642 w 11642"/>
              <a:gd name="T9" fmla="*/ 8613 h 8613"/>
              <a:gd name="T10" fmla="*/ 11642 w 11642"/>
              <a:gd name="T11" fmla="*/ 0 h 8613"/>
              <a:gd name="T12" fmla="*/ 0 w 11642"/>
              <a:gd name="T13" fmla="*/ 0 h 8613"/>
              <a:gd name="T14" fmla="*/ 10323 w 11642"/>
              <a:gd name="T15" fmla="*/ 987 h 8613"/>
              <a:gd name="T16" fmla="*/ 5819 w 11642"/>
              <a:gd name="T17" fmla="*/ 4432 h 8613"/>
              <a:gd name="T18" fmla="*/ 1319 w 11642"/>
              <a:gd name="T19" fmla="*/ 987 h 8613"/>
              <a:gd name="T20" fmla="*/ 10323 w 11642"/>
              <a:gd name="T21" fmla="*/ 987 h 8613"/>
              <a:gd name="T22" fmla="*/ 988 w 11642"/>
              <a:gd name="T23" fmla="*/ 1978 h 8613"/>
              <a:gd name="T24" fmla="*/ 3401 w 11642"/>
              <a:gd name="T25" fmla="*/ 3825 h 8613"/>
              <a:gd name="T26" fmla="*/ 988 w 11642"/>
              <a:gd name="T27" fmla="*/ 6238 h 8613"/>
              <a:gd name="T28" fmla="*/ 988 w 11642"/>
              <a:gd name="T29" fmla="*/ 1978 h 8613"/>
              <a:gd name="T30" fmla="*/ 998 w 11642"/>
              <a:gd name="T31" fmla="*/ 7625 h 8613"/>
              <a:gd name="T32" fmla="*/ 4192 w 11642"/>
              <a:gd name="T33" fmla="*/ 4430 h 8613"/>
              <a:gd name="T34" fmla="*/ 5819 w 11642"/>
              <a:gd name="T35" fmla="*/ 5676 h 8613"/>
              <a:gd name="T36" fmla="*/ 7438 w 11642"/>
              <a:gd name="T37" fmla="*/ 4437 h 8613"/>
              <a:gd name="T38" fmla="*/ 10626 w 11642"/>
              <a:gd name="T39" fmla="*/ 7625 h 8613"/>
              <a:gd name="T40" fmla="*/ 998 w 11642"/>
              <a:gd name="T41" fmla="*/ 7625 h 8613"/>
              <a:gd name="T42" fmla="*/ 10654 w 11642"/>
              <a:gd name="T43" fmla="*/ 6256 h 8613"/>
              <a:gd name="T44" fmla="*/ 8230 w 11642"/>
              <a:gd name="T45" fmla="*/ 3832 h 8613"/>
              <a:gd name="T46" fmla="*/ 10654 w 11642"/>
              <a:gd name="T47" fmla="*/ 1978 h 8613"/>
              <a:gd name="T48" fmla="*/ 10654 w 11642"/>
              <a:gd name="T49" fmla="*/ 6256 h 8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642" h="8613">
                <a:moveTo>
                  <a:pt x="0" y="0"/>
                </a:moveTo>
                <a:lnTo>
                  <a:pt x="0" y="8613"/>
                </a:lnTo>
                <a:lnTo>
                  <a:pt x="10" y="8613"/>
                </a:lnTo>
                <a:lnTo>
                  <a:pt x="11614" y="8613"/>
                </a:lnTo>
                <a:lnTo>
                  <a:pt x="11642" y="8613"/>
                </a:lnTo>
                <a:lnTo>
                  <a:pt x="11642" y="0"/>
                </a:lnTo>
                <a:lnTo>
                  <a:pt x="0" y="0"/>
                </a:lnTo>
                <a:close/>
                <a:moveTo>
                  <a:pt x="10323" y="987"/>
                </a:moveTo>
                <a:lnTo>
                  <a:pt x="5819" y="4432"/>
                </a:lnTo>
                <a:lnTo>
                  <a:pt x="1319" y="987"/>
                </a:lnTo>
                <a:lnTo>
                  <a:pt x="10323" y="987"/>
                </a:lnTo>
                <a:close/>
                <a:moveTo>
                  <a:pt x="988" y="1978"/>
                </a:moveTo>
                <a:lnTo>
                  <a:pt x="3401" y="3825"/>
                </a:lnTo>
                <a:lnTo>
                  <a:pt x="988" y="6238"/>
                </a:lnTo>
                <a:lnTo>
                  <a:pt x="988" y="1978"/>
                </a:lnTo>
                <a:close/>
                <a:moveTo>
                  <a:pt x="998" y="7625"/>
                </a:moveTo>
                <a:lnTo>
                  <a:pt x="4192" y="4430"/>
                </a:lnTo>
                <a:lnTo>
                  <a:pt x="5819" y="5676"/>
                </a:lnTo>
                <a:lnTo>
                  <a:pt x="7438" y="4437"/>
                </a:lnTo>
                <a:lnTo>
                  <a:pt x="10626" y="7625"/>
                </a:lnTo>
                <a:lnTo>
                  <a:pt x="998" y="7625"/>
                </a:lnTo>
                <a:close/>
                <a:moveTo>
                  <a:pt x="10654" y="6256"/>
                </a:moveTo>
                <a:lnTo>
                  <a:pt x="8230" y="3832"/>
                </a:lnTo>
                <a:lnTo>
                  <a:pt x="10654" y="1978"/>
                </a:lnTo>
                <a:lnTo>
                  <a:pt x="10654" y="6256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Social media icons: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20" y="1615256"/>
            <a:ext cx="1296000" cy="129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5256"/>
            <a:ext cx="1296000" cy="129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40" y="1615256"/>
            <a:ext cx="1296000" cy="12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80" y="1615256"/>
            <a:ext cx="1296000" cy="129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60" y="1615256"/>
            <a:ext cx="1296000" cy="129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7669"/>
            <a:ext cx="1296000" cy="129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20" y="2987669"/>
            <a:ext cx="1296000" cy="129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00" y="2987669"/>
            <a:ext cx="1296000" cy="129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40" y="2987669"/>
            <a:ext cx="1296000" cy="129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40" y="4365248"/>
            <a:ext cx="1296000" cy="12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00" y="1615256"/>
            <a:ext cx="1296000" cy="12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20" y="4365248"/>
            <a:ext cx="1296000" cy="12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5248"/>
            <a:ext cx="1296000" cy="1296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60" y="2987669"/>
            <a:ext cx="1296000" cy="1296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80" y="2987669"/>
            <a:ext cx="1296000" cy="129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60" y="4365248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Other icons: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13" y="2128739"/>
            <a:ext cx="1296000" cy="129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" y="2128739"/>
            <a:ext cx="1296000" cy="129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35" y="2128739"/>
            <a:ext cx="1296000" cy="12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79" y="2128739"/>
            <a:ext cx="1296000" cy="129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" y="3501152"/>
            <a:ext cx="1296000" cy="129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00" y="3501152"/>
            <a:ext cx="1296000" cy="129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91" y="3501152"/>
            <a:ext cx="1296000" cy="12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00" y="2128739"/>
            <a:ext cx="1296000" cy="12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57" y="3501152"/>
            <a:ext cx="1296000" cy="129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13" y="3501152"/>
            <a:ext cx="1296000" cy="1296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57" y="2128739"/>
            <a:ext cx="1296000" cy="1296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79" y="3501152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965475"/>
            <a:ext cx="3096344" cy="30664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9592" y="3094366"/>
            <a:ext cx="2808312" cy="2808624"/>
          </a:xfrm>
          <a:prstGeom prst="rect">
            <a:avLst/>
          </a:prstGeom>
          <a:blipFill dpi="0" rotWithShape="1">
            <a:blip r:embed="rId2"/>
            <a:srcRect/>
            <a:tile tx="0" ty="-158750" sx="80000" sy="80000" flip="none" algn="tr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5118160"/>
            <a:ext cx="3060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  <a:cs typeface="Aharoni" pitchFamily="2" charset="-79"/>
              </a:rPr>
              <a:t>www.company.com</a:t>
            </a:r>
            <a:endParaRPr lang="en-GB" sz="2800" dirty="0">
              <a:latin typeface="+mj-lt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713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Who am I?</a:t>
            </a:r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484784"/>
            <a:ext cx="1296000" cy="1296000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754261" y="1484784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Email: </a:t>
            </a:r>
            <a:r>
              <a:rPr lang="en-GB" smtClean="0">
                <a:solidFill>
                  <a:schemeClr val="tx1"/>
                </a:solidFill>
                <a:hlinkClick r:id="rId3"/>
              </a:rPr>
              <a:t>alesandra@about.me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1484928"/>
            <a:ext cx="1296000" cy="129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22504" y="1484928"/>
            <a:ext cx="2664296" cy="1296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Profile:</a:t>
            </a:r>
          </a:p>
          <a:p>
            <a:pPr algn="ctr"/>
            <a:r>
              <a:rPr lang="en-GB" smtClean="0">
                <a:solidFill>
                  <a:schemeClr val="tx1"/>
                </a:solidFill>
                <a:hlinkClick r:id="rId5" tooltip="View public profile"/>
              </a:rPr>
              <a:t>alesandra blakeston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4261" y="299680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Google plus:</a:t>
            </a:r>
          </a:p>
          <a:p>
            <a:pPr algn="ctr"/>
            <a:r>
              <a:rPr lang="en-GB" smtClean="0">
                <a:solidFill>
                  <a:schemeClr val="tx1"/>
                </a:solidFill>
                <a:hlinkClick r:id="rId6"/>
              </a:rPr>
              <a:t>Alesandra Blakeston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2996952"/>
            <a:ext cx="1296000" cy="1296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22504" y="29969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Blog:</a:t>
            </a:r>
          </a:p>
          <a:p>
            <a:pPr algn="ctr"/>
            <a:r>
              <a:rPr lang="en-GB" smtClean="0">
                <a:solidFill>
                  <a:schemeClr val="tx1"/>
                </a:solidFill>
                <a:hlinkClick r:id="rId8"/>
              </a:rPr>
              <a:t>alesandrab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4261" y="4508976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About.me:</a:t>
            </a:r>
          </a:p>
          <a:p>
            <a:pPr algn="ctr"/>
            <a:r>
              <a:rPr lang="en-GB" smtClean="0">
                <a:solidFill>
                  <a:schemeClr val="tx1"/>
                </a:solidFill>
                <a:hlinkClick r:id="rId9"/>
              </a:rPr>
              <a:t>alesandra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2996952"/>
            <a:ext cx="1296000" cy="1296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4509120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817" y="2483604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Subtitle here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160114" y="2483604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Subtitle here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343963" y="4149080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Subtitle here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812803" y="4149080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Subtitle here</a:t>
            </a:r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571268" y="4149080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Subtitle here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959511" y="2483604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Subtitle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5" y="4776114"/>
            <a:ext cx="1296000" cy="129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65" y="1255394"/>
            <a:ext cx="1296000" cy="1296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9236" y="2564904"/>
            <a:ext cx="204703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Training &amp; Mentoring</a:t>
            </a:r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4" y="1255394"/>
            <a:ext cx="1296000" cy="129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786564" y="2564904"/>
            <a:ext cx="26279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Leadership &amp; Management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Skills:</a:t>
            </a:r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3" y="4776114"/>
            <a:ext cx="1296000" cy="12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4153" y="6083412"/>
            <a:ext cx="119744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Adobe Flash</a:t>
            </a:r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41" y="4778151"/>
            <a:ext cx="1296000" cy="1296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66241" y="6083412"/>
            <a:ext cx="161262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Adobe Illustrator</a:t>
            </a: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82065" y="6083412"/>
            <a:ext cx="83195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Inkscape</a:t>
            </a:r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2" y="3019288"/>
            <a:ext cx="1296000" cy="1296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078652" y="4315432"/>
            <a:ext cx="182633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Advanced charting</a:t>
            </a:r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4" y="3019288"/>
            <a:ext cx="1296000" cy="1296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774153" y="4337768"/>
            <a:ext cx="144129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Microsoft Excel</a:t>
            </a:r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6" y="2996952"/>
            <a:ext cx="1296000" cy="1296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9236" y="4315432"/>
            <a:ext cx="11976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mtClean="0"/>
              <a:t>Presentation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0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Name here</a:t>
            </a:r>
          </a:p>
          <a:p>
            <a:r>
              <a:rPr lang="en-GB" smtClean="0">
                <a:solidFill>
                  <a:schemeClr val="tx1"/>
                </a:solidFill>
              </a:rPr>
              <a:t>Explanation here</a:t>
            </a:r>
          </a:p>
          <a:p>
            <a:r>
              <a:rPr lang="en-GB" smtClean="0">
                <a:solidFill>
                  <a:schemeClr val="tx1"/>
                </a:solidFill>
              </a:rPr>
              <a:t>Explanation here</a:t>
            </a:r>
          </a:p>
          <a:p>
            <a:r>
              <a:rPr lang="en-GB" smtClean="0">
                <a:solidFill>
                  <a:schemeClr val="tx1"/>
                </a:solidFill>
              </a:rPr>
              <a:t>Explanation here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 smtClean="0">
                <a:solidFill>
                  <a:schemeClr val="tx1"/>
                </a:solidFill>
              </a:rPr>
              <a:t>Explanation </a:t>
            </a:r>
            <a:r>
              <a:rPr lang="en-GB">
                <a:solidFill>
                  <a:schemeClr val="tx1"/>
                </a:solidFill>
              </a:rPr>
              <a:t>here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9560" y="2149368"/>
            <a:ext cx="1080000" cy="1080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12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89560" y="3884352"/>
            <a:ext cx="1080000" cy="1080000"/>
          </a:xfrm>
          <a:prstGeom prst="rect">
            <a:avLst/>
          </a:prstGeom>
          <a:blipFill>
            <a:blip r:embed="rId3"/>
            <a:stretch>
              <a:fillRect b="-6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833587" y="2149440"/>
            <a:ext cx="1080000" cy="1080000"/>
          </a:xfrm>
          <a:prstGeom prst="rect">
            <a:avLst/>
          </a:prstGeom>
          <a:blipFill dpi="0" rotWithShape="1">
            <a:blip r:embed="rId4"/>
            <a:srcRect/>
            <a:stretch>
              <a:fillRect t="-5000" b="-9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833587" y="3884352"/>
            <a:ext cx="1080000" cy="108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6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6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workflow</a:t>
            </a:r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22" y="2564904"/>
            <a:ext cx="1296000" cy="12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2" y="2564904"/>
            <a:ext cx="1296000" cy="12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12" y="2564904"/>
            <a:ext cx="1296000" cy="1296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745053" y="2996880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787543" y="2996880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91832" y="3860904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76256" y="3860904"/>
            <a:ext cx="2267744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44824"/>
            <a:ext cx="1296000" cy="12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Additional workflow</a:t>
            </a:r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787543" y="3573016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67544" y="1268904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53" y="3140824"/>
            <a:ext cx="1296000" cy="1296000"/>
          </a:xfrm>
          <a:prstGeom prst="rect">
            <a:avLst/>
          </a:prstGeom>
        </p:spPr>
      </p:pic>
      <p:sp>
        <p:nvSpPr>
          <p:cNvPr id="15" name="Plus 14"/>
          <p:cNvSpPr/>
          <p:nvPr/>
        </p:nvSpPr>
        <p:spPr>
          <a:xfrm>
            <a:off x="4067872" y="3572800"/>
            <a:ext cx="432048" cy="432048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436824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values</a:t>
            </a:r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58261" y="3933056"/>
            <a:ext cx="3945168" cy="2304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230425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1632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841" y="1484784"/>
            <a:ext cx="3600400" cy="2088232"/>
          </a:xfrm>
          <a:prstGeom prst="rect">
            <a:avLst/>
          </a:prstGeom>
          <a:blipFill dpi="0" rotWithShape="1">
            <a:blip r:embed="rId2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932440" y="1484784"/>
            <a:ext cx="3600000" cy="2088000"/>
          </a:xfrm>
          <a:prstGeom prst="rect">
            <a:avLst/>
          </a:prstGeom>
          <a:blipFill dpi="0" rotWithShape="1">
            <a:blip r:embed="rId3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7091" y="4040940"/>
            <a:ext cx="3600000" cy="2088232"/>
          </a:xfrm>
          <a:prstGeom prst="rect">
            <a:avLst/>
          </a:prstGeom>
          <a:blipFill dpi="0" rotWithShape="1">
            <a:blip r:embed="rId4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919690" y="4040940"/>
            <a:ext cx="3600000" cy="2088232"/>
          </a:xfrm>
          <a:prstGeom prst="rect">
            <a:avLst/>
          </a:prstGeom>
          <a:blipFill dpi="0" rotWithShape="1">
            <a:blip r:embed="rId5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715826" y="1556792"/>
            <a:ext cx="153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</a:rPr>
              <a:t>Subtitle here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2401" y="1556792"/>
            <a:ext cx="153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</a:rPr>
              <a:t>Subtitle here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52401" y="4094639"/>
            <a:ext cx="153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</a:rPr>
              <a:t>Subtitle here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5826" y="4077072"/>
            <a:ext cx="153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>
                <a:solidFill>
                  <a:schemeClr val="bg1"/>
                </a:solidFill>
              </a:rPr>
              <a:t>Subtitle here</a:t>
            </a:r>
            <a:endParaRPr lang="en-GB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8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results</a:t>
            </a:r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58261" y="1376772"/>
            <a:ext cx="3945168" cy="486028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486028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39243" y="1548735"/>
            <a:ext cx="178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smtClean="0"/>
              <a:t>Chart title here</a:t>
            </a:r>
            <a:endParaRPr lang="en-GB" sz="2000"/>
          </a:p>
        </p:txBody>
      </p:sp>
      <p:sp>
        <p:nvSpPr>
          <p:cNvPr id="28" name="TextBox 27"/>
          <p:cNvSpPr txBox="1"/>
          <p:nvPr/>
        </p:nvSpPr>
        <p:spPr>
          <a:xfrm>
            <a:off x="6156176" y="1548735"/>
            <a:ext cx="242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smtClean="0"/>
              <a:t>Explanation title here</a:t>
            </a:r>
            <a:endParaRPr lang="en-GB" sz="2000"/>
          </a:p>
        </p:txBody>
      </p:sp>
      <p:sp>
        <p:nvSpPr>
          <p:cNvPr id="19" name="TextBox 18"/>
          <p:cNvSpPr txBox="1"/>
          <p:nvPr/>
        </p:nvSpPr>
        <p:spPr>
          <a:xfrm>
            <a:off x="4860032" y="1956902"/>
            <a:ext cx="3624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</a:p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</a:p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  <a:endParaRPr lang="en-GB" sz="2000"/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197217"/>
              </p:ext>
            </p:extLst>
          </p:nvPr>
        </p:nvGraphicFramePr>
        <p:xfrm>
          <a:off x="611560" y="2174875"/>
          <a:ext cx="3636737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886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8261" y="1376772"/>
            <a:ext cx="3945168" cy="486028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6504" y="1376772"/>
            <a:ext cx="3960296" cy="48602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Sample chart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6158917"/>
              </p:ext>
            </p:extLst>
          </p:nvPr>
        </p:nvGraphicFramePr>
        <p:xfrm>
          <a:off x="539552" y="2173436"/>
          <a:ext cx="3752156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 rot="5400000">
            <a:off x="7183052" y="4728138"/>
            <a:ext cx="1296000" cy="1296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7300307" y="5016098"/>
            <a:ext cx="106148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33% </a:t>
            </a:r>
          </a:p>
          <a:p>
            <a:pPr marL="0" indent="0" algn="ctr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increase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9243" y="1548735"/>
            <a:ext cx="178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smtClean="0"/>
              <a:t>Chart title here</a:t>
            </a:r>
            <a:endParaRPr lang="en-GB" sz="2000"/>
          </a:p>
        </p:txBody>
      </p:sp>
      <p:sp>
        <p:nvSpPr>
          <p:cNvPr id="17" name="TextBox 16"/>
          <p:cNvSpPr txBox="1"/>
          <p:nvPr/>
        </p:nvSpPr>
        <p:spPr>
          <a:xfrm>
            <a:off x="6723565" y="1602378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 smtClean="0"/>
              <a:t>$200,000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032" y="2276872"/>
            <a:ext cx="3624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</a:p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</a:p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8261" y="1376772"/>
            <a:ext cx="3945168" cy="486028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6504" y="1376772"/>
            <a:ext cx="3960296" cy="486028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Table of 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8261" y="1535113"/>
            <a:ext cx="3945167" cy="639762"/>
          </a:xfrm>
        </p:spPr>
        <p:txBody>
          <a:bodyPr/>
          <a:lstStyle/>
          <a:p>
            <a:pPr marL="0" indent="0" algn="r">
              <a:buNone/>
            </a:pPr>
            <a:r>
              <a:rPr lang="en-GB" sz="2000" dirty="0" smtClean="0"/>
              <a:t>Table of results</a:t>
            </a:r>
            <a:endParaRPr lang="en-GB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11956641"/>
              </p:ext>
            </p:extLst>
          </p:nvPr>
        </p:nvGraphicFramePr>
        <p:xfrm>
          <a:off x="611561" y="2166405"/>
          <a:ext cx="3672408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4136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Heading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Heading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Heading 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4726505" y="1535113"/>
            <a:ext cx="3960295" cy="6397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GB" sz="2000" dirty="0" smtClean="0"/>
              <a:t>Explanation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7115131" y="4690656"/>
            <a:ext cx="1296000" cy="1296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7006935" y="4942612"/>
            <a:ext cx="1512391" cy="792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 smtClean="0">
                <a:solidFill>
                  <a:schemeClr val="bg1"/>
                </a:solidFill>
              </a:rPr>
              <a:t>Message here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2276872"/>
            <a:ext cx="3624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</a:p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</a:p>
          <a:p>
            <a:pPr marL="342900" indent="-342900">
              <a:buFontTx/>
              <a:buChar char="-"/>
            </a:pPr>
            <a:r>
              <a:rPr lang="en-GB" sz="2000" smtClean="0"/>
              <a:t>Explanation goes here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39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358</Words>
  <Application>Microsoft Office PowerPoint</Application>
  <PresentationFormat>On-screen Show (4:3)</PresentationFormat>
  <Paragraphs>197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Excel Worksheet</vt:lpstr>
      <vt:lpstr>Metro UI Inspired</vt:lpstr>
      <vt:lpstr>Agenda</vt:lpstr>
      <vt:lpstr>Our team</vt:lpstr>
      <vt:lpstr>Our workflow</vt:lpstr>
      <vt:lpstr>Additional workflow</vt:lpstr>
      <vt:lpstr>Our values</vt:lpstr>
      <vt:lpstr>Our results</vt:lpstr>
      <vt:lpstr>Sample chart</vt:lpstr>
      <vt:lpstr>Table of results</vt:lpstr>
      <vt:lpstr>Ask the expert slide</vt:lpstr>
      <vt:lpstr>Comparison</vt:lpstr>
      <vt:lpstr>Tag Cloud</vt:lpstr>
      <vt:lpstr>Video Slide</vt:lpstr>
      <vt:lpstr>Timeline</vt:lpstr>
      <vt:lpstr>Sample icons</vt:lpstr>
      <vt:lpstr>Social media icons:</vt:lpstr>
      <vt:lpstr>Other icons:</vt:lpstr>
      <vt:lpstr>Questions</vt:lpstr>
      <vt:lpstr>Who am I?</vt:lpstr>
      <vt:lpstr>Skills: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Alesandra Blakeston</cp:lastModifiedBy>
  <cp:revision>16</cp:revision>
  <dcterms:created xsi:type="dcterms:W3CDTF">2013-06-03T12:57:42Z</dcterms:created>
  <dcterms:modified xsi:type="dcterms:W3CDTF">2013-06-03T15:44:11Z</dcterms:modified>
</cp:coreProperties>
</file>