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62" r:id="rId3"/>
    <p:sldId id="261" r:id="rId4"/>
    <p:sldId id="263" r:id="rId5"/>
    <p:sldId id="277" r:id="rId6"/>
    <p:sldId id="281" r:id="rId7"/>
    <p:sldId id="280" r:id="rId8"/>
    <p:sldId id="279" r:id="rId9"/>
    <p:sldId id="27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543"/>
    <a:srgbClr val="0B3261"/>
    <a:srgbClr val="4BACC6"/>
    <a:srgbClr val="009F3C"/>
    <a:srgbClr val="F58D01"/>
    <a:srgbClr val="0066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671" autoAdjust="0"/>
  </p:normalViewPr>
  <p:slideViewPr>
    <p:cSldViewPr>
      <p:cViewPr varScale="1">
        <p:scale>
          <a:sx n="70" d="100"/>
          <a:sy n="70" d="100"/>
        </p:scale>
        <p:origin x="-516" y="-90"/>
      </p:cViewPr>
      <p:guideLst>
        <p:guide orient="horz" pos="2160"/>
        <p:guide pos="2880"/>
      </p:guideLst>
    </p:cSldViewPr>
  </p:slideViewPr>
  <p:outlineViewPr>
    <p:cViewPr>
      <p:scale>
        <a:sx n="33" d="100"/>
        <a:sy n="33" d="100"/>
      </p:scale>
      <p:origin x="0" y="0"/>
    </p:cViewPr>
    <p:sldLst>
      <p:sld r:id="rId1" collapse="1"/>
    </p:sldLst>
  </p:outlineViewPr>
  <p:notesTextViewPr>
    <p:cViewPr>
      <p:scale>
        <a:sx n="1" d="1"/>
        <a:sy n="1" d="1"/>
      </p:scale>
      <p:origin x="0" y="0"/>
    </p:cViewPr>
  </p:notesTextViewPr>
  <p:notesViewPr>
    <p:cSldViewPr>
      <p:cViewPr varScale="1">
        <p:scale>
          <a:sx n="56" d="100"/>
          <a:sy n="56" d="100"/>
        </p:scale>
        <p:origin x="-1860"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6240D8-4D89-42AD-9EFE-E1B33BACB6F9}" type="datetimeFigureOut">
              <a:rPr lang="en-US" smtClean="0"/>
              <a:t>6/23/2013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DE55CE-D8CA-4217-BED5-59FDF99A2E23}"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0B88B3-F718-4F86-845A-F150122CE28A}" type="datetimeFigureOut">
              <a:rPr lang="en-US" smtClean="0"/>
              <a:t>6/23/2013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105C1A-7FFB-483A-9159-F31ACA4018E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2105C1A-7FFB-483A-9159-F31ACA4018EB}"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B326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010543"/>
          </a:xfrm>
          <a:solidFill>
            <a:schemeClr val="accent1"/>
          </a:solidFill>
        </p:spPr>
        <p:txBody>
          <a:bodyPr/>
          <a:lstStyle>
            <a:lvl1pPr algn="l">
              <a:defRPr>
                <a:solidFill>
                  <a:schemeClr val="tx1"/>
                </a:solidFill>
                <a:latin typeface="+mj-lt"/>
                <a:ea typeface="Segoe UI" pitchFamily="34" charset="0"/>
                <a:cs typeface="Segoe UI" pitchFamily="34" charset="0"/>
              </a:defRPr>
            </a:lvl1pPr>
          </a:lstStyle>
          <a:p>
            <a:r>
              <a:rPr lang="en-US" smtClean="0"/>
              <a:t>Click to edit Master title style</a:t>
            </a:r>
            <a:endParaRPr lang="en-GB"/>
          </a:p>
        </p:txBody>
      </p:sp>
      <p:sp>
        <p:nvSpPr>
          <p:cNvPr id="3" name="Subtitle 2"/>
          <p:cNvSpPr>
            <a:spLocks noGrp="1"/>
          </p:cNvSpPr>
          <p:nvPr>
            <p:ph type="subTitle" idx="1"/>
          </p:nvPr>
        </p:nvSpPr>
        <p:spPr>
          <a:xfrm>
            <a:off x="683568" y="3212976"/>
            <a:ext cx="7776864" cy="1752600"/>
          </a:xfrm>
        </p:spPr>
        <p:txBody>
          <a:bodyPr>
            <a:normAutofit/>
          </a:bodyPr>
          <a:lstStyle>
            <a:lvl1pPr marL="0" indent="0" algn="l">
              <a:buNone/>
              <a:defRPr sz="2800">
                <a:solidFill>
                  <a:schemeClr val="tx1"/>
                </a:solidFill>
                <a:latin typeface="+mn-lt"/>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11" name="Subtitle 2"/>
          <p:cNvSpPr txBox="1">
            <a:spLocks/>
          </p:cNvSpPr>
          <p:nvPr userDrawn="1"/>
        </p:nvSpPr>
        <p:spPr>
          <a:xfrm>
            <a:off x="5796136" y="116632"/>
            <a:ext cx="3240360" cy="456456"/>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Segoe UI" pitchFamily="34" charset="0"/>
                <a:cs typeface="Segoe UI" pitchFamily="34" charset="0"/>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Segoe UI" pitchFamily="34" charset="0"/>
                <a:cs typeface="Segoe UI" pitchFamily="34" charset="0"/>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Segoe UI" pitchFamily="34" charset="0"/>
                <a:cs typeface="Segoe UI" pitchFamily="34" charset="0"/>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GB" sz="1800" dirty="0" err="1" smtClean="0"/>
              <a:t>Rekayasa</a:t>
            </a:r>
            <a:r>
              <a:rPr lang="en-GB" sz="1800" baseline="0" dirty="0" smtClean="0"/>
              <a:t> </a:t>
            </a:r>
            <a:r>
              <a:rPr lang="en-GB" sz="1800" baseline="0" dirty="0" err="1" smtClean="0"/>
              <a:t>Perangkat</a:t>
            </a:r>
            <a:r>
              <a:rPr lang="en-GB" sz="1800" baseline="0" dirty="0" smtClean="0"/>
              <a:t> </a:t>
            </a:r>
            <a:r>
              <a:rPr lang="en-GB" sz="1800" baseline="0" dirty="0" err="1" smtClean="0"/>
              <a:t>Lunak</a:t>
            </a:r>
            <a:endParaRPr lang="en-GB" sz="1800" dirty="0"/>
          </a:p>
        </p:txBody>
      </p:sp>
    </p:spTree>
    <p:extLst>
      <p:ext uri="{BB962C8B-B14F-4D97-AF65-F5344CB8AC3E}">
        <p14:creationId xmlns:p14="http://schemas.microsoft.com/office/powerpoint/2010/main" xmlns="" val="774822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xmlns="" val="3427868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a:solidFill>
            <a:schemeClr val="accent1"/>
          </a:solidFill>
        </p:spPr>
        <p:txBody>
          <a:bodyPr/>
          <a:lstStyle>
            <a:lvl1pPr>
              <a:defRPr>
                <a:solidFill>
                  <a:schemeClr val="tx1"/>
                </a:solidFill>
              </a:defRPr>
            </a:lvl1pPr>
          </a:lstStyle>
          <a:p>
            <a:r>
              <a:rPr lang="en-US" smtClean="0"/>
              <a:t>Click to edit Master title style</a:t>
            </a:r>
            <a:endParaRPr lang="en-GB"/>
          </a:p>
        </p:txBody>
      </p:sp>
      <p:sp>
        <p:nvSpPr>
          <p:cNvPr id="3" name="Content Placeholder 2"/>
          <p:cNvSpPr>
            <a:spLocks noGrp="1"/>
          </p:cNvSpPr>
          <p:nvPr>
            <p:ph idx="1"/>
          </p:nvPr>
        </p:nvSpPr>
        <p:spPr>
          <a:xfrm>
            <a:off x="457200" y="1268760"/>
            <a:ext cx="8229600" cy="532859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xmlns="" val="1117342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11" name="Rectangle 10"/>
          <p:cNvSpPr/>
          <p:nvPr userDrawn="1"/>
        </p:nvSpPr>
        <p:spPr>
          <a:xfrm>
            <a:off x="4662296" y="1556056"/>
            <a:ext cx="4020984" cy="613784"/>
          </a:xfrm>
          <a:prstGeom prst="rect">
            <a:avLst/>
          </a:prstGeom>
          <a:solidFill>
            <a:srgbClr val="FFFFFF">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479008" y="1556792"/>
            <a:ext cx="4020984" cy="613784"/>
          </a:xfrm>
          <a:prstGeom prst="rect">
            <a:avLst/>
          </a:prstGeom>
          <a:solidFill>
            <a:srgbClr val="FFFFFF">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pic>
        <p:nvPicPr>
          <p:cNvPr id="14" name="Picture 13">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785386" y="6309320"/>
            <a:ext cx="303997" cy="450964"/>
          </a:xfrm>
          <a:prstGeom prst="rect">
            <a:avLst/>
          </a:prstGeom>
        </p:spPr>
      </p:pic>
      <p:pic>
        <p:nvPicPr>
          <p:cNvPr id="15" name="Picture 14">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flipH="1">
            <a:off x="46966" y="6309320"/>
            <a:ext cx="303997" cy="450964"/>
          </a:xfrm>
          <a:prstGeom prst="rect">
            <a:avLst/>
          </a:prstGeom>
        </p:spPr>
      </p:pic>
    </p:spTree>
    <p:extLst>
      <p:ext uri="{BB962C8B-B14F-4D97-AF65-F5344CB8AC3E}">
        <p14:creationId xmlns:p14="http://schemas.microsoft.com/office/powerpoint/2010/main" xmlns="" val="28457072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Las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pic>
        <p:nvPicPr>
          <p:cNvPr id="9" name="Picture 8">
            <a:hlinkClick r:id="" action="ppaction://hlinkshowjump?jump=previousslide"/>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flipH="1">
            <a:off x="46966" y="6309320"/>
            <a:ext cx="303997" cy="450964"/>
          </a:xfrm>
          <a:prstGeom prst="rect">
            <a:avLst/>
          </a:prstGeom>
        </p:spPr>
      </p:pic>
    </p:spTree>
    <p:extLst>
      <p:ext uri="{BB962C8B-B14F-4D97-AF65-F5344CB8AC3E}">
        <p14:creationId xmlns:p14="http://schemas.microsoft.com/office/powerpoint/2010/main" xmlns="" val="147564530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B326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850106"/>
          </a:xfrm>
          <a:prstGeom prst="rect">
            <a:avLst/>
          </a:prstGeom>
          <a:solidFill>
            <a:schemeClr val="accent1"/>
          </a:solidFill>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68760"/>
            <a:ext cx="8229600" cy="532859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7" name="Picture 2" descr="C:\Users\jw\Documents\Visual Studio 2010\Projects\JSBubbles\JSBubbles.Game\images\themes\metro\Next.png">
            <a:hlinkClick r:id="" action="ppaction://hlinkshowjump?jump=nextslide"/>
          </p:cNvPr>
          <p:cNvPicPr>
            <a:picLocks noChangeAspect="1" noChangeArrowheads="1"/>
          </p:cNvPicPr>
          <p:nvPr userDrawn="1"/>
        </p:nvPicPr>
        <p:blipFill>
          <a:blip r:embed="rId7" cstate="print">
            <a:extLst>
              <a:ext uri="{28A0092B-C50C-407E-A947-70E740481C1C}">
                <a14:useLocalDpi xmlns:a14="http://schemas.microsoft.com/office/drawing/2010/main" xmlns="" val="0"/>
              </a:ext>
            </a:extLst>
          </a:blip>
          <a:srcRect/>
          <a:stretch>
            <a:fillRect/>
          </a:stretch>
        </p:blipFill>
        <p:spPr bwMode="auto">
          <a:xfrm>
            <a:off x="8004029" y="6348019"/>
            <a:ext cx="400050" cy="400050"/>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Obraz 7">
            <a:hlinkClick r:id="" action="ppaction://hlinkshowjump?jump=endshow"/>
          </p:cNvPr>
          <p:cNvPicPr>
            <a:picLocks noChangeAspect="1"/>
          </p:cNvPicPr>
          <p:nvPr userDrawn="1"/>
        </p:nvPicPr>
        <p:blipFill>
          <a:blip r:embed="rId8" cstate="print">
            <a:extLst>
              <a:ext uri="{28A0092B-C50C-407E-A947-70E740481C1C}">
                <a14:useLocalDpi xmlns:a14="http://schemas.microsoft.com/office/drawing/2010/main" xmlns="" val="0"/>
              </a:ext>
            </a:extLst>
          </a:blip>
          <a:stretch>
            <a:fillRect/>
          </a:stretch>
        </p:blipFill>
        <p:spPr>
          <a:xfrm>
            <a:off x="8558640" y="6343213"/>
            <a:ext cx="400106" cy="400106"/>
          </a:xfrm>
          <a:prstGeom prst="rect">
            <a:avLst/>
          </a:prstGeom>
        </p:spPr>
      </p:pic>
      <p:pic>
        <p:nvPicPr>
          <p:cNvPr id="9" name="Obraz 8">
            <a:hlinkClick r:id="" action="ppaction://hlinkshowjump?jump=firstslide"/>
          </p:cNvPr>
          <p:cNvPicPr>
            <a:picLocks noChangeAspect="1"/>
          </p:cNvPicPr>
          <p:nvPr userDrawn="1"/>
        </p:nvPicPr>
        <p:blipFill>
          <a:blip r:embed="rId9" cstate="print">
            <a:extLst>
              <a:ext uri="{28A0092B-C50C-407E-A947-70E740481C1C}">
                <a14:useLocalDpi xmlns:a14="http://schemas.microsoft.com/office/drawing/2010/main" xmlns="" val="0"/>
              </a:ext>
            </a:extLst>
          </a:blip>
          <a:stretch>
            <a:fillRect/>
          </a:stretch>
        </p:blipFill>
        <p:spPr>
          <a:xfrm>
            <a:off x="7448908" y="6347991"/>
            <a:ext cx="400106" cy="400106"/>
          </a:xfrm>
          <a:prstGeom prst="rect">
            <a:avLst/>
          </a:prstGeom>
        </p:spPr>
      </p:pic>
      <p:pic>
        <p:nvPicPr>
          <p:cNvPr id="10" name="Obraz 9">
            <a:hlinkClick r:id="" action="ppaction://hlinkshowjump?jump=previousslide"/>
          </p:cNvPr>
          <p:cNvPicPr>
            <a:picLocks noChangeAspect="1"/>
          </p:cNvPicPr>
          <p:nvPr userDrawn="1"/>
        </p:nvPicPr>
        <p:blipFill>
          <a:blip r:embed="rId10" cstate="print">
            <a:extLst>
              <a:ext uri="{28A0092B-C50C-407E-A947-70E740481C1C}">
                <a14:useLocalDpi xmlns:a14="http://schemas.microsoft.com/office/drawing/2010/main" xmlns="" val="0"/>
              </a:ext>
            </a:extLst>
          </a:blip>
          <a:stretch>
            <a:fillRect/>
          </a:stretch>
        </p:blipFill>
        <p:spPr>
          <a:xfrm>
            <a:off x="6904800" y="6338465"/>
            <a:ext cx="419159" cy="419159"/>
          </a:xfrm>
          <a:prstGeom prst="rect">
            <a:avLst/>
          </a:prstGeom>
        </p:spPr>
      </p:pic>
      <p:sp>
        <p:nvSpPr>
          <p:cNvPr id="11" name="Subtitle 2"/>
          <p:cNvSpPr txBox="1">
            <a:spLocks/>
          </p:cNvSpPr>
          <p:nvPr userDrawn="1"/>
        </p:nvSpPr>
        <p:spPr>
          <a:xfrm>
            <a:off x="107504" y="6388737"/>
            <a:ext cx="7776864" cy="312440"/>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800" kern="1200">
                <a:solidFill>
                  <a:schemeClr val="tx1"/>
                </a:solidFill>
                <a:latin typeface="+mn-lt"/>
                <a:ea typeface="Segoe UI" pitchFamily="34" charset="0"/>
                <a:cs typeface="Segoe UI" pitchFamily="34" charset="0"/>
              </a:defRPr>
            </a:lvl1pPr>
            <a:lvl2pPr marL="4572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Segoe UI" pitchFamily="34" charset="0"/>
                <a:cs typeface="Segoe UI" pitchFamily="34" charset="0"/>
              </a:defRPr>
            </a:lvl2pPr>
            <a:lvl3pPr marL="914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Segoe UI" pitchFamily="34" charset="0"/>
                <a:cs typeface="Segoe UI" pitchFamily="34" charset="0"/>
              </a:defRPr>
            </a:lvl3pPr>
            <a:lvl4pPr marL="13716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4pPr>
            <a:lvl5pPr marL="18288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Segoe UI" pitchFamily="34" charset="0"/>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1800" dirty="0" err="1" smtClean="0"/>
              <a:t>Sistem</a:t>
            </a:r>
            <a:r>
              <a:rPr lang="en-GB" sz="1800" baseline="0" dirty="0" smtClean="0"/>
              <a:t> </a:t>
            </a:r>
            <a:r>
              <a:rPr lang="en-GB" sz="1800" baseline="0" dirty="0" err="1" smtClean="0"/>
              <a:t>Informasi</a:t>
            </a:r>
            <a:r>
              <a:rPr lang="en-GB" sz="1800" baseline="0" dirty="0" smtClean="0"/>
              <a:t> | </a:t>
            </a:r>
            <a:r>
              <a:rPr lang="en-GB" sz="1800" baseline="0" dirty="0" err="1" smtClean="0"/>
              <a:t>Universitas</a:t>
            </a:r>
            <a:r>
              <a:rPr lang="en-GB" sz="1800" baseline="0" dirty="0" smtClean="0"/>
              <a:t> </a:t>
            </a:r>
            <a:r>
              <a:rPr lang="en-GB" sz="1800" baseline="0" dirty="0" err="1" smtClean="0"/>
              <a:t>Mercubuana</a:t>
            </a:r>
            <a:endParaRPr lang="en-GB" sz="1800" dirty="0"/>
          </a:p>
        </p:txBody>
      </p:sp>
    </p:spTree>
    <p:extLst>
      <p:ext uri="{BB962C8B-B14F-4D97-AF65-F5344CB8AC3E}">
        <p14:creationId xmlns:p14="http://schemas.microsoft.com/office/powerpoint/2010/main" xmlns="" val="334593653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Lst>
  <p:txStyles>
    <p:titleStyle>
      <a:lvl1pPr algn="l" defTabSz="914400" rtl="0" eaLnBrk="1" latinLnBrk="0" hangingPunct="1">
        <a:spcBef>
          <a:spcPct val="0"/>
        </a:spcBef>
        <a:buNone/>
        <a:defRPr sz="4400" kern="1200">
          <a:solidFill>
            <a:schemeClr val="tx1"/>
          </a:solidFill>
          <a:latin typeface="+mj-lt"/>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wmf"/><Relationship Id="rId7" Type="http://schemas.openxmlformats.org/officeDocument/2006/relationships/image" Target="../media/image16.png"/><Relationship Id="rId2" Type="http://schemas.openxmlformats.org/officeDocument/2006/relationships/image" Target="../media/image11.wmf"/><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image" Target="../media/image14.png"/><Relationship Id="rId7" Type="http://schemas.openxmlformats.org/officeDocument/2006/relationships/image" Target="../media/image16.png"/><Relationship Id="rId12" Type="http://schemas.openxmlformats.org/officeDocument/2006/relationships/slide" Target="slide6.xml"/><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slide" Target="slide9.xml"/><Relationship Id="rId11" Type="http://schemas.openxmlformats.org/officeDocument/2006/relationships/slide" Target="slide4.xml"/><Relationship Id="rId5" Type="http://schemas.openxmlformats.org/officeDocument/2006/relationships/image" Target="../media/image17.png"/><Relationship Id="rId10" Type="http://schemas.openxmlformats.org/officeDocument/2006/relationships/image" Target="../media/image12.wmf"/><Relationship Id="rId4" Type="http://schemas.openxmlformats.org/officeDocument/2006/relationships/slide" Target="slide8.xml"/><Relationship Id="rId9" Type="http://schemas.openxmlformats.org/officeDocument/2006/relationships/image" Target="../media/image11.wmf"/></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 Target="slide7.xml"/><Relationship Id="rId7" Type="http://schemas.openxmlformats.org/officeDocument/2006/relationships/slide" Target="slide9.xml"/><Relationship Id="rId12"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12.wmf"/><Relationship Id="rId5" Type="http://schemas.openxmlformats.org/officeDocument/2006/relationships/slide" Target="slide8.xml"/><Relationship Id="rId10" Type="http://schemas.openxmlformats.org/officeDocument/2006/relationships/image" Target="../media/image11.wmf"/><Relationship Id="rId4" Type="http://schemas.openxmlformats.org/officeDocument/2006/relationships/image" Target="../media/image14.png"/><Relationship Id="rId9" Type="http://schemas.openxmlformats.org/officeDocument/2006/relationships/slide" Target="slide5.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 Target="slide7.xml"/><Relationship Id="rId7" Type="http://schemas.openxmlformats.org/officeDocument/2006/relationships/slide" Target="slide9.xml"/><Relationship Id="rId12"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12.wmf"/><Relationship Id="rId5" Type="http://schemas.openxmlformats.org/officeDocument/2006/relationships/slide" Target="slide8.xml"/><Relationship Id="rId10" Type="http://schemas.openxmlformats.org/officeDocument/2006/relationships/image" Target="../media/image11.wmf"/><Relationship Id="rId4" Type="http://schemas.openxmlformats.org/officeDocument/2006/relationships/image" Target="../media/image14.png"/><Relationship Id="rId9" Type="http://schemas.openxmlformats.org/officeDocument/2006/relationships/slide" Target="slide5.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 Target="slide7.xml"/><Relationship Id="rId7" Type="http://schemas.openxmlformats.org/officeDocument/2006/relationships/slide" Target="slide9.xml"/><Relationship Id="rId12"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12.wmf"/><Relationship Id="rId5" Type="http://schemas.openxmlformats.org/officeDocument/2006/relationships/slide" Target="slide8.xml"/><Relationship Id="rId10" Type="http://schemas.openxmlformats.org/officeDocument/2006/relationships/image" Target="../media/image11.wmf"/><Relationship Id="rId4" Type="http://schemas.openxmlformats.org/officeDocument/2006/relationships/image" Target="../media/image14.png"/><Relationship Id="rId9" Type="http://schemas.openxmlformats.org/officeDocument/2006/relationships/slide" Target="slide5.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 Target="slide7.xml"/><Relationship Id="rId7" Type="http://schemas.openxmlformats.org/officeDocument/2006/relationships/slide" Target="slide9.xml"/><Relationship Id="rId12"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12.wmf"/><Relationship Id="rId5" Type="http://schemas.openxmlformats.org/officeDocument/2006/relationships/slide" Target="slide8.xml"/><Relationship Id="rId10" Type="http://schemas.openxmlformats.org/officeDocument/2006/relationships/image" Target="../media/image11.wmf"/><Relationship Id="rId4" Type="http://schemas.openxmlformats.org/officeDocument/2006/relationships/image" Target="../media/image14.png"/><Relationship Id="rId9" Type="http://schemas.openxmlformats.org/officeDocument/2006/relationships/slide" Target="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dirty="0" err="1" smtClean="0"/>
              <a:t>Penyediaan</a:t>
            </a:r>
            <a:r>
              <a:rPr lang="en-US" sz="3200" dirty="0" smtClean="0"/>
              <a:t> Data </a:t>
            </a:r>
            <a:r>
              <a:rPr lang="en-US" sz="3200" dirty="0" err="1" smtClean="0"/>
              <a:t>Pemakaian</a:t>
            </a:r>
            <a:r>
              <a:rPr lang="en-US" sz="3200" dirty="0" smtClean="0"/>
              <a:t> Gas </a:t>
            </a:r>
            <a:r>
              <a:rPr lang="en-US" sz="3200" dirty="0" err="1" smtClean="0"/>
              <a:t>Pelanggan</a:t>
            </a:r>
            <a:endParaRPr lang="en-GB" sz="3200" dirty="0"/>
          </a:p>
        </p:txBody>
      </p:sp>
      <p:sp>
        <p:nvSpPr>
          <p:cNvPr id="3" name="Subtitle 2"/>
          <p:cNvSpPr>
            <a:spLocks noGrp="1"/>
          </p:cNvSpPr>
          <p:nvPr>
            <p:ph type="subTitle" idx="1"/>
          </p:nvPr>
        </p:nvSpPr>
        <p:spPr/>
        <p:txBody>
          <a:bodyPr/>
          <a:lstStyle/>
          <a:p>
            <a:r>
              <a:rPr lang="en-GB" dirty="0" err="1" smtClean="0"/>
              <a:t>Kelompok</a:t>
            </a:r>
            <a:r>
              <a:rPr lang="en-GB" dirty="0" smtClean="0"/>
              <a:t> A</a:t>
            </a:r>
            <a:endParaRPr lang="en-GB" dirty="0"/>
          </a:p>
        </p:txBody>
      </p:sp>
    </p:spTree>
    <p:extLst>
      <p:ext uri="{BB962C8B-B14F-4D97-AF65-F5344CB8AC3E}">
        <p14:creationId xmlns:p14="http://schemas.microsoft.com/office/powerpoint/2010/main" xmlns="" val="26317912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GB" dirty="0" err="1" smtClean="0"/>
              <a:t>Anggot</a:t>
            </a:r>
            <a:r>
              <a:rPr lang="en-GB" dirty="0" err="1" smtClean="0"/>
              <a:t>a</a:t>
            </a:r>
            <a:r>
              <a:rPr lang="en-GB" dirty="0" smtClean="0"/>
              <a:t> </a:t>
            </a:r>
            <a:r>
              <a:rPr lang="en-GB" dirty="0" err="1" smtClean="0"/>
              <a:t>kelompok</a:t>
            </a:r>
            <a:endParaRPr lang="en-GB" dirty="0"/>
          </a:p>
        </p:txBody>
      </p:sp>
      <p:sp>
        <p:nvSpPr>
          <p:cNvPr id="3" name="Rectangle 2"/>
          <p:cNvSpPr/>
          <p:nvPr/>
        </p:nvSpPr>
        <p:spPr>
          <a:xfrm>
            <a:off x="481560" y="2041368"/>
            <a:ext cx="1296000" cy="1296144"/>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p:cNvSpPr/>
          <p:nvPr/>
        </p:nvSpPr>
        <p:spPr>
          <a:xfrm>
            <a:off x="481560" y="3776352"/>
            <a:ext cx="1296000" cy="12961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 name="Rectangle 4"/>
          <p:cNvSpPr/>
          <p:nvPr/>
        </p:nvSpPr>
        <p:spPr>
          <a:xfrm>
            <a:off x="4725587" y="2041368"/>
            <a:ext cx="1296000" cy="1296000"/>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 name="Rectangle 5"/>
          <p:cNvSpPr/>
          <p:nvPr/>
        </p:nvSpPr>
        <p:spPr>
          <a:xfrm>
            <a:off x="4725587" y="3776352"/>
            <a:ext cx="1296000" cy="1296144"/>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8" name="Rectangle 27"/>
          <p:cNvSpPr/>
          <p:nvPr/>
        </p:nvSpPr>
        <p:spPr>
          <a:xfrm>
            <a:off x="1779134" y="2041368"/>
            <a:ext cx="2664296" cy="1296000"/>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err="1" smtClean="0">
                <a:solidFill>
                  <a:schemeClr val="tx1"/>
                </a:solidFill>
              </a:rPr>
              <a:t>Rizky</a:t>
            </a:r>
            <a:r>
              <a:rPr lang="en-GB" b="1" dirty="0" smtClean="0">
                <a:solidFill>
                  <a:schemeClr val="tx1"/>
                </a:solidFill>
              </a:rPr>
              <a:t> </a:t>
            </a:r>
            <a:r>
              <a:rPr lang="en-GB" b="1" dirty="0" err="1" smtClean="0">
                <a:solidFill>
                  <a:schemeClr val="tx1"/>
                </a:solidFill>
              </a:rPr>
              <a:t>Pratama</a:t>
            </a:r>
            <a:endParaRPr lang="en-GB" b="1" dirty="0" smtClean="0">
              <a:solidFill>
                <a:schemeClr val="tx1"/>
              </a:solidFill>
            </a:endParaRPr>
          </a:p>
          <a:p>
            <a:r>
              <a:rPr lang="en-GB" dirty="0" err="1" smtClean="0">
                <a:solidFill>
                  <a:schemeClr val="tx1"/>
                </a:solidFill>
              </a:rPr>
              <a:t>Ketua</a:t>
            </a:r>
            <a:endParaRPr lang="en-GB" dirty="0">
              <a:solidFill>
                <a:schemeClr val="tx1"/>
              </a:solidFill>
            </a:endParaRPr>
          </a:p>
        </p:txBody>
      </p:sp>
      <p:sp>
        <p:nvSpPr>
          <p:cNvPr id="29" name="Rectangle 28"/>
          <p:cNvSpPr/>
          <p:nvPr/>
        </p:nvSpPr>
        <p:spPr>
          <a:xfrm>
            <a:off x="6022504" y="2041368"/>
            <a:ext cx="2664296" cy="1296000"/>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solidFill>
                  <a:schemeClr val="tx1"/>
                </a:solidFill>
              </a:rPr>
              <a:t>Cindy </a:t>
            </a:r>
            <a:r>
              <a:rPr lang="en-GB" b="1" dirty="0" err="1" smtClean="0">
                <a:solidFill>
                  <a:schemeClr val="tx1"/>
                </a:solidFill>
              </a:rPr>
              <a:t>Kristiani</a:t>
            </a:r>
            <a:endParaRPr lang="en-GB" dirty="0">
              <a:solidFill>
                <a:schemeClr val="tx1"/>
              </a:solidFill>
            </a:endParaRPr>
          </a:p>
        </p:txBody>
      </p:sp>
      <p:sp>
        <p:nvSpPr>
          <p:cNvPr id="30" name="Rectangle 29"/>
          <p:cNvSpPr/>
          <p:nvPr/>
        </p:nvSpPr>
        <p:spPr>
          <a:xfrm>
            <a:off x="1779134" y="3776352"/>
            <a:ext cx="2664296" cy="129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err="1" smtClean="0">
                <a:solidFill>
                  <a:schemeClr val="tx1"/>
                </a:solidFill>
              </a:rPr>
              <a:t>Feldy</a:t>
            </a:r>
            <a:r>
              <a:rPr lang="en-GB" b="1" dirty="0" smtClean="0">
                <a:solidFill>
                  <a:schemeClr val="tx1"/>
                </a:solidFill>
              </a:rPr>
              <a:t> Yusuf</a:t>
            </a:r>
            <a:endParaRPr lang="en-GB" b="1" dirty="0">
              <a:solidFill>
                <a:schemeClr val="tx1"/>
              </a:solidFill>
            </a:endParaRPr>
          </a:p>
        </p:txBody>
      </p:sp>
      <p:sp>
        <p:nvSpPr>
          <p:cNvPr id="31" name="Rectangle 30"/>
          <p:cNvSpPr/>
          <p:nvPr/>
        </p:nvSpPr>
        <p:spPr>
          <a:xfrm>
            <a:off x="6022504" y="3776352"/>
            <a:ext cx="2664296" cy="1296000"/>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solidFill>
                  <a:schemeClr val="tx1"/>
                </a:solidFill>
              </a:rPr>
              <a:t>Muhammad </a:t>
            </a:r>
            <a:r>
              <a:rPr lang="en-GB" b="1" dirty="0" err="1" smtClean="0">
                <a:solidFill>
                  <a:schemeClr val="tx1"/>
                </a:solidFill>
              </a:rPr>
              <a:t>Okta</a:t>
            </a:r>
            <a:endParaRPr lang="en-GB" b="1" dirty="0">
              <a:solidFill>
                <a:schemeClr val="tx1"/>
              </a:solidFill>
            </a:endParaRPr>
          </a:p>
        </p:txBody>
      </p:sp>
      <p:sp>
        <p:nvSpPr>
          <p:cNvPr id="35" name="Rectangle 34"/>
          <p:cNvSpPr/>
          <p:nvPr/>
        </p:nvSpPr>
        <p:spPr>
          <a:xfrm>
            <a:off x="589560" y="3884352"/>
            <a:ext cx="1080000" cy="1080000"/>
          </a:xfrm>
          <a:prstGeom prst="rect">
            <a:avLst/>
          </a:prstGeom>
          <a:blipFill>
            <a:blip r:embed="rId2" cstate="print"/>
            <a:stretch>
              <a:fillRect b="-6000"/>
            </a:stretch>
          </a:bli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290" name="Picture 2" descr="https://fbcdn-sphotos-g-a.akamaihd.net/hphotos-ak-frc1/390758_1717938725240_1416042035_n.jpg"/>
          <p:cNvPicPr>
            <a:picLocks noChangeAspect="1" noChangeArrowheads="1"/>
          </p:cNvPicPr>
          <p:nvPr/>
        </p:nvPicPr>
        <p:blipFill>
          <a:blip r:embed="rId3" cstate="print"/>
          <a:srcRect l="31422" t="8603" r="13035" b="59083"/>
          <a:stretch>
            <a:fillRect/>
          </a:stretch>
        </p:blipFill>
        <p:spPr bwMode="auto">
          <a:xfrm>
            <a:off x="566848" y="2132856"/>
            <a:ext cx="1097280" cy="10972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294" name="Picture 6" descr="https://fbcdn-sphotos-e-a.akamaihd.net/hphotos-ak-ash3/484649_498110513558807_1921860141_n.jpg"/>
          <p:cNvPicPr>
            <a:picLocks noChangeAspect="1" noChangeArrowheads="1"/>
          </p:cNvPicPr>
          <p:nvPr/>
        </p:nvPicPr>
        <p:blipFill>
          <a:blip r:embed="rId4" cstate="print"/>
          <a:srcRect l="32049" t="14186" r="49637" b="59872"/>
          <a:stretch>
            <a:fillRect/>
          </a:stretch>
        </p:blipFill>
        <p:spPr bwMode="auto">
          <a:xfrm>
            <a:off x="580496" y="3847400"/>
            <a:ext cx="1097280" cy="11657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296" name="Picture 8" descr="https://fbcdn-sphotos-f-a.akamaihd.net/hphotos-ak-ash4/301631_2959466162650_996708646_n.jpg"/>
          <p:cNvPicPr>
            <a:picLocks noChangeAspect="1" noChangeArrowheads="1"/>
          </p:cNvPicPr>
          <p:nvPr/>
        </p:nvPicPr>
        <p:blipFill>
          <a:blip r:embed="rId5" cstate="print"/>
          <a:srcRect l="47249" t="23100" r="25976" b="35951"/>
          <a:stretch>
            <a:fillRect/>
          </a:stretch>
        </p:blipFill>
        <p:spPr bwMode="auto">
          <a:xfrm>
            <a:off x="4832736" y="3861048"/>
            <a:ext cx="1005840" cy="11537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298" name="Picture 10" descr="https://fbcdn-sphotos-b-a.akamaihd.net/hphotos-ak-ash3/19094_4768851693408_1412176378_n.jpg"/>
          <p:cNvPicPr>
            <a:picLocks noChangeAspect="1" noChangeArrowheads="1"/>
          </p:cNvPicPr>
          <p:nvPr/>
        </p:nvPicPr>
        <p:blipFill>
          <a:blip r:embed="rId6" cstate="print"/>
          <a:srcRect l="41737" t="27213" r="34638" b="38531"/>
          <a:stretch>
            <a:fillRect/>
          </a:stretch>
        </p:blipFill>
        <p:spPr bwMode="auto">
          <a:xfrm>
            <a:off x="4811552" y="2119208"/>
            <a:ext cx="1188720" cy="11490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xmlns="" val="7651669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a:t>
            </a:r>
            <a:r>
              <a:rPr lang="id-ID" dirty="0" smtClean="0"/>
              <a:t>. P</a:t>
            </a:r>
            <a:r>
              <a:rPr lang="en-US" dirty="0" err="1" smtClean="0"/>
              <a:t>engenalan</a:t>
            </a:r>
            <a:r>
              <a:rPr lang="en-US" dirty="0" smtClean="0"/>
              <a:t> </a:t>
            </a:r>
            <a:r>
              <a:rPr lang="id-ID" dirty="0" smtClean="0"/>
              <a:t>&amp; T</a:t>
            </a:r>
            <a:r>
              <a:rPr lang="en-US" dirty="0" err="1" smtClean="0"/>
              <a:t>ujuan</a:t>
            </a:r>
            <a:endParaRPr lang="en-GB" dirty="0"/>
          </a:p>
        </p:txBody>
      </p:sp>
      <p:sp>
        <p:nvSpPr>
          <p:cNvPr id="28" name="Subtitle 2"/>
          <p:cNvSpPr txBox="1">
            <a:spLocks/>
          </p:cNvSpPr>
          <p:nvPr/>
        </p:nvSpPr>
        <p:spPr>
          <a:xfrm>
            <a:off x="467544" y="1268760"/>
            <a:ext cx="7776864" cy="1872208"/>
          </a:xfrm>
          <a:prstGeom prst="rect">
            <a:avLst/>
          </a:prstGeom>
        </p:spPr>
        <p:txBody>
          <a:bodyPr/>
          <a:lstStyle/>
          <a:p>
            <a:r>
              <a:rPr lang="en-US" sz="2000" dirty="0" smtClean="0"/>
              <a:t>	</a:t>
            </a:r>
            <a:r>
              <a:rPr lang="id-ID" sz="2000" dirty="0" smtClean="0"/>
              <a:t>Suatu </a:t>
            </a:r>
            <a:r>
              <a:rPr lang="id-ID" sz="2000" dirty="0" smtClean="0"/>
              <a:t>program Pengendalian Data Terintegrasi Pemakaian Gas Pelanggan dibuat sebagaimana tujuan dibangunnya suatu software, yaitu sebagai suatu jalan keluar dimana pada saat ini sangat dibutuhkan suatu sistem yang dapat membuat atau mengolah Laporan/data dengan mudah dan cepat.</a:t>
            </a:r>
          </a:p>
          <a:p>
            <a:endParaRPr lang="id-ID" sz="2000" dirty="0" smtClean="0"/>
          </a:p>
          <a:p>
            <a:r>
              <a:rPr lang="id-ID" sz="2000" dirty="0" smtClean="0"/>
              <a:t>Adapun keuntungan ketika kita menggunakan suatu software adalah </a:t>
            </a:r>
            <a:r>
              <a:rPr lang="id-ID" sz="2000" dirty="0" smtClean="0"/>
              <a:t>:</a:t>
            </a:r>
            <a:endParaRPr lang="id-ID" sz="2000" dirty="0" smtClean="0"/>
          </a:p>
        </p:txBody>
      </p:sp>
      <p:sp>
        <p:nvSpPr>
          <p:cNvPr id="29" name="Rectangle 28"/>
          <p:cNvSpPr/>
          <p:nvPr/>
        </p:nvSpPr>
        <p:spPr>
          <a:xfrm>
            <a:off x="181624" y="4427820"/>
            <a:ext cx="2160384" cy="1296144"/>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2414016" y="4427820"/>
            <a:ext cx="2157984" cy="12961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1" name="Rectangle 30"/>
          <p:cNvSpPr/>
          <p:nvPr/>
        </p:nvSpPr>
        <p:spPr>
          <a:xfrm>
            <a:off x="4646264" y="4427820"/>
            <a:ext cx="2157984" cy="1296144"/>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2" name="Rectangle 31"/>
          <p:cNvSpPr/>
          <p:nvPr/>
        </p:nvSpPr>
        <p:spPr>
          <a:xfrm>
            <a:off x="6878512" y="4427820"/>
            <a:ext cx="2157984" cy="1296144"/>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3" name="Oval 32"/>
          <p:cNvSpPr/>
          <p:nvPr/>
        </p:nvSpPr>
        <p:spPr>
          <a:xfrm>
            <a:off x="901776" y="4715852"/>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4000" b="1" smtClean="0">
                <a:solidFill>
                  <a:schemeClr val="tx1"/>
                </a:solidFill>
              </a:rPr>
              <a:t>1</a:t>
            </a:r>
            <a:endParaRPr lang="en-GB" sz="4000" b="1">
              <a:solidFill>
                <a:schemeClr val="tx1"/>
              </a:solidFill>
            </a:endParaRPr>
          </a:p>
        </p:txBody>
      </p:sp>
      <p:sp>
        <p:nvSpPr>
          <p:cNvPr id="34" name="Oval 33"/>
          <p:cNvSpPr/>
          <p:nvPr/>
        </p:nvSpPr>
        <p:spPr>
          <a:xfrm>
            <a:off x="3134096" y="4715852"/>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4000" b="1" dirty="0">
                <a:solidFill>
                  <a:schemeClr val="tx1"/>
                </a:solidFill>
              </a:rPr>
              <a:t>2</a:t>
            </a:r>
          </a:p>
        </p:txBody>
      </p:sp>
      <p:sp>
        <p:nvSpPr>
          <p:cNvPr id="35" name="Oval 34"/>
          <p:cNvSpPr/>
          <p:nvPr/>
        </p:nvSpPr>
        <p:spPr>
          <a:xfrm>
            <a:off x="5366344" y="4715852"/>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4000" b="1">
                <a:solidFill>
                  <a:schemeClr val="tx1"/>
                </a:solidFill>
              </a:rPr>
              <a:t>3</a:t>
            </a:r>
          </a:p>
        </p:txBody>
      </p:sp>
      <p:sp>
        <p:nvSpPr>
          <p:cNvPr id="36" name="Oval 35"/>
          <p:cNvSpPr/>
          <p:nvPr/>
        </p:nvSpPr>
        <p:spPr>
          <a:xfrm>
            <a:off x="7524256" y="4643844"/>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4000" b="1">
                <a:solidFill>
                  <a:schemeClr val="tx1"/>
                </a:solidFill>
              </a:rPr>
              <a:t>4</a:t>
            </a:r>
          </a:p>
        </p:txBody>
      </p:sp>
      <p:sp>
        <p:nvSpPr>
          <p:cNvPr id="37" name="TextBox 36"/>
          <p:cNvSpPr txBox="1"/>
          <p:nvPr/>
        </p:nvSpPr>
        <p:spPr>
          <a:xfrm>
            <a:off x="51946" y="4058488"/>
            <a:ext cx="2287806" cy="369332"/>
          </a:xfrm>
          <a:prstGeom prst="rect">
            <a:avLst/>
          </a:prstGeom>
          <a:noFill/>
        </p:spPr>
        <p:txBody>
          <a:bodyPr wrap="none" rtlCol="0">
            <a:spAutoFit/>
          </a:bodyPr>
          <a:lstStyle/>
          <a:p>
            <a:pPr algn="ctr"/>
            <a:r>
              <a:rPr lang="en-GB" dirty="0" err="1" smtClean="0"/>
              <a:t>Menghemat</a:t>
            </a:r>
            <a:r>
              <a:rPr lang="en-GB" dirty="0" smtClean="0"/>
              <a:t> Material</a:t>
            </a:r>
          </a:p>
        </p:txBody>
      </p:sp>
      <p:sp>
        <p:nvSpPr>
          <p:cNvPr id="38" name="TextBox 37"/>
          <p:cNvSpPr txBox="1"/>
          <p:nvPr/>
        </p:nvSpPr>
        <p:spPr>
          <a:xfrm>
            <a:off x="4992915" y="4067780"/>
            <a:ext cx="1595309" cy="369332"/>
          </a:xfrm>
          <a:prstGeom prst="rect">
            <a:avLst/>
          </a:prstGeom>
          <a:noFill/>
        </p:spPr>
        <p:txBody>
          <a:bodyPr wrap="none" rtlCol="0">
            <a:spAutoFit/>
          </a:bodyPr>
          <a:lstStyle/>
          <a:p>
            <a:pPr algn="ctr"/>
            <a:r>
              <a:rPr lang="en-GB" dirty="0" err="1" smtClean="0"/>
              <a:t>Mempercepat</a:t>
            </a:r>
            <a:endParaRPr lang="en-GB" dirty="0"/>
          </a:p>
        </p:txBody>
      </p:sp>
      <p:sp>
        <p:nvSpPr>
          <p:cNvPr id="39" name="TextBox 38"/>
          <p:cNvSpPr txBox="1"/>
          <p:nvPr/>
        </p:nvSpPr>
        <p:spPr>
          <a:xfrm>
            <a:off x="2357218" y="5723964"/>
            <a:ext cx="1710726" cy="369332"/>
          </a:xfrm>
          <a:prstGeom prst="rect">
            <a:avLst/>
          </a:prstGeom>
          <a:noFill/>
        </p:spPr>
        <p:txBody>
          <a:bodyPr wrap="none" rtlCol="0">
            <a:spAutoFit/>
          </a:bodyPr>
          <a:lstStyle/>
          <a:p>
            <a:pPr algn="ctr"/>
            <a:r>
              <a:rPr lang="id-ID" dirty="0" smtClean="0"/>
              <a:t>Efisiensi waktu</a:t>
            </a:r>
            <a:endParaRPr lang="en-GB" dirty="0"/>
          </a:p>
        </p:txBody>
      </p:sp>
      <p:sp>
        <p:nvSpPr>
          <p:cNvPr id="40" name="TextBox 39"/>
          <p:cNvSpPr txBox="1"/>
          <p:nvPr/>
        </p:nvSpPr>
        <p:spPr>
          <a:xfrm>
            <a:off x="4499992" y="5714672"/>
            <a:ext cx="2326278" cy="369332"/>
          </a:xfrm>
          <a:prstGeom prst="rect">
            <a:avLst/>
          </a:prstGeom>
          <a:noFill/>
        </p:spPr>
        <p:txBody>
          <a:bodyPr wrap="none" rtlCol="0">
            <a:spAutoFit/>
          </a:bodyPr>
          <a:lstStyle/>
          <a:p>
            <a:pPr algn="ctr"/>
            <a:r>
              <a:rPr lang="en-GB" dirty="0" err="1" smtClean="0"/>
              <a:t>Pengolahan</a:t>
            </a:r>
            <a:r>
              <a:rPr lang="en-GB" dirty="0" smtClean="0"/>
              <a:t> </a:t>
            </a:r>
            <a:r>
              <a:rPr lang="en-GB" dirty="0" err="1" smtClean="0"/>
              <a:t>Laporan</a:t>
            </a:r>
            <a:endParaRPr lang="en-GB" dirty="0"/>
          </a:p>
        </p:txBody>
      </p:sp>
      <p:sp>
        <p:nvSpPr>
          <p:cNvPr id="41" name="TextBox 40"/>
          <p:cNvSpPr txBox="1"/>
          <p:nvPr/>
        </p:nvSpPr>
        <p:spPr>
          <a:xfrm>
            <a:off x="6976571" y="4067780"/>
            <a:ext cx="1915909" cy="369332"/>
          </a:xfrm>
          <a:prstGeom prst="rect">
            <a:avLst/>
          </a:prstGeom>
          <a:noFill/>
        </p:spPr>
        <p:txBody>
          <a:bodyPr wrap="none" rtlCol="0">
            <a:spAutoFit/>
          </a:bodyPr>
          <a:lstStyle/>
          <a:p>
            <a:pPr algn="ctr"/>
            <a:r>
              <a:rPr lang="en-GB" dirty="0" err="1" smtClean="0"/>
              <a:t>Keamanan</a:t>
            </a:r>
            <a:r>
              <a:rPr lang="en-GB" dirty="0" smtClean="0"/>
              <a:t> Data</a:t>
            </a:r>
            <a:endParaRPr lang="en-GB" dirty="0"/>
          </a:p>
        </p:txBody>
      </p:sp>
      <p:sp>
        <p:nvSpPr>
          <p:cNvPr id="42" name="TextBox 41"/>
          <p:cNvSpPr txBox="1"/>
          <p:nvPr/>
        </p:nvSpPr>
        <p:spPr>
          <a:xfrm>
            <a:off x="7591441" y="5795972"/>
            <a:ext cx="1522789" cy="369332"/>
          </a:xfrm>
          <a:prstGeom prst="rect">
            <a:avLst/>
          </a:prstGeom>
          <a:noFill/>
        </p:spPr>
        <p:txBody>
          <a:bodyPr wrap="none" rtlCol="0">
            <a:spAutoFit/>
          </a:bodyPr>
          <a:lstStyle/>
          <a:p>
            <a:pPr algn="ctr"/>
            <a:r>
              <a:rPr lang="en-GB" dirty="0" smtClean="0"/>
              <a:t>Yang </a:t>
            </a:r>
            <a:r>
              <a:rPr lang="en-GB" dirty="0" err="1" smtClean="0"/>
              <a:t>Terjaga</a:t>
            </a:r>
            <a:endParaRPr lang="en-GB" dirty="0"/>
          </a:p>
        </p:txBody>
      </p:sp>
    </p:spTree>
    <p:extLst>
      <p:ext uri="{BB962C8B-B14F-4D97-AF65-F5344CB8AC3E}">
        <p14:creationId xmlns:p14="http://schemas.microsoft.com/office/powerpoint/2010/main" xmlns="" val="801267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GB" dirty="0" smtClean="0"/>
              <a:t>Our workflow</a:t>
            </a:r>
            <a:endParaRPr lang="en-GB" dirty="0"/>
          </a:p>
        </p:txBody>
      </p:sp>
      <p:sp>
        <p:nvSpPr>
          <p:cNvPr id="9" name="Right Arrow 8"/>
          <p:cNvSpPr/>
          <p:nvPr/>
        </p:nvSpPr>
        <p:spPr>
          <a:xfrm rot="16200000">
            <a:off x="899592" y="4725144"/>
            <a:ext cx="432048"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3" name="Group 22"/>
          <p:cNvGrpSpPr/>
          <p:nvPr/>
        </p:nvGrpSpPr>
        <p:grpSpPr>
          <a:xfrm>
            <a:off x="251520" y="5229200"/>
            <a:ext cx="1656184" cy="1080120"/>
            <a:chOff x="3203848" y="5085184"/>
            <a:chExt cx="1656184" cy="1080120"/>
          </a:xfrm>
        </p:grpSpPr>
        <p:sp>
          <p:nvSpPr>
            <p:cNvPr id="17" name="Rectangle 16"/>
            <p:cNvSpPr/>
            <p:nvPr/>
          </p:nvSpPr>
          <p:spPr>
            <a:xfrm>
              <a:off x="3203848" y="5085184"/>
              <a:ext cx="1656184" cy="1080120"/>
            </a:xfrm>
            <a:prstGeom prst="rect">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GB">
                <a:solidFill>
                  <a:schemeClr val="tx1"/>
                </a:solidFill>
              </a:endParaRPr>
            </a:p>
          </p:txBody>
        </p:sp>
        <p:pic>
          <p:nvPicPr>
            <p:cNvPr id="18" name="Picture 7" descr="C:\Program Files (x86)\Microsoft Office\MEDIA\CAGCAT10\j0187423.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067944" y="5229200"/>
              <a:ext cx="749808" cy="777504"/>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11" descr="C:\Program Files (x86)\Microsoft Office\MEDIA\CAGCAT10\j0199549.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75856" y="5229200"/>
              <a:ext cx="714603" cy="767404"/>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8" name="Rectangle 27"/>
          <p:cNvSpPr/>
          <p:nvPr/>
        </p:nvSpPr>
        <p:spPr>
          <a:xfrm>
            <a:off x="1979712" y="5229200"/>
            <a:ext cx="1656184" cy="108012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solidFill>
                <a:schemeClr val="tx1"/>
              </a:solidFill>
            </a:endParaRPr>
          </a:p>
        </p:txBody>
      </p:sp>
      <p:pic>
        <p:nvPicPr>
          <p:cNvPr id="29" name="Picture 7" descr="C:\Program Files (x86)\Microsoft Office\MEDIA\CAGCAT10\j0187423.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843808" y="5373216"/>
            <a:ext cx="749808" cy="777504"/>
          </a:xfrm>
          <a:prstGeom prst="rect">
            <a:avLst/>
          </a:prstGeom>
          <a:noFill/>
          <a:extLst>
            <a:ext uri="{909E8E84-426E-40DD-AFC4-6F175D3DCCD1}">
              <a14:hiddenFill xmlns:a14="http://schemas.microsoft.com/office/drawing/2010/main" xmlns="">
                <a:solidFill>
                  <a:srgbClr val="FFFFFF"/>
                </a:solidFill>
              </a14:hiddenFill>
            </a:ext>
          </a:extLst>
        </p:spPr>
      </p:pic>
      <p:pic>
        <p:nvPicPr>
          <p:cNvPr id="30" name="Picture 11" descr="C:\Program Files (x86)\Microsoft Office\MEDIA\CAGCAT10\j0199549.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51720" y="5373216"/>
            <a:ext cx="714603" cy="767404"/>
          </a:xfrm>
          <a:prstGeom prst="rect">
            <a:avLst/>
          </a:prstGeom>
          <a:noFill/>
          <a:extLst>
            <a:ext uri="{909E8E84-426E-40DD-AFC4-6F175D3DCCD1}">
              <a14:hiddenFill xmlns:a14="http://schemas.microsoft.com/office/drawing/2010/main" xmlns="">
                <a:solidFill>
                  <a:srgbClr val="FFFFFF"/>
                </a:solidFill>
              </a14:hiddenFill>
            </a:ext>
          </a:extLst>
        </p:spPr>
      </p:pic>
      <p:sp>
        <p:nvSpPr>
          <p:cNvPr id="31" name="Right Arrow 30"/>
          <p:cNvSpPr/>
          <p:nvPr/>
        </p:nvSpPr>
        <p:spPr>
          <a:xfrm rot="16200000">
            <a:off x="2555776" y="4725144"/>
            <a:ext cx="432048"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ight Arrow 33"/>
          <p:cNvSpPr/>
          <p:nvPr/>
        </p:nvSpPr>
        <p:spPr>
          <a:xfrm rot="16200000">
            <a:off x="899592" y="3212976"/>
            <a:ext cx="432048"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ight Arrow 34"/>
          <p:cNvSpPr/>
          <p:nvPr/>
        </p:nvSpPr>
        <p:spPr>
          <a:xfrm rot="16200000">
            <a:off x="1763688" y="3212976"/>
            <a:ext cx="432048"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ight Arrow 35"/>
          <p:cNvSpPr/>
          <p:nvPr/>
        </p:nvSpPr>
        <p:spPr>
          <a:xfrm rot="16200000">
            <a:off x="2555776" y="3212976"/>
            <a:ext cx="432048"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 name="Group 48"/>
          <p:cNvGrpSpPr/>
          <p:nvPr/>
        </p:nvGrpSpPr>
        <p:grpSpPr>
          <a:xfrm>
            <a:off x="683568" y="1700808"/>
            <a:ext cx="2592288" cy="1296144"/>
            <a:chOff x="611560" y="1628800"/>
            <a:chExt cx="2592288" cy="1296144"/>
          </a:xfrm>
        </p:grpSpPr>
        <p:sp>
          <p:nvSpPr>
            <p:cNvPr id="42" name="Rectangle 41"/>
            <p:cNvSpPr/>
            <p:nvPr/>
          </p:nvSpPr>
          <p:spPr>
            <a:xfrm>
              <a:off x="611560" y="1628800"/>
              <a:ext cx="2592288" cy="1296144"/>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1269" name="Picture 5" descr="C:\Documents and Settings\Feldy\My Documents\Downloads\windows8_icons\Users\user\user-512.png"/>
            <p:cNvPicPr>
              <a:picLocks noChangeAspect="1" noChangeArrowheads="1"/>
            </p:cNvPicPr>
            <p:nvPr/>
          </p:nvPicPr>
          <p:blipFill>
            <a:blip r:embed="rId4" cstate="print"/>
            <a:srcRect/>
            <a:stretch>
              <a:fillRect/>
            </a:stretch>
          </p:blipFill>
          <p:spPr bwMode="auto">
            <a:xfrm>
              <a:off x="683568" y="1772816"/>
              <a:ext cx="1029915" cy="1029915"/>
            </a:xfrm>
            <a:prstGeom prst="rect">
              <a:avLst/>
            </a:prstGeom>
            <a:noFill/>
          </p:spPr>
        </p:pic>
        <p:pic>
          <p:nvPicPr>
            <p:cNvPr id="11270" name="Picture 6" descr="C:\Documents and Settings\Feldy\My Documents\Downloads\windows8_icons\Compter_Hardware\keyboard\keyboard-512.png"/>
            <p:cNvPicPr>
              <a:picLocks noChangeAspect="1" noChangeArrowheads="1"/>
            </p:cNvPicPr>
            <p:nvPr/>
          </p:nvPicPr>
          <p:blipFill>
            <a:blip r:embed="rId5" cstate="print"/>
            <a:srcRect/>
            <a:stretch>
              <a:fillRect/>
            </a:stretch>
          </p:blipFill>
          <p:spPr bwMode="auto">
            <a:xfrm>
              <a:off x="1907704" y="1916832"/>
              <a:ext cx="936104" cy="936104"/>
            </a:xfrm>
            <a:prstGeom prst="rect">
              <a:avLst/>
            </a:prstGeom>
            <a:noFill/>
          </p:spPr>
        </p:pic>
      </p:grpSp>
      <p:grpSp>
        <p:nvGrpSpPr>
          <p:cNvPr id="52" name="Group 51"/>
          <p:cNvGrpSpPr/>
          <p:nvPr/>
        </p:nvGrpSpPr>
        <p:grpSpPr>
          <a:xfrm>
            <a:off x="6660232" y="4869160"/>
            <a:ext cx="2157984" cy="1296144"/>
            <a:chOff x="6804248" y="4941168"/>
            <a:chExt cx="2157984" cy="1296144"/>
          </a:xfrm>
        </p:grpSpPr>
        <p:sp>
          <p:nvSpPr>
            <p:cNvPr id="43" name="Rectangle 42"/>
            <p:cNvSpPr/>
            <p:nvPr/>
          </p:nvSpPr>
          <p:spPr>
            <a:xfrm>
              <a:off x="6804248" y="4941168"/>
              <a:ext cx="2157984" cy="12961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1271" name="Picture 7" descr="C:\Documents and Settings\Feldy\My Documents\Downloads\windows8_icons\Compter_Hardware\monitor\monitor-512.png"/>
            <p:cNvPicPr>
              <a:picLocks noChangeAspect="1" noChangeArrowheads="1"/>
            </p:cNvPicPr>
            <p:nvPr/>
          </p:nvPicPr>
          <p:blipFill>
            <a:blip r:embed="rId6" cstate="print"/>
            <a:srcRect/>
            <a:stretch>
              <a:fillRect/>
            </a:stretch>
          </p:blipFill>
          <p:spPr bwMode="auto">
            <a:xfrm>
              <a:off x="7020272" y="5229200"/>
              <a:ext cx="864096" cy="864096"/>
            </a:xfrm>
            <a:prstGeom prst="rect">
              <a:avLst/>
            </a:prstGeom>
            <a:noFill/>
          </p:spPr>
        </p:pic>
        <p:pic>
          <p:nvPicPr>
            <p:cNvPr id="11272" name="Picture 8" descr="C:\Documents and Settings\Feldy\My Documents\Downloads\windows8_icons\User_Role\administrator\administrator-512.png"/>
            <p:cNvPicPr>
              <a:picLocks noChangeAspect="1" noChangeArrowheads="1"/>
            </p:cNvPicPr>
            <p:nvPr/>
          </p:nvPicPr>
          <p:blipFill>
            <a:blip r:embed="rId7" cstate="print"/>
            <a:srcRect/>
            <a:stretch>
              <a:fillRect/>
            </a:stretch>
          </p:blipFill>
          <p:spPr bwMode="auto">
            <a:xfrm>
              <a:off x="7884368" y="5157192"/>
              <a:ext cx="962173" cy="962173"/>
            </a:xfrm>
            <a:prstGeom prst="rect">
              <a:avLst/>
            </a:prstGeom>
            <a:noFill/>
          </p:spPr>
        </p:pic>
      </p:grpSp>
      <p:sp>
        <p:nvSpPr>
          <p:cNvPr id="45" name="Freeform 18"/>
          <p:cNvSpPr>
            <a:spLocks noEditPoints="1"/>
          </p:cNvSpPr>
          <p:nvPr/>
        </p:nvSpPr>
        <p:spPr bwMode="auto">
          <a:xfrm>
            <a:off x="2472432" y="3861048"/>
            <a:ext cx="587400" cy="720999"/>
          </a:xfrm>
          <a:custGeom>
            <a:avLst/>
            <a:gdLst>
              <a:gd name="T0" fmla="*/ 7089 w 9464"/>
              <a:gd name="T1" fmla="*/ 9040 h 11628"/>
              <a:gd name="T2" fmla="*/ 2347 w 9464"/>
              <a:gd name="T3" fmla="*/ 9040 h 11628"/>
              <a:gd name="T4" fmla="*/ 2347 w 9464"/>
              <a:gd name="T5" fmla="*/ 8194 h 11628"/>
              <a:gd name="T6" fmla="*/ 7089 w 9464"/>
              <a:gd name="T7" fmla="*/ 8194 h 11628"/>
              <a:gd name="T8" fmla="*/ 7089 w 9464"/>
              <a:gd name="T9" fmla="*/ 9040 h 11628"/>
              <a:gd name="T10" fmla="*/ 7088 w 9464"/>
              <a:gd name="T11" fmla="*/ 7476 h 11628"/>
              <a:gd name="T12" fmla="*/ 2347 w 9464"/>
              <a:gd name="T13" fmla="*/ 7476 h 11628"/>
              <a:gd name="T14" fmla="*/ 2347 w 9464"/>
              <a:gd name="T15" fmla="*/ 6630 h 11628"/>
              <a:gd name="T16" fmla="*/ 7088 w 9464"/>
              <a:gd name="T17" fmla="*/ 6630 h 11628"/>
              <a:gd name="T18" fmla="*/ 7088 w 9464"/>
              <a:gd name="T19" fmla="*/ 7476 h 11628"/>
              <a:gd name="T20" fmla="*/ 7088 w 9464"/>
              <a:gd name="T21" fmla="*/ 5915 h 11628"/>
              <a:gd name="T22" fmla="*/ 2347 w 9464"/>
              <a:gd name="T23" fmla="*/ 5915 h 11628"/>
              <a:gd name="T24" fmla="*/ 2347 w 9464"/>
              <a:gd name="T25" fmla="*/ 5068 h 11628"/>
              <a:gd name="T26" fmla="*/ 7088 w 9464"/>
              <a:gd name="T27" fmla="*/ 5068 h 11628"/>
              <a:gd name="T28" fmla="*/ 7088 w 9464"/>
              <a:gd name="T29" fmla="*/ 5915 h 11628"/>
              <a:gd name="T30" fmla="*/ 5912 w 9464"/>
              <a:gd name="T31" fmla="*/ 1129 h 11628"/>
              <a:gd name="T32" fmla="*/ 5912 w 9464"/>
              <a:gd name="T33" fmla="*/ 3549 h 11628"/>
              <a:gd name="T34" fmla="*/ 8335 w 9464"/>
              <a:gd name="T35" fmla="*/ 3549 h 11628"/>
              <a:gd name="T36" fmla="*/ 8335 w 9464"/>
              <a:gd name="T37" fmla="*/ 10499 h 11628"/>
              <a:gd name="T38" fmla="*/ 1128 w 9464"/>
              <a:gd name="T39" fmla="*/ 10499 h 11628"/>
              <a:gd name="T40" fmla="*/ 1128 w 9464"/>
              <a:gd name="T41" fmla="*/ 1129 h 11628"/>
              <a:gd name="T42" fmla="*/ 5912 w 9464"/>
              <a:gd name="T43" fmla="*/ 1129 h 11628"/>
              <a:gd name="T44" fmla="*/ 6618 w 9464"/>
              <a:gd name="T45" fmla="*/ 0 h 11628"/>
              <a:gd name="T46" fmla="*/ 0 w 9464"/>
              <a:gd name="T47" fmla="*/ 0 h 11628"/>
              <a:gd name="T48" fmla="*/ 0 w 9464"/>
              <a:gd name="T49" fmla="*/ 11628 h 11628"/>
              <a:gd name="T50" fmla="*/ 9464 w 9464"/>
              <a:gd name="T51" fmla="*/ 11628 h 11628"/>
              <a:gd name="T52" fmla="*/ 9464 w 9464"/>
              <a:gd name="T53" fmla="*/ 2844 h 11628"/>
              <a:gd name="T54" fmla="*/ 6618 w 9464"/>
              <a:gd name="T55" fmla="*/ 0 h 1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4" h="11628">
                <a:moveTo>
                  <a:pt x="7089" y="9040"/>
                </a:moveTo>
                <a:lnTo>
                  <a:pt x="2347" y="9040"/>
                </a:lnTo>
                <a:lnTo>
                  <a:pt x="2347" y="8194"/>
                </a:lnTo>
                <a:lnTo>
                  <a:pt x="7089" y="8194"/>
                </a:lnTo>
                <a:lnTo>
                  <a:pt x="7089" y="9040"/>
                </a:lnTo>
                <a:close/>
                <a:moveTo>
                  <a:pt x="7088" y="7476"/>
                </a:moveTo>
                <a:lnTo>
                  <a:pt x="2347" y="7476"/>
                </a:lnTo>
                <a:lnTo>
                  <a:pt x="2347" y="6630"/>
                </a:lnTo>
                <a:lnTo>
                  <a:pt x="7088" y="6630"/>
                </a:lnTo>
                <a:lnTo>
                  <a:pt x="7088" y="7476"/>
                </a:lnTo>
                <a:close/>
                <a:moveTo>
                  <a:pt x="7088" y="5915"/>
                </a:moveTo>
                <a:lnTo>
                  <a:pt x="2347" y="5915"/>
                </a:lnTo>
                <a:lnTo>
                  <a:pt x="2347" y="5068"/>
                </a:lnTo>
                <a:lnTo>
                  <a:pt x="7088" y="5068"/>
                </a:lnTo>
                <a:lnTo>
                  <a:pt x="7088" y="5915"/>
                </a:lnTo>
                <a:close/>
                <a:moveTo>
                  <a:pt x="5912" y="1129"/>
                </a:moveTo>
                <a:lnTo>
                  <a:pt x="5912" y="3549"/>
                </a:lnTo>
                <a:lnTo>
                  <a:pt x="8335" y="3549"/>
                </a:lnTo>
                <a:lnTo>
                  <a:pt x="8335" y="10499"/>
                </a:lnTo>
                <a:lnTo>
                  <a:pt x="1128" y="10499"/>
                </a:lnTo>
                <a:lnTo>
                  <a:pt x="1128" y="1129"/>
                </a:lnTo>
                <a:lnTo>
                  <a:pt x="5912" y="1129"/>
                </a:lnTo>
                <a:moveTo>
                  <a:pt x="6618" y="0"/>
                </a:moveTo>
                <a:lnTo>
                  <a:pt x="0" y="0"/>
                </a:lnTo>
                <a:lnTo>
                  <a:pt x="0" y="11628"/>
                </a:lnTo>
                <a:lnTo>
                  <a:pt x="9464" y="11628"/>
                </a:lnTo>
                <a:lnTo>
                  <a:pt x="9464" y="2844"/>
                </a:lnTo>
                <a:lnTo>
                  <a:pt x="661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Freeform 18"/>
          <p:cNvSpPr>
            <a:spLocks noEditPoints="1"/>
          </p:cNvSpPr>
          <p:nvPr/>
        </p:nvSpPr>
        <p:spPr bwMode="auto">
          <a:xfrm>
            <a:off x="888255" y="3879889"/>
            <a:ext cx="587400" cy="720999"/>
          </a:xfrm>
          <a:custGeom>
            <a:avLst/>
            <a:gdLst>
              <a:gd name="T0" fmla="*/ 7089 w 9464"/>
              <a:gd name="T1" fmla="*/ 9040 h 11628"/>
              <a:gd name="T2" fmla="*/ 2347 w 9464"/>
              <a:gd name="T3" fmla="*/ 9040 h 11628"/>
              <a:gd name="T4" fmla="*/ 2347 w 9464"/>
              <a:gd name="T5" fmla="*/ 8194 h 11628"/>
              <a:gd name="T6" fmla="*/ 7089 w 9464"/>
              <a:gd name="T7" fmla="*/ 8194 h 11628"/>
              <a:gd name="T8" fmla="*/ 7089 w 9464"/>
              <a:gd name="T9" fmla="*/ 9040 h 11628"/>
              <a:gd name="T10" fmla="*/ 7088 w 9464"/>
              <a:gd name="T11" fmla="*/ 7476 h 11628"/>
              <a:gd name="T12" fmla="*/ 2347 w 9464"/>
              <a:gd name="T13" fmla="*/ 7476 h 11628"/>
              <a:gd name="T14" fmla="*/ 2347 w 9464"/>
              <a:gd name="T15" fmla="*/ 6630 h 11628"/>
              <a:gd name="T16" fmla="*/ 7088 w 9464"/>
              <a:gd name="T17" fmla="*/ 6630 h 11628"/>
              <a:gd name="T18" fmla="*/ 7088 w 9464"/>
              <a:gd name="T19" fmla="*/ 7476 h 11628"/>
              <a:gd name="T20" fmla="*/ 7088 w 9464"/>
              <a:gd name="T21" fmla="*/ 5915 h 11628"/>
              <a:gd name="T22" fmla="*/ 2347 w 9464"/>
              <a:gd name="T23" fmla="*/ 5915 h 11628"/>
              <a:gd name="T24" fmla="*/ 2347 w 9464"/>
              <a:gd name="T25" fmla="*/ 5068 h 11628"/>
              <a:gd name="T26" fmla="*/ 7088 w 9464"/>
              <a:gd name="T27" fmla="*/ 5068 h 11628"/>
              <a:gd name="T28" fmla="*/ 7088 w 9464"/>
              <a:gd name="T29" fmla="*/ 5915 h 11628"/>
              <a:gd name="T30" fmla="*/ 5912 w 9464"/>
              <a:gd name="T31" fmla="*/ 1129 h 11628"/>
              <a:gd name="T32" fmla="*/ 5912 w 9464"/>
              <a:gd name="T33" fmla="*/ 3549 h 11628"/>
              <a:gd name="T34" fmla="*/ 8335 w 9464"/>
              <a:gd name="T35" fmla="*/ 3549 h 11628"/>
              <a:gd name="T36" fmla="*/ 8335 w 9464"/>
              <a:gd name="T37" fmla="*/ 10499 h 11628"/>
              <a:gd name="T38" fmla="*/ 1128 w 9464"/>
              <a:gd name="T39" fmla="*/ 10499 h 11628"/>
              <a:gd name="T40" fmla="*/ 1128 w 9464"/>
              <a:gd name="T41" fmla="*/ 1129 h 11628"/>
              <a:gd name="T42" fmla="*/ 5912 w 9464"/>
              <a:gd name="T43" fmla="*/ 1129 h 11628"/>
              <a:gd name="T44" fmla="*/ 6618 w 9464"/>
              <a:gd name="T45" fmla="*/ 0 h 11628"/>
              <a:gd name="T46" fmla="*/ 0 w 9464"/>
              <a:gd name="T47" fmla="*/ 0 h 11628"/>
              <a:gd name="T48" fmla="*/ 0 w 9464"/>
              <a:gd name="T49" fmla="*/ 11628 h 11628"/>
              <a:gd name="T50" fmla="*/ 9464 w 9464"/>
              <a:gd name="T51" fmla="*/ 11628 h 11628"/>
              <a:gd name="T52" fmla="*/ 9464 w 9464"/>
              <a:gd name="T53" fmla="*/ 2844 h 11628"/>
              <a:gd name="T54" fmla="*/ 6618 w 9464"/>
              <a:gd name="T55" fmla="*/ 0 h 1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4" h="11628">
                <a:moveTo>
                  <a:pt x="7089" y="9040"/>
                </a:moveTo>
                <a:lnTo>
                  <a:pt x="2347" y="9040"/>
                </a:lnTo>
                <a:lnTo>
                  <a:pt x="2347" y="8194"/>
                </a:lnTo>
                <a:lnTo>
                  <a:pt x="7089" y="8194"/>
                </a:lnTo>
                <a:lnTo>
                  <a:pt x="7089" y="9040"/>
                </a:lnTo>
                <a:close/>
                <a:moveTo>
                  <a:pt x="7088" y="7476"/>
                </a:moveTo>
                <a:lnTo>
                  <a:pt x="2347" y="7476"/>
                </a:lnTo>
                <a:lnTo>
                  <a:pt x="2347" y="6630"/>
                </a:lnTo>
                <a:lnTo>
                  <a:pt x="7088" y="6630"/>
                </a:lnTo>
                <a:lnTo>
                  <a:pt x="7088" y="7476"/>
                </a:lnTo>
                <a:close/>
                <a:moveTo>
                  <a:pt x="7088" y="5915"/>
                </a:moveTo>
                <a:lnTo>
                  <a:pt x="2347" y="5915"/>
                </a:lnTo>
                <a:lnTo>
                  <a:pt x="2347" y="5068"/>
                </a:lnTo>
                <a:lnTo>
                  <a:pt x="7088" y="5068"/>
                </a:lnTo>
                <a:lnTo>
                  <a:pt x="7088" y="5915"/>
                </a:lnTo>
                <a:close/>
                <a:moveTo>
                  <a:pt x="5912" y="1129"/>
                </a:moveTo>
                <a:lnTo>
                  <a:pt x="5912" y="3549"/>
                </a:lnTo>
                <a:lnTo>
                  <a:pt x="8335" y="3549"/>
                </a:lnTo>
                <a:lnTo>
                  <a:pt x="8335" y="10499"/>
                </a:lnTo>
                <a:lnTo>
                  <a:pt x="1128" y="10499"/>
                </a:lnTo>
                <a:lnTo>
                  <a:pt x="1128" y="1129"/>
                </a:lnTo>
                <a:lnTo>
                  <a:pt x="5912" y="1129"/>
                </a:lnTo>
                <a:moveTo>
                  <a:pt x="6618" y="0"/>
                </a:moveTo>
                <a:lnTo>
                  <a:pt x="0" y="0"/>
                </a:lnTo>
                <a:lnTo>
                  <a:pt x="0" y="11628"/>
                </a:lnTo>
                <a:lnTo>
                  <a:pt x="9464" y="11628"/>
                </a:lnTo>
                <a:lnTo>
                  <a:pt x="9464" y="2844"/>
                </a:lnTo>
                <a:lnTo>
                  <a:pt x="661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51" name="Group 50"/>
          <p:cNvGrpSpPr/>
          <p:nvPr/>
        </p:nvGrpSpPr>
        <p:grpSpPr>
          <a:xfrm>
            <a:off x="6012160" y="1844824"/>
            <a:ext cx="2808312" cy="1296144"/>
            <a:chOff x="6012160" y="1484784"/>
            <a:chExt cx="2808312" cy="1296144"/>
          </a:xfrm>
        </p:grpSpPr>
        <p:sp>
          <p:nvSpPr>
            <p:cNvPr id="37" name="Rectangle 36"/>
            <p:cNvSpPr/>
            <p:nvPr/>
          </p:nvSpPr>
          <p:spPr>
            <a:xfrm>
              <a:off x="6012160" y="1484784"/>
              <a:ext cx="2808312" cy="1296144"/>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266" name="Picture 2" descr="C:\Documents and Settings\Feldy\My Documents\Downloads\windows8_icons\Compter_Hardware\notebook\notebook-512_.png"/>
            <p:cNvPicPr>
              <a:picLocks noChangeAspect="1" noChangeArrowheads="1"/>
            </p:cNvPicPr>
            <p:nvPr/>
          </p:nvPicPr>
          <p:blipFill>
            <a:blip r:embed="rId8" cstate="print"/>
            <a:stretch>
              <a:fillRect/>
            </a:stretch>
          </p:blipFill>
          <p:spPr bwMode="auto">
            <a:xfrm>
              <a:off x="7596336" y="1556792"/>
              <a:ext cx="1080120" cy="1080120"/>
            </a:xfrm>
            <a:prstGeom prst="rect">
              <a:avLst/>
            </a:prstGeom>
            <a:noFill/>
            <a:ln>
              <a:noFill/>
            </a:ln>
          </p:spPr>
          <p:style>
            <a:lnRef idx="1">
              <a:schemeClr val="dk1"/>
            </a:lnRef>
            <a:fillRef idx="3">
              <a:schemeClr val="dk1"/>
            </a:fillRef>
            <a:effectRef idx="2">
              <a:schemeClr val="dk1"/>
            </a:effectRef>
            <a:fontRef idx="minor">
              <a:schemeClr val="lt1"/>
            </a:fontRef>
          </p:style>
        </p:pic>
        <p:sp>
          <p:nvSpPr>
            <p:cNvPr id="33" name="Freeform 13"/>
            <p:cNvSpPr>
              <a:spLocks noEditPoints="1"/>
            </p:cNvSpPr>
            <p:nvPr/>
          </p:nvSpPr>
          <p:spPr bwMode="auto">
            <a:xfrm>
              <a:off x="6804248" y="1556792"/>
              <a:ext cx="648072" cy="517820"/>
            </a:xfrm>
            <a:custGeom>
              <a:avLst/>
              <a:gdLst>
                <a:gd name="T0" fmla="*/ 9239 w 11628"/>
                <a:gd name="T1" fmla="*/ 4525 h 9304"/>
                <a:gd name="T2" fmla="*/ 6849 w 11628"/>
                <a:gd name="T3" fmla="*/ 6915 h 9304"/>
                <a:gd name="T4" fmla="*/ 9239 w 11628"/>
                <a:gd name="T5" fmla="*/ 9304 h 9304"/>
                <a:gd name="T6" fmla="*/ 11628 w 11628"/>
                <a:gd name="T7" fmla="*/ 6915 h 9304"/>
                <a:gd name="T8" fmla="*/ 9239 w 11628"/>
                <a:gd name="T9" fmla="*/ 4525 h 9304"/>
                <a:gd name="T10" fmla="*/ 10707 w 11628"/>
                <a:gd name="T11" fmla="*/ 7349 h 9304"/>
                <a:gd name="T12" fmla="*/ 9673 w 11628"/>
                <a:gd name="T13" fmla="*/ 7349 h 9304"/>
                <a:gd name="T14" fmla="*/ 9673 w 11628"/>
                <a:gd name="T15" fmla="*/ 8383 h 9304"/>
                <a:gd name="T16" fmla="*/ 8874 w 11628"/>
                <a:gd name="T17" fmla="*/ 8383 h 9304"/>
                <a:gd name="T18" fmla="*/ 8874 w 11628"/>
                <a:gd name="T19" fmla="*/ 7349 h 9304"/>
                <a:gd name="T20" fmla="*/ 7840 w 11628"/>
                <a:gd name="T21" fmla="*/ 7349 h 9304"/>
                <a:gd name="T22" fmla="*/ 7840 w 11628"/>
                <a:gd name="T23" fmla="*/ 6550 h 9304"/>
                <a:gd name="T24" fmla="*/ 8874 w 11628"/>
                <a:gd name="T25" fmla="*/ 6550 h 9304"/>
                <a:gd name="T26" fmla="*/ 8874 w 11628"/>
                <a:gd name="T27" fmla="*/ 5516 h 9304"/>
                <a:gd name="T28" fmla="*/ 9673 w 11628"/>
                <a:gd name="T29" fmla="*/ 5516 h 9304"/>
                <a:gd name="T30" fmla="*/ 9673 w 11628"/>
                <a:gd name="T31" fmla="*/ 6550 h 9304"/>
                <a:gd name="T32" fmla="*/ 10707 w 11628"/>
                <a:gd name="T33" fmla="*/ 6550 h 9304"/>
                <a:gd name="T34" fmla="*/ 10707 w 11628"/>
                <a:gd name="T35" fmla="*/ 7349 h 9304"/>
                <a:gd name="T36" fmla="*/ 6825 w 11628"/>
                <a:gd name="T37" fmla="*/ 9276 h 9304"/>
                <a:gd name="T38" fmla="*/ 0 w 11628"/>
                <a:gd name="T39" fmla="*/ 9276 h 9304"/>
                <a:gd name="T40" fmla="*/ 0 w 11628"/>
                <a:gd name="T41" fmla="*/ 0 h 9304"/>
                <a:gd name="T42" fmla="*/ 3058 w 11628"/>
                <a:gd name="T43" fmla="*/ 0 h 9304"/>
                <a:gd name="T44" fmla="*/ 3981 w 11628"/>
                <a:gd name="T45" fmla="*/ 919 h 9304"/>
                <a:gd name="T46" fmla="*/ 4942 w 11628"/>
                <a:gd name="T47" fmla="*/ 1316 h 9304"/>
                <a:gd name="T48" fmla="*/ 11628 w 11628"/>
                <a:gd name="T49" fmla="*/ 1316 h 9304"/>
                <a:gd name="T50" fmla="*/ 11628 w 11628"/>
                <a:gd name="T51" fmla="*/ 4528 h 9304"/>
                <a:gd name="T52" fmla="*/ 11627 w 11628"/>
                <a:gd name="T53" fmla="*/ 4527 h 9304"/>
                <a:gd name="T54" fmla="*/ 6851 w 11628"/>
                <a:gd name="T55" fmla="*/ 4527 h 9304"/>
                <a:gd name="T56" fmla="*/ 6825 w 11628"/>
                <a:gd name="T57" fmla="*/ 9276 h 9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28" h="9304">
                  <a:moveTo>
                    <a:pt x="9239" y="4525"/>
                  </a:moveTo>
                  <a:cubicBezTo>
                    <a:pt x="7919" y="4525"/>
                    <a:pt x="6849" y="5595"/>
                    <a:pt x="6849" y="6915"/>
                  </a:cubicBezTo>
                  <a:cubicBezTo>
                    <a:pt x="6849" y="8234"/>
                    <a:pt x="7919" y="9304"/>
                    <a:pt x="9239" y="9304"/>
                  </a:cubicBezTo>
                  <a:cubicBezTo>
                    <a:pt x="10558" y="9304"/>
                    <a:pt x="11628" y="8234"/>
                    <a:pt x="11628" y="6915"/>
                  </a:cubicBezTo>
                  <a:cubicBezTo>
                    <a:pt x="11628" y="5595"/>
                    <a:pt x="10558" y="4525"/>
                    <a:pt x="9239" y="4525"/>
                  </a:cubicBezTo>
                  <a:close/>
                  <a:moveTo>
                    <a:pt x="10707" y="7349"/>
                  </a:moveTo>
                  <a:lnTo>
                    <a:pt x="9673" y="7349"/>
                  </a:lnTo>
                  <a:lnTo>
                    <a:pt x="9673" y="8383"/>
                  </a:lnTo>
                  <a:lnTo>
                    <a:pt x="8874" y="8383"/>
                  </a:lnTo>
                  <a:lnTo>
                    <a:pt x="8874" y="7349"/>
                  </a:lnTo>
                  <a:lnTo>
                    <a:pt x="7840" y="7349"/>
                  </a:lnTo>
                  <a:lnTo>
                    <a:pt x="7840" y="6550"/>
                  </a:lnTo>
                  <a:lnTo>
                    <a:pt x="8874" y="6550"/>
                  </a:lnTo>
                  <a:lnTo>
                    <a:pt x="8874" y="5516"/>
                  </a:lnTo>
                  <a:lnTo>
                    <a:pt x="9673" y="5516"/>
                  </a:lnTo>
                  <a:lnTo>
                    <a:pt x="9673" y="6550"/>
                  </a:lnTo>
                  <a:lnTo>
                    <a:pt x="10707" y="6550"/>
                  </a:lnTo>
                  <a:lnTo>
                    <a:pt x="10707" y="7349"/>
                  </a:lnTo>
                  <a:close/>
                  <a:moveTo>
                    <a:pt x="6825" y="9276"/>
                  </a:moveTo>
                  <a:lnTo>
                    <a:pt x="0" y="9276"/>
                  </a:lnTo>
                  <a:lnTo>
                    <a:pt x="0" y="0"/>
                  </a:lnTo>
                  <a:lnTo>
                    <a:pt x="3058" y="0"/>
                  </a:lnTo>
                  <a:lnTo>
                    <a:pt x="3981" y="919"/>
                  </a:lnTo>
                  <a:cubicBezTo>
                    <a:pt x="4236" y="1173"/>
                    <a:pt x="4582" y="1316"/>
                    <a:pt x="4942" y="1316"/>
                  </a:cubicBezTo>
                  <a:lnTo>
                    <a:pt x="11628" y="1316"/>
                  </a:lnTo>
                  <a:lnTo>
                    <a:pt x="11628" y="4528"/>
                  </a:lnTo>
                  <a:cubicBezTo>
                    <a:pt x="11628" y="4528"/>
                    <a:pt x="11627" y="4527"/>
                    <a:pt x="11627" y="4527"/>
                  </a:cubicBezTo>
                  <a:cubicBezTo>
                    <a:pt x="10307" y="3207"/>
                    <a:pt x="8171" y="3207"/>
                    <a:pt x="6851" y="4527"/>
                  </a:cubicBezTo>
                  <a:cubicBezTo>
                    <a:pt x="5528" y="5849"/>
                    <a:pt x="5543" y="7967"/>
                    <a:pt x="6825" y="927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13"/>
            <p:cNvSpPr>
              <a:spLocks noEditPoints="1"/>
            </p:cNvSpPr>
            <p:nvPr/>
          </p:nvSpPr>
          <p:spPr bwMode="auto">
            <a:xfrm>
              <a:off x="6804248" y="2132856"/>
              <a:ext cx="648072" cy="517820"/>
            </a:xfrm>
            <a:custGeom>
              <a:avLst/>
              <a:gdLst>
                <a:gd name="T0" fmla="*/ 9239 w 11628"/>
                <a:gd name="T1" fmla="*/ 4525 h 9304"/>
                <a:gd name="T2" fmla="*/ 6849 w 11628"/>
                <a:gd name="T3" fmla="*/ 6915 h 9304"/>
                <a:gd name="T4" fmla="*/ 9239 w 11628"/>
                <a:gd name="T5" fmla="*/ 9304 h 9304"/>
                <a:gd name="T6" fmla="*/ 11628 w 11628"/>
                <a:gd name="T7" fmla="*/ 6915 h 9304"/>
                <a:gd name="T8" fmla="*/ 9239 w 11628"/>
                <a:gd name="T9" fmla="*/ 4525 h 9304"/>
                <a:gd name="T10" fmla="*/ 10707 w 11628"/>
                <a:gd name="T11" fmla="*/ 7349 h 9304"/>
                <a:gd name="T12" fmla="*/ 9673 w 11628"/>
                <a:gd name="T13" fmla="*/ 7349 h 9304"/>
                <a:gd name="T14" fmla="*/ 9673 w 11628"/>
                <a:gd name="T15" fmla="*/ 8383 h 9304"/>
                <a:gd name="T16" fmla="*/ 8874 w 11628"/>
                <a:gd name="T17" fmla="*/ 8383 h 9304"/>
                <a:gd name="T18" fmla="*/ 8874 w 11628"/>
                <a:gd name="T19" fmla="*/ 7349 h 9304"/>
                <a:gd name="T20" fmla="*/ 7840 w 11628"/>
                <a:gd name="T21" fmla="*/ 7349 h 9304"/>
                <a:gd name="T22" fmla="*/ 7840 w 11628"/>
                <a:gd name="T23" fmla="*/ 6550 h 9304"/>
                <a:gd name="T24" fmla="*/ 8874 w 11628"/>
                <a:gd name="T25" fmla="*/ 6550 h 9304"/>
                <a:gd name="T26" fmla="*/ 8874 w 11628"/>
                <a:gd name="T27" fmla="*/ 5516 h 9304"/>
                <a:gd name="T28" fmla="*/ 9673 w 11628"/>
                <a:gd name="T29" fmla="*/ 5516 h 9304"/>
                <a:gd name="T30" fmla="*/ 9673 w 11628"/>
                <a:gd name="T31" fmla="*/ 6550 h 9304"/>
                <a:gd name="T32" fmla="*/ 10707 w 11628"/>
                <a:gd name="T33" fmla="*/ 6550 h 9304"/>
                <a:gd name="T34" fmla="*/ 10707 w 11628"/>
                <a:gd name="T35" fmla="*/ 7349 h 9304"/>
                <a:gd name="T36" fmla="*/ 6825 w 11628"/>
                <a:gd name="T37" fmla="*/ 9276 h 9304"/>
                <a:gd name="T38" fmla="*/ 0 w 11628"/>
                <a:gd name="T39" fmla="*/ 9276 h 9304"/>
                <a:gd name="T40" fmla="*/ 0 w 11628"/>
                <a:gd name="T41" fmla="*/ 0 h 9304"/>
                <a:gd name="T42" fmla="*/ 3058 w 11628"/>
                <a:gd name="T43" fmla="*/ 0 h 9304"/>
                <a:gd name="T44" fmla="*/ 3981 w 11628"/>
                <a:gd name="T45" fmla="*/ 919 h 9304"/>
                <a:gd name="T46" fmla="*/ 4942 w 11628"/>
                <a:gd name="T47" fmla="*/ 1316 h 9304"/>
                <a:gd name="T48" fmla="*/ 11628 w 11628"/>
                <a:gd name="T49" fmla="*/ 1316 h 9304"/>
                <a:gd name="T50" fmla="*/ 11628 w 11628"/>
                <a:gd name="T51" fmla="*/ 4528 h 9304"/>
                <a:gd name="T52" fmla="*/ 11627 w 11628"/>
                <a:gd name="T53" fmla="*/ 4527 h 9304"/>
                <a:gd name="T54" fmla="*/ 6851 w 11628"/>
                <a:gd name="T55" fmla="*/ 4527 h 9304"/>
                <a:gd name="T56" fmla="*/ 6825 w 11628"/>
                <a:gd name="T57" fmla="*/ 9276 h 9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28" h="9304">
                  <a:moveTo>
                    <a:pt x="9239" y="4525"/>
                  </a:moveTo>
                  <a:cubicBezTo>
                    <a:pt x="7919" y="4525"/>
                    <a:pt x="6849" y="5595"/>
                    <a:pt x="6849" y="6915"/>
                  </a:cubicBezTo>
                  <a:cubicBezTo>
                    <a:pt x="6849" y="8234"/>
                    <a:pt x="7919" y="9304"/>
                    <a:pt x="9239" y="9304"/>
                  </a:cubicBezTo>
                  <a:cubicBezTo>
                    <a:pt x="10558" y="9304"/>
                    <a:pt x="11628" y="8234"/>
                    <a:pt x="11628" y="6915"/>
                  </a:cubicBezTo>
                  <a:cubicBezTo>
                    <a:pt x="11628" y="5595"/>
                    <a:pt x="10558" y="4525"/>
                    <a:pt x="9239" y="4525"/>
                  </a:cubicBezTo>
                  <a:close/>
                  <a:moveTo>
                    <a:pt x="10707" y="7349"/>
                  </a:moveTo>
                  <a:lnTo>
                    <a:pt x="9673" y="7349"/>
                  </a:lnTo>
                  <a:lnTo>
                    <a:pt x="9673" y="8383"/>
                  </a:lnTo>
                  <a:lnTo>
                    <a:pt x="8874" y="8383"/>
                  </a:lnTo>
                  <a:lnTo>
                    <a:pt x="8874" y="7349"/>
                  </a:lnTo>
                  <a:lnTo>
                    <a:pt x="7840" y="7349"/>
                  </a:lnTo>
                  <a:lnTo>
                    <a:pt x="7840" y="6550"/>
                  </a:lnTo>
                  <a:lnTo>
                    <a:pt x="8874" y="6550"/>
                  </a:lnTo>
                  <a:lnTo>
                    <a:pt x="8874" y="5516"/>
                  </a:lnTo>
                  <a:lnTo>
                    <a:pt x="9673" y="5516"/>
                  </a:lnTo>
                  <a:lnTo>
                    <a:pt x="9673" y="6550"/>
                  </a:lnTo>
                  <a:lnTo>
                    <a:pt x="10707" y="6550"/>
                  </a:lnTo>
                  <a:lnTo>
                    <a:pt x="10707" y="7349"/>
                  </a:lnTo>
                  <a:close/>
                  <a:moveTo>
                    <a:pt x="6825" y="9276"/>
                  </a:moveTo>
                  <a:lnTo>
                    <a:pt x="0" y="9276"/>
                  </a:lnTo>
                  <a:lnTo>
                    <a:pt x="0" y="0"/>
                  </a:lnTo>
                  <a:lnTo>
                    <a:pt x="3058" y="0"/>
                  </a:lnTo>
                  <a:lnTo>
                    <a:pt x="3981" y="919"/>
                  </a:lnTo>
                  <a:cubicBezTo>
                    <a:pt x="4236" y="1173"/>
                    <a:pt x="4582" y="1316"/>
                    <a:pt x="4942" y="1316"/>
                  </a:cubicBezTo>
                  <a:lnTo>
                    <a:pt x="11628" y="1316"/>
                  </a:lnTo>
                  <a:lnTo>
                    <a:pt x="11628" y="4528"/>
                  </a:lnTo>
                  <a:cubicBezTo>
                    <a:pt x="11628" y="4528"/>
                    <a:pt x="11627" y="4527"/>
                    <a:pt x="11627" y="4527"/>
                  </a:cubicBezTo>
                  <a:cubicBezTo>
                    <a:pt x="10307" y="3207"/>
                    <a:pt x="8171" y="3207"/>
                    <a:pt x="6851" y="4527"/>
                  </a:cubicBezTo>
                  <a:cubicBezTo>
                    <a:pt x="5528" y="5849"/>
                    <a:pt x="5543" y="7967"/>
                    <a:pt x="6825" y="927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13"/>
            <p:cNvSpPr>
              <a:spLocks noEditPoints="1"/>
            </p:cNvSpPr>
            <p:nvPr/>
          </p:nvSpPr>
          <p:spPr bwMode="auto">
            <a:xfrm>
              <a:off x="6084168" y="1844824"/>
              <a:ext cx="648072" cy="517820"/>
            </a:xfrm>
            <a:custGeom>
              <a:avLst/>
              <a:gdLst>
                <a:gd name="T0" fmla="*/ 9239 w 11628"/>
                <a:gd name="T1" fmla="*/ 4525 h 9304"/>
                <a:gd name="T2" fmla="*/ 6849 w 11628"/>
                <a:gd name="T3" fmla="*/ 6915 h 9304"/>
                <a:gd name="T4" fmla="*/ 9239 w 11628"/>
                <a:gd name="T5" fmla="*/ 9304 h 9304"/>
                <a:gd name="T6" fmla="*/ 11628 w 11628"/>
                <a:gd name="T7" fmla="*/ 6915 h 9304"/>
                <a:gd name="T8" fmla="*/ 9239 w 11628"/>
                <a:gd name="T9" fmla="*/ 4525 h 9304"/>
                <a:gd name="T10" fmla="*/ 10707 w 11628"/>
                <a:gd name="T11" fmla="*/ 7349 h 9304"/>
                <a:gd name="T12" fmla="*/ 9673 w 11628"/>
                <a:gd name="T13" fmla="*/ 7349 h 9304"/>
                <a:gd name="T14" fmla="*/ 9673 w 11628"/>
                <a:gd name="T15" fmla="*/ 8383 h 9304"/>
                <a:gd name="T16" fmla="*/ 8874 w 11628"/>
                <a:gd name="T17" fmla="*/ 8383 h 9304"/>
                <a:gd name="T18" fmla="*/ 8874 w 11628"/>
                <a:gd name="T19" fmla="*/ 7349 h 9304"/>
                <a:gd name="T20" fmla="*/ 7840 w 11628"/>
                <a:gd name="T21" fmla="*/ 7349 h 9304"/>
                <a:gd name="T22" fmla="*/ 7840 w 11628"/>
                <a:gd name="T23" fmla="*/ 6550 h 9304"/>
                <a:gd name="T24" fmla="*/ 8874 w 11628"/>
                <a:gd name="T25" fmla="*/ 6550 h 9304"/>
                <a:gd name="T26" fmla="*/ 8874 w 11628"/>
                <a:gd name="T27" fmla="*/ 5516 h 9304"/>
                <a:gd name="T28" fmla="*/ 9673 w 11628"/>
                <a:gd name="T29" fmla="*/ 5516 h 9304"/>
                <a:gd name="T30" fmla="*/ 9673 w 11628"/>
                <a:gd name="T31" fmla="*/ 6550 h 9304"/>
                <a:gd name="T32" fmla="*/ 10707 w 11628"/>
                <a:gd name="T33" fmla="*/ 6550 h 9304"/>
                <a:gd name="T34" fmla="*/ 10707 w 11628"/>
                <a:gd name="T35" fmla="*/ 7349 h 9304"/>
                <a:gd name="T36" fmla="*/ 6825 w 11628"/>
                <a:gd name="T37" fmla="*/ 9276 h 9304"/>
                <a:gd name="T38" fmla="*/ 0 w 11628"/>
                <a:gd name="T39" fmla="*/ 9276 h 9304"/>
                <a:gd name="T40" fmla="*/ 0 w 11628"/>
                <a:gd name="T41" fmla="*/ 0 h 9304"/>
                <a:gd name="T42" fmla="*/ 3058 w 11628"/>
                <a:gd name="T43" fmla="*/ 0 h 9304"/>
                <a:gd name="T44" fmla="*/ 3981 w 11628"/>
                <a:gd name="T45" fmla="*/ 919 h 9304"/>
                <a:gd name="T46" fmla="*/ 4942 w 11628"/>
                <a:gd name="T47" fmla="*/ 1316 h 9304"/>
                <a:gd name="T48" fmla="*/ 11628 w 11628"/>
                <a:gd name="T49" fmla="*/ 1316 h 9304"/>
                <a:gd name="T50" fmla="*/ 11628 w 11628"/>
                <a:gd name="T51" fmla="*/ 4528 h 9304"/>
                <a:gd name="T52" fmla="*/ 11627 w 11628"/>
                <a:gd name="T53" fmla="*/ 4527 h 9304"/>
                <a:gd name="T54" fmla="*/ 6851 w 11628"/>
                <a:gd name="T55" fmla="*/ 4527 h 9304"/>
                <a:gd name="T56" fmla="*/ 6825 w 11628"/>
                <a:gd name="T57" fmla="*/ 9276 h 9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28" h="9304">
                  <a:moveTo>
                    <a:pt x="9239" y="4525"/>
                  </a:moveTo>
                  <a:cubicBezTo>
                    <a:pt x="7919" y="4525"/>
                    <a:pt x="6849" y="5595"/>
                    <a:pt x="6849" y="6915"/>
                  </a:cubicBezTo>
                  <a:cubicBezTo>
                    <a:pt x="6849" y="8234"/>
                    <a:pt x="7919" y="9304"/>
                    <a:pt x="9239" y="9304"/>
                  </a:cubicBezTo>
                  <a:cubicBezTo>
                    <a:pt x="10558" y="9304"/>
                    <a:pt x="11628" y="8234"/>
                    <a:pt x="11628" y="6915"/>
                  </a:cubicBezTo>
                  <a:cubicBezTo>
                    <a:pt x="11628" y="5595"/>
                    <a:pt x="10558" y="4525"/>
                    <a:pt x="9239" y="4525"/>
                  </a:cubicBezTo>
                  <a:close/>
                  <a:moveTo>
                    <a:pt x="10707" y="7349"/>
                  </a:moveTo>
                  <a:lnTo>
                    <a:pt x="9673" y="7349"/>
                  </a:lnTo>
                  <a:lnTo>
                    <a:pt x="9673" y="8383"/>
                  </a:lnTo>
                  <a:lnTo>
                    <a:pt x="8874" y="8383"/>
                  </a:lnTo>
                  <a:lnTo>
                    <a:pt x="8874" y="7349"/>
                  </a:lnTo>
                  <a:lnTo>
                    <a:pt x="7840" y="7349"/>
                  </a:lnTo>
                  <a:lnTo>
                    <a:pt x="7840" y="6550"/>
                  </a:lnTo>
                  <a:lnTo>
                    <a:pt x="8874" y="6550"/>
                  </a:lnTo>
                  <a:lnTo>
                    <a:pt x="8874" y="5516"/>
                  </a:lnTo>
                  <a:lnTo>
                    <a:pt x="9673" y="5516"/>
                  </a:lnTo>
                  <a:lnTo>
                    <a:pt x="9673" y="6550"/>
                  </a:lnTo>
                  <a:lnTo>
                    <a:pt x="10707" y="6550"/>
                  </a:lnTo>
                  <a:lnTo>
                    <a:pt x="10707" y="7349"/>
                  </a:lnTo>
                  <a:close/>
                  <a:moveTo>
                    <a:pt x="6825" y="9276"/>
                  </a:moveTo>
                  <a:lnTo>
                    <a:pt x="0" y="9276"/>
                  </a:lnTo>
                  <a:lnTo>
                    <a:pt x="0" y="0"/>
                  </a:lnTo>
                  <a:lnTo>
                    <a:pt x="3058" y="0"/>
                  </a:lnTo>
                  <a:lnTo>
                    <a:pt x="3981" y="919"/>
                  </a:lnTo>
                  <a:cubicBezTo>
                    <a:pt x="4236" y="1173"/>
                    <a:pt x="4582" y="1316"/>
                    <a:pt x="4942" y="1316"/>
                  </a:cubicBezTo>
                  <a:lnTo>
                    <a:pt x="11628" y="1316"/>
                  </a:lnTo>
                  <a:lnTo>
                    <a:pt x="11628" y="4528"/>
                  </a:lnTo>
                  <a:cubicBezTo>
                    <a:pt x="11628" y="4528"/>
                    <a:pt x="11627" y="4527"/>
                    <a:pt x="11627" y="4527"/>
                  </a:cubicBezTo>
                  <a:cubicBezTo>
                    <a:pt x="10307" y="3207"/>
                    <a:pt x="8171" y="3207"/>
                    <a:pt x="6851" y="4527"/>
                  </a:cubicBezTo>
                  <a:cubicBezTo>
                    <a:pt x="5528" y="5849"/>
                    <a:pt x="5543" y="7967"/>
                    <a:pt x="6825" y="927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53" name="Freeform 35"/>
          <p:cNvSpPr>
            <a:spLocks noEditPoints="1"/>
          </p:cNvSpPr>
          <p:nvPr/>
        </p:nvSpPr>
        <p:spPr bwMode="auto">
          <a:xfrm>
            <a:off x="3995936" y="1196752"/>
            <a:ext cx="1528077" cy="1008112"/>
          </a:xfrm>
          <a:custGeom>
            <a:avLst/>
            <a:gdLst>
              <a:gd name="T0" fmla="*/ 11594 w 11594"/>
              <a:gd name="T1" fmla="*/ 5047 h 7650"/>
              <a:gd name="T2" fmla="*/ 8991 w 11594"/>
              <a:gd name="T3" fmla="*/ 7650 h 7650"/>
              <a:gd name="T4" fmla="*/ 7951 w 11594"/>
              <a:gd name="T5" fmla="*/ 7650 h 7650"/>
              <a:gd name="T6" fmla="*/ 7951 w 11594"/>
              <a:gd name="T7" fmla="*/ 6521 h 7650"/>
              <a:gd name="T8" fmla="*/ 8991 w 11594"/>
              <a:gd name="T9" fmla="*/ 6521 h 7650"/>
              <a:gd name="T10" fmla="*/ 10465 w 11594"/>
              <a:gd name="T11" fmla="*/ 5047 h 7650"/>
              <a:gd name="T12" fmla="*/ 9077 w 11594"/>
              <a:gd name="T13" fmla="*/ 3528 h 7650"/>
              <a:gd name="T14" fmla="*/ 6857 w 11594"/>
              <a:gd name="T15" fmla="*/ 1129 h 7650"/>
              <a:gd name="T16" fmla="*/ 4708 w 11594"/>
              <a:gd name="T17" fmla="*/ 2615 h 7650"/>
              <a:gd name="T18" fmla="*/ 2884 w 11594"/>
              <a:gd name="T19" fmla="*/ 3528 h 7650"/>
              <a:gd name="T20" fmla="*/ 1129 w 11594"/>
              <a:gd name="T21" fmla="*/ 5047 h 7650"/>
              <a:gd name="T22" fmla="*/ 2631 w 11594"/>
              <a:gd name="T23" fmla="*/ 6521 h 7650"/>
              <a:gd name="T24" fmla="*/ 4057 w 11594"/>
              <a:gd name="T25" fmla="*/ 6521 h 7650"/>
              <a:gd name="T26" fmla="*/ 4057 w 11594"/>
              <a:gd name="T27" fmla="*/ 7650 h 7650"/>
              <a:gd name="T28" fmla="*/ 2631 w 11594"/>
              <a:gd name="T29" fmla="*/ 7650 h 7650"/>
              <a:gd name="T30" fmla="*/ 0 w 11594"/>
              <a:gd name="T31" fmla="*/ 5047 h 7650"/>
              <a:gd name="T32" fmla="*/ 1867 w 11594"/>
              <a:gd name="T33" fmla="*/ 2551 h 7650"/>
              <a:gd name="T34" fmla="*/ 4320 w 11594"/>
              <a:gd name="T35" fmla="*/ 1174 h 7650"/>
              <a:gd name="T36" fmla="*/ 6857 w 11594"/>
              <a:gd name="T37" fmla="*/ 0 h 7650"/>
              <a:gd name="T38" fmla="*/ 10124 w 11594"/>
              <a:gd name="T39" fmla="*/ 2703 h 7650"/>
              <a:gd name="T40" fmla="*/ 11594 w 11594"/>
              <a:gd name="T41" fmla="*/ 5047 h 7650"/>
              <a:gd name="T42" fmla="*/ 3927 w 11594"/>
              <a:gd name="T43" fmla="*/ 5498 h 7650"/>
              <a:gd name="T44" fmla="*/ 4882 w 11594"/>
              <a:gd name="T45" fmla="*/ 5498 h 7650"/>
              <a:gd name="T46" fmla="*/ 4882 w 11594"/>
              <a:gd name="T47" fmla="*/ 7650 h 7650"/>
              <a:gd name="T48" fmla="*/ 7126 w 11594"/>
              <a:gd name="T49" fmla="*/ 7650 h 7650"/>
              <a:gd name="T50" fmla="*/ 7126 w 11594"/>
              <a:gd name="T51" fmla="*/ 5498 h 7650"/>
              <a:gd name="T52" fmla="*/ 8081 w 11594"/>
              <a:gd name="T53" fmla="*/ 5498 h 7650"/>
              <a:gd name="T54" fmla="*/ 6004 w 11594"/>
              <a:gd name="T55" fmla="*/ 3417 h 7650"/>
              <a:gd name="T56" fmla="*/ 3927 w 11594"/>
              <a:gd name="T57" fmla="*/ 5498 h 7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594" h="7650">
                <a:moveTo>
                  <a:pt x="11594" y="5047"/>
                </a:moveTo>
                <a:cubicBezTo>
                  <a:pt x="11594" y="6482"/>
                  <a:pt x="10426" y="7650"/>
                  <a:pt x="8991" y="7650"/>
                </a:cubicBezTo>
                <a:lnTo>
                  <a:pt x="7951" y="7650"/>
                </a:lnTo>
                <a:lnTo>
                  <a:pt x="7951" y="6521"/>
                </a:lnTo>
                <a:lnTo>
                  <a:pt x="8991" y="6521"/>
                </a:lnTo>
                <a:cubicBezTo>
                  <a:pt x="9804" y="6521"/>
                  <a:pt x="10465" y="5860"/>
                  <a:pt x="10465" y="5047"/>
                </a:cubicBezTo>
                <a:cubicBezTo>
                  <a:pt x="10465" y="4048"/>
                  <a:pt x="9793" y="3530"/>
                  <a:pt x="9077" y="3528"/>
                </a:cubicBezTo>
                <a:cubicBezTo>
                  <a:pt x="9040" y="1865"/>
                  <a:pt x="7930" y="1129"/>
                  <a:pt x="6857" y="1129"/>
                </a:cubicBezTo>
                <a:cubicBezTo>
                  <a:pt x="5437" y="1129"/>
                  <a:pt x="4854" y="2204"/>
                  <a:pt x="4708" y="2615"/>
                </a:cubicBezTo>
                <a:cubicBezTo>
                  <a:pt x="4129" y="1781"/>
                  <a:pt x="2558" y="2411"/>
                  <a:pt x="2884" y="3528"/>
                </a:cubicBezTo>
                <a:cubicBezTo>
                  <a:pt x="1909" y="3352"/>
                  <a:pt x="1129" y="4085"/>
                  <a:pt x="1129" y="5047"/>
                </a:cubicBezTo>
                <a:cubicBezTo>
                  <a:pt x="1129" y="5860"/>
                  <a:pt x="1790" y="6521"/>
                  <a:pt x="2631" y="6521"/>
                </a:cubicBezTo>
                <a:lnTo>
                  <a:pt x="4057" y="6521"/>
                </a:lnTo>
                <a:lnTo>
                  <a:pt x="4057" y="7650"/>
                </a:lnTo>
                <a:lnTo>
                  <a:pt x="2631" y="7650"/>
                </a:lnTo>
                <a:cubicBezTo>
                  <a:pt x="1168" y="7650"/>
                  <a:pt x="0" y="6482"/>
                  <a:pt x="0" y="5047"/>
                </a:cubicBezTo>
                <a:cubicBezTo>
                  <a:pt x="0" y="3879"/>
                  <a:pt x="778" y="2871"/>
                  <a:pt x="1867" y="2551"/>
                </a:cubicBezTo>
                <a:cubicBezTo>
                  <a:pt x="2173" y="1506"/>
                  <a:pt x="3272" y="894"/>
                  <a:pt x="4320" y="1174"/>
                </a:cubicBezTo>
                <a:cubicBezTo>
                  <a:pt x="4948" y="432"/>
                  <a:pt x="5866" y="0"/>
                  <a:pt x="6857" y="0"/>
                </a:cubicBezTo>
                <a:cubicBezTo>
                  <a:pt x="8469" y="0"/>
                  <a:pt x="9830" y="1152"/>
                  <a:pt x="10124" y="2703"/>
                </a:cubicBezTo>
                <a:cubicBezTo>
                  <a:pt x="11016" y="3132"/>
                  <a:pt x="11594" y="4034"/>
                  <a:pt x="11594" y="5047"/>
                </a:cubicBezTo>
                <a:close/>
                <a:moveTo>
                  <a:pt x="3927" y="5498"/>
                </a:moveTo>
                <a:lnTo>
                  <a:pt x="4882" y="5498"/>
                </a:lnTo>
                <a:lnTo>
                  <a:pt x="4882" y="7650"/>
                </a:lnTo>
                <a:lnTo>
                  <a:pt x="7126" y="7650"/>
                </a:lnTo>
                <a:lnTo>
                  <a:pt x="7126" y="5498"/>
                </a:lnTo>
                <a:lnTo>
                  <a:pt x="8081" y="5498"/>
                </a:lnTo>
                <a:lnTo>
                  <a:pt x="6004" y="3417"/>
                </a:lnTo>
                <a:lnTo>
                  <a:pt x="3927" y="5498"/>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54" name="Right Arrow 53"/>
          <p:cNvSpPr/>
          <p:nvPr/>
        </p:nvSpPr>
        <p:spPr>
          <a:xfrm rot="18900000">
            <a:off x="3509352" y="2006312"/>
            <a:ext cx="432048"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ight Arrow 54"/>
          <p:cNvSpPr/>
          <p:nvPr/>
        </p:nvSpPr>
        <p:spPr>
          <a:xfrm rot="2700000">
            <a:off x="5453569" y="2222336"/>
            <a:ext cx="432048"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p:cNvSpPr/>
          <p:nvPr/>
        </p:nvSpPr>
        <p:spPr>
          <a:xfrm>
            <a:off x="5364088" y="1196752"/>
            <a:ext cx="4104456" cy="431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GB" dirty="0" smtClean="0">
                <a:solidFill>
                  <a:schemeClr val="tx1"/>
                </a:solidFill>
              </a:rPr>
              <a:t>Via VPN (Virtual Private Network)</a:t>
            </a:r>
            <a:endParaRPr lang="en-GB" dirty="0">
              <a:solidFill>
                <a:schemeClr val="tx1"/>
              </a:solidFill>
            </a:endParaRPr>
          </a:p>
        </p:txBody>
      </p:sp>
      <p:sp>
        <p:nvSpPr>
          <p:cNvPr id="57" name="Bent-Up Arrow 56"/>
          <p:cNvSpPr/>
          <p:nvPr/>
        </p:nvSpPr>
        <p:spPr>
          <a:xfrm flipH="1">
            <a:off x="4211960" y="2420888"/>
            <a:ext cx="2248450" cy="3528392"/>
          </a:xfrm>
          <a:prstGeom prst="bentUpArrow">
            <a:avLst>
              <a:gd name="adj1" fmla="val 12854"/>
              <a:gd name="adj2" fmla="val 25000"/>
              <a:gd name="adj3" fmla="val 21358"/>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8" name="Oval 57"/>
          <p:cNvSpPr/>
          <p:nvPr/>
        </p:nvSpPr>
        <p:spPr>
          <a:xfrm>
            <a:off x="251520" y="4797152"/>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smtClean="0">
                <a:solidFill>
                  <a:schemeClr val="tx1"/>
                </a:solidFill>
              </a:rPr>
              <a:t>1</a:t>
            </a:r>
            <a:endParaRPr lang="en-GB" sz="2000" b="1" dirty="0">
              <a:solidFill>
                <a:schemeClr val="tx1"/>
              </a:solidFill>
            </a:endParaRPr>
          </a:p>
        </p:txBody>
      </p:sp>
      <p:sp>
        <p:nvSpPr>
          <p:cNvPr id="59" name="Oval 58"/>
          <p:cNvSpPr/>
          <p:nvPr/>
        </p:nvSpPr>
        <p:spPr>
          <a:xfrm>
            <a:off x="1835696" y="4077072"/>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smtClean="0">
                <a:solidFill>
                  <a:schemeClr val="tx1"/>
                </a:solidFill>
              </a:rPr>
              <a:t>2</a:t>
            </a:r>
            <a:endParaRPr lang="en-GB" sz="2000" b="1" dirty="0">
              <a:solidFill>
                <a:schemeClr val="tx1"/>
              </a:solidFill>
            </a:endParaRPr>
          </a:p>
        </p:txBody>
      </p:sp>
      <p:sp>
        <p:nvSpPr>
          <p:cNvPr id="60" name="Oval 59"/>
          <p:cNvSpPr/>
          <p:nvPr/>
        </p:nvSpPr>
        <p:spPr>
          <a:xfrm>
            <a:off x="1763688" y="1268760"/>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smtClean="0">
                <a:solidFill>
                  <a:schemeClr val="tx1"/>
                </a:solidFill>
              </a:rPr>
              <a:t>3</a:t>
            </a:r>
            <a:endParaRPr lang="en-GB" sz="2000" b="1" dirty="0">
              <a:solidFill>
                <a:schemeClr val="tx1"/>
              </a:solidFill>
            </a:endParaRPr>
          </a:p>
        </p:txBody>
      </p:sp>
      <p:sp>
        <p:nvSpPr>
          <p:cNvPr id="61" name="Oval 60"/>
          <p:cNvSpPr/>
          <p:nvPr/>
        </p:nvSpPr>
        <p:spPr>
          <a:xfrm>
            <a:off x="7236296" y="3212976"/>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smtClean="0">
                <a:solidFill>
                  <a:schemeClr val="tx1"/>
                </a:solidFill>
              </a:rPr>
              <a:t>4</a:t>
            </a:r>
            <a:endParaRPr lang="en-GB" sz="2000" b="1" dirty="0">
              <a:solidFill>
                <a:schemeClr val="tx1"/>
              </a:solidFill>
            </a:endParaRPr>
          </a:p>
        </p:txBody>
      </p:sp>
      <p:sp>
        <p:nvSpPr>
          <p:cNvPr id="62" name="Oval 61"/>
          <p:cNvSpPr/>
          <p:nvPr/>
        </p:nvSpPr>
        <p:spPr>
          <a:xfrm>
            <a:off x="6012160" y="5085184"/>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smtClean="0">
                <a:solidFill>
                  <a:schemeClr val="tx1"/>
                </a:solidFill>
              </a:rPr>
              <a:t>5</a:t>
            </a:r>
            <a:endParaRPr lang="en-GB" sz="2000" b="1" dirty="0">
              <a:solidFill>
                <a:schemeClr val="tx1"/>
              </a:solidFill>
            </a:endParaRPr>
          </a:p>
        </p:txBody>
      </p:sp>
    </p:spTree>
    <p:extLst>
      <p:ext uri="{BB962C8B-B14F-4D97-AF65-F5344CB8AC3E}">
        <p14:creationId xmlns:p14="http://schemas.microsoft.com/office/powerpoint/2010/main" xmlns="" val="20543546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67544" y="1340768"/>
            <a:ext cx="8208912" cy="4824536"/>
          </a:xfrm>
          <a:prstGeom prst="rect">
            <a:avLst/>
          </a:prstGeom>
          <a:ln/>
        </p:spPr>
        <p:style>
          <a:lnRef idx="0">
            <a:schemeClr val="dk1"/>
          </a:lnRef>
          <a:fillRef idx="1001">
            <a:schemeClr val="dk1"/>
          </a:fillRef>
          <a:effectRef idx="3">
            <a:schemeClr val="dk1"/>
          </a:effectRef>
          <a:fontRef idx="minor">
            <a:schemeClr val="lt1"/>
          </a:fontRef>
        </p:style>
        <p:txBody>
          <a:bodyPr rtlCol="0" anchor="ctr"/>
          <a:lstStyle/>
          <a:p>
            <a:endParaRPr lang="en-GB" b="1" dirty="0">
              <a:solidFill>
                <a:schemeClr val="tx1"/>
              </a:solidFill>
            </a:endParaRPr>
          </a:p>
        </p:txBody>
      </p:sp>
      <p:sp>
        <p:nvSpPr>
          <p:cNvPr id="2" name="Title 1"/>
          <p:cNvSpPr>
            <a:spLocks noGrp="1"/>
          </p:cNvSpPr>
          <p:nvPr>
            <p:ph type="title"/>
          </p:nvPr>
        </p:nvSpPr>
        <p:spPr/>
        <p:txBody>
          <a:bodyPr/>
          <a:lstStyle/>
          <a:p>
            <a:r>
              <a:rPr lang="en-GB" smtClean="0"/>
              <a:t>Alur pertama</a:t>
            </a:r>
            <a:endParaRPr lang="en-GB" dirty="0"/>
          </a:p>
        </p:txBody>
      </p:sp>
      <p:grpSp>
        <p:nvGrpSpPr>
          <p:cNvPr id="26" name="Group 25"/>
          <p:cNvGrpSpPr/>
          <p:nvPr/>
        </p:nvGrpSpPr>
        <p:grpSpPr>
          <a:xfrm>
            <a:off x="453896" y="3270582"/>
            <a:ext cx="1440160" cy="964907"/>
            <a:chOff x="453896" y="3270582"/>
            <a:chExt cx="1440160" cy="964907"/>
          </a:xfrm>
        </p:grpSpPr>
        <p:sp>
          <p:nvSpPr>
            <p:cNvPr id="30" name="Rectangle 29">
              <a:hlinkClick r:id="rId2" action="ppaction://hlinksldjump"/>
            </p:cNvPr>
            <p:cNvSpPr/>
            <p:nvPr/>
          </p:nvSpPr>
          <p:spPr>
            <a:xfrm>
              <a:off x="453896" y="3270582"/>
              <a:ext cx="1440160" cy="964907"/>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3" name="Picture 6" descr="C:\Documents and Settings\Feldy\My Documents\Downloads\windows8_icons\Compter_Hardware\keyboard\keyboard-512.png"/>
            <p:cNvPicPr>
              <a:picLocks noChangeAspect="1" noChangeArrowheads="1"/>
            </p:cNvPicPr>
            <p:nvPr/>
          </p:nvPicPr>
          <p:blipFill>
            <a:blip r:embed="rId3" cstate="print"/>
            <a:srcRect/>
            <a:stretch>
              <a:fillRect/>
            </a:stretch>
          </p:blipFill>
          <p:spPr bwMode="auto">
            <a:xfrm>
              <a:off x="683568" y="3339504"/>
              <a:ext cx="936104" cy="895985"/>
            </a:xfrm>
            <a:prstGeom prst="rect">
              <a:avLst/>
            </a:prstGeom>
            <a:noFill/>
          </p:spPr>
        </p:pic>
      </p:grpSp>
      <p:grpSp>
        <p:nvGrpSpPr>
          <p:cNvPr id="27" name="Group 26"/>
          <p:cNvGrpSpPr/>
          <p:nvPr/>
        </p:nvGrpSpPr>
        <p:grpSpPr>
          <a:xfrm>
            <a:off x="453896" y="4235490"/>
            <a:ext cx="1444752" cy="964907"/>
            <a:chOff x="453896" y="4235490"/>
            <a:chExt cx="1444752" cy="964907"/>
          </a:xfrm>
        </p:grpSpPr>
        <p:sp>
          <p:nvSpPr>
            <p:cNvPr id="32" name="Rectangle 31">
              <a:hlinkClick r:id="rId4" action="ppaction://hlinksldjump"/>
            </p:cNvPr>
            <p:cNvSpPr/>
            <p:nvPr/>
          </p:nvSpPr>
          <p:spPr>
            <a:xfrm>
              <a:off x="453896" y="4235490"/>
              <a:ext cx="1444752" cy="964907"/>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4" name="Picture 2" descr="C:\Documents and Settings\Feldy\My Documents\Downloads\windows8_icons\Compter_Hardware\notebook\notebook-512_.png"/>
            <p:cNvPicPr>
              <a:picLocks noChangeAspect="1" noChangeArrowheads="1"/>
            </p:cNvPicPr>
            <p:nvPr/>
          </p:nvPicPr>
          <p:blipFill>
            <a:blip r:embed="rId5" cstate="print"/>
            <a:stretch>
              <a:fillRect/>
            </a:stretch>
          </p:blipFill>
          <p:spPr bwMode="auto">
            <a:xfrm>
              <a:off x="755576" y="4304412"/>
              <a:ext cx="864096" cy="827063"/>
            </a:xfrm>
            <a:prstGeom prst="rect">
              <a:avLst/>
            </a:prstGeom>
            <a:noFill/>
            <a:ln>
              <a:noFill/>
            </a:ln>
          </p:spPr>
          <p:style>
            <a:lnRef idx="1">
              <a:schemeClr val="dk1"/>
            </a:lnRef>
            <a:fillRef idx="3">
              <a:schemeClr val="dk1"/>
            </a:fillRef>
            <a:effectRef idx="2">
              <a:schemeClr val="dk1"/>
            </a:effectRef>
            <a:fontRef idx="minor">
              <a:schemeClr val="lt1"/>
            </a:fontRef>
          </p:style>
        </p:pic>
      </p:grpSp>
      <p:grpSp>
        <p:nvGrpSpPr>
          <p:cNvPr id="28" name="Group 27"/>
          <p:cNvGrpSpPr/>
          <p:nvPr/>
        </p:nvGrpSpPr>
        <p:grpSpPr>
          <a:xfrm>
            <a:off x="453896" y="5200397"/>
            <a:ext cx="1444752" cy="964907"/>
            <a:chOff x="453896" y="5200397"/>
            <a:chExt cx="1444752" cy="964907"/>
          </a:xfrm>
        </p:grpSpPr>
        <p:sp>
          <p:nvSpPr>
            <p:cNvPr id="31" name="Rectangle 30">
              <a:hlinkClick r:id="rId6" action="ppaction://hlinksldjump"/>
            </p:cNvPr>
            <p:cNvSpPr/>
            <p:nvPr/>
          </p:nvSpPr>
          <p:spPr>
            <a:xfrm>
              <a:off x="453896" y="5200397"/>
              <a:ext cx="1444752" cy="9649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5" name="Picture 8" descr="C:\Documents and Settings\Feldy\My Documents\Downloads\windows8_icons\User_Role\administrator\administrator-512.png"/>
            <p:cNvPicPr>
              <a:picLocks noChangeAspect="1" noChangeArrowheads="1"/>
            </p:cNvPicPr>
            <p:nvPr/>
          </p:nvPicPr>
          <p:blipFill>
            <a:blip r:embed="rId7" cstate="print"/>
            <a:srcRect/>
            <a:stretch>
              <a:fillRect/>
            </a:stretch>
          </p:blipFill>
          <p:spPr bwMode="auto">
            <a:xfrm>
              <a:off x="755576" y="5269319"/>
              <a:ext cx="864096" cy="827063"/>
            </a:xfrm>
            <a:prstGeom prst="rect">
              <a:avLst/>
            </a:prstGeom>
            <a:noFill/>
          </p:spPr>
        </p:pic>
      </p:grpSp>
      <p:grpSp>
        <p:nvGrpSpPr>
          <p:cNvPr id="22" name="Group 21"/>
          <p:cNvGrpSpPr/>
          <p:nvPr/>
        </p:nvGrpSpPr>
        <p:grpSpPr>
          <a:xfrm>
            <a:off x="453896" y="1340768"/>
            <a:ext cx="1440160" cy="936104"/>
            <a:chOff x="453896" y="1340768"/>
            <a:chExt cx="1440160" cy="936104"/>
          </a:xfrm>
        </p:grpSpPr>
        <p:sp>
          <p:nvSpPr>
            <p:cNvPr id="16" name="Rectangle 15">
              <a:hlinkClick r:id="rId8" action="ppaction://hlinksldjump"/>
            </p:cNvPr>
            <p:cNvSpPr/>
            <p:nvPr/>
          </p:nvSpPr>
          <p:spPr>
            <a:xfrm>
              <a:off x="453896" y="1340768"/>
              <a:ext cx="1440160" cy="9361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7" descr="C:\Program Files (x86)\Microsoft Office\MEDIA\CAGCAT10\j0187423.wmf"/>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1126920" y="1478612"/>
              <a:ext cx="708776" cy="744182"/>
            </a:xfrm>
            <a:prstGeom prst="rect">
              <a:avLst/>
            </a:prstGeom>
            <a:noFill/>
            <a:ln>
              <a:noFill/>
            </a:ln>
            <a:extLst>
              <a:ext uri="{909E8E84-426E-40DD-AFC4-6F175D3DCCD1}">
                <a14:hiddenFill xmlns:a14="http://schemas.microsoft.com/office/drawing/2010/main" xmlns="">
                  <a:solidFill>
                    <a:srgbClr val="FFFFFF"/>
                  </a:solidFill>
                </a14:hiddenFill>
              </a:ext>
            </a:extLst>
          </p:spPr>
        </p:pic>
        <p:pic>
          <p:nvPicPr>
            <p:cNvPr id="17" name="Picture 11" descr="C:\Program Files (x86)\Microsoft Office\MEDIA\CAGCAT10\j0199549.wmf"/>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471312" y="1478612"/>
              <a:ext cx="714603" cy="734515"/>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9" name="Freeform 5">
            <a:hlinkClick r:id="rId11" action="ppaction://hlinksldjump"/>
          </p:cNvPr>
          <p:cNvSpPr>
            <a:spLocks noEditPoints="1"/>
          </p:cNvSpPr>
          <p:nvPr/>
        </p:nvSpPr>
        <p:spPr bwMode="auto">
          <a:xfrm>
            <a:off x="7956376" y="5445224"/>
            <a:ext cx="693740" cy="635950"/>
          </a:xfrm>
          <a:custGeom>
            <a:avLst/>
            <a:gdLst>
              <a:gd name="T0" fmla="*/ 5846 w 11628"/>
              <a:gd name="T1" fmla="*/ 2773 h 10672"/>
              <a:gd name="T2" fmla="*/ 10279 w 11628"/>
              <a:gd name="T3" fmla="*/ 6614 h 10672"/>
              <a:gd name="T4" fmla="*/ 10279 w 11628"/>
              <a:gd name="T5" fmla="*/ 10672 h 10672"/>
              <a:gd name="T6" fmla="*/ 7058 w 11628"/>
              <a:gd name="T7" fmla="*/ 10672 h 10672"/>
              <a:gd name="T8" fmla="*/ 7058 w 11628"/>
              <a:gd name="T9" fmla="*/ 8331 h 10672"/>
              <a:gd name="T10" fmla="*/ 4633 w 11628"/>
              <a:gd name="T11" fmla="*/ 8331 h 10672"/>
              <a:gd name="T12" fmla="*/ 4633 w 11628"/>
              <a:gd name="T13" fmla="*/ 10672 h 10672"/>
              <a:gd name="T14" fmla="*/ 1412 w 11628"/>
              <a:gd name="T15" fmla="*/ 10672 h 10672"/>
              <a:gd name="T16" fmla="*/ 1412 w 11628"/>
              <a:gd name="T17" fmla="*/ 6645 h 10672"/>
              <a:gd name="T18" fmla="*/ 5846 w 11628"/>
              <a:gd name="T19" fmla="*/ 2773 h 10672"/>
              <a:gd name="T20" fmla="*/ 5845 w 11628"/>
              <a:gd name="T21" fmla="*/ 1728 h 10672"/>
              <a:gd name="T22" fmla="*/ 10763 w 11628"/>
              <a:gd name="T23" fmla="*/ 6054 h 10672"/>
              <a:gd name="T24" fmla="*/ 11628 w 11628"/>
              <a:gd name="T25" fmla="*/ 5189 h 10672"/>
              <a:gd name="T26" fmla="*/ 5847 w 11628"/>
              <a:gd name="T27" fmla="*/ 0 h 10672"/>
              <a:gd name="T28" fmla="*/ 0 w 11628"/>
              <a:gd name="T29" fmla="*/ 5227 h 10672"/>
              <a:gd name="T30" fmla="*/ 863 w 11628"/>
              <a:gd name="T31" fmla="*/ 6093 h 10672"/>
              <a:gd name="T32" fmla="*/ 5845 w 11628"/>
              <a:gd name="T33" fmla="*/ 1728 h 10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28" h="10672">
                <a:moveTo>
                  <a:pt x="5846" y="2773"/>
                </a:moveTo>
                <a:lnTo>
                  <a:pt x="10279" y="6614"/>
                </a:lnTo>
                <a:lnTo>
                  <a:pt x="10279" y="10672"/>
                </a:lnTo>
                <a:lnTo>
                  <a:pt x="7058" y="10672"/>
                </a:lnTo>
                <a:lnTo>
                  <a:pt x="7058" y="8331"/>
                </a:lnTo>
                <a:lnTo>
                  <a:pt x="4633" y="8331"/>
                </a:lnTo>
                <a:lnTo>
                  <a:pt x="4633" y="10672"/>
                </a:lnTo>
                <a:lnTo>
                  <a:pt x="1412" y="10672"/>
                </a:lnTo>
                <a:lnTo>
                  <a:pt x="1412" y="6645"/>
                </a:lnTo>
                <a:lnTo>
                  <a:pt x="5846" y="2773"/>
                </a:lnTo>
                <a:close/>
                <a:moveTo>
                  <a:pt x="5845" y="1728"/>
                </a:moveTo>
                <a:lnTo>
                  <a:pt x="10763" y="6054"/>
                </a:lnTo>
                <a:lnTo>
                  <a:pt x="11628" y="5189"/>
                </a:lnTo>
                <a:lnTo>
                  <a:pt x="5847" y="0"/>
                </a:lnTo>
                <a:lnTo>
                  <a:pt x="0" y="5227"/>
                </a:lnTo>
                <a:lnTo>
                  <a:pt x="863" y="6093"/>
                </a:lnTo>
                <a:lnTo>
                  <a:pt x="5845" y="1728"/>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25" name="Group 24"/>
          <p:cNvGrpSpPr/>
          <p:nvPr/>
        </p:nvGrpSpPr>
        <p:grpSpPr>
          <a:xfrm>
            <a:off x="453896" y="2276873"/>
            <a:ext cx="1440160" cy="993710"/>
            <a:chOff x="453896" y="2276873"/>
            <a:chExt cx="1440160" cy="993710"/>
          </a:xfrm>
        </p:grpSpPr>
        <p:sp>
          <p:nvSpPr>
            <p:cNvPr id="20" name="Rectangle 19">
              <a:hlinkClick r:id="rId12" action="ppaction://hlinksldjump"/>
            </p:cNvPr>
            <p:cNvSpPr/>
            <p:nvPr/>
          </p:nvSpPr>
          <p:spPr>
            <a:xfrm>
              <a:off x="453896" y="2276873"/>
              <a:ext cx="1440160" cy="993710"/>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21" name="Freeform 18"/>
            <p:cNvSpPr>
              <a:spLocks noEditPoints="1"/>
            </p:cNvSpPr>
            <p:nvPr/>
          </p:nvSpPr>
          <p:spPr bwMode="auto">
            <a:xfrm>
              <a:off x="827584" y="2443519"/>
              <a:ext cx="587400" cy="690099"/>
            </a:xfrm>
            <a:custGeom>
              <a:avLst/>
              <a:gdLst>
                <a:gd name="T0" fmla="*/ 7089 w 9464"/>
                <a:gd name="T1" fmla="*/ 9040 h 11628"/>
                <a:gd name="T2" fmla="*/ 2347 w 9464"/>
                <a:gd name="T3" fmla="*/ 9040 h 11628"/>
                <a:gd name="T4" fmla="*/ 2347 w 9464"/>
                <a:gd name="T5" fmla="*/ 8194 h 11628"/>
                <a:gd name="T6" fmla="*/ 7089 w 9464"/>
                <a:gd name="T7" fmla="*/ 8194 h 11628"/>
                <a:gd name="T8" fmla="*/ 7089 w 9464"/>
                <a:gd name="T9" fmla="*/ 9040 h 11628"/>
                <a:gd name="T10" fmla="*/ 7088 w 9464"/>
                <a:gd name="T11" fmla="*/ 7476 h 11628"/>
                <a:gd name="T12" fmla="*/ 2347 w 9464"/>
                <a:gd name="T13" fmla="*/ 7476 h 11628"/>
                <a:gd name="T14" fmla="*/ 2347 w 9464"/>
                <a:gd name="T15" fmla="*/ 6630 h 11628"/>
                <a:gd name="T16" fmla="*/ 7088 w 9464"/>
                <a:gd name="T17" fmla="*/ 6630 h 11628"/>
                <a:gd name="T18" fmla="*/ 7088 w 9464"/>
                <a:gd name="T19" fmla="*/ 7476 h 11628"/>
                <a:gd name="T20" fmla="*/ 7088 w 9464"/>
                <a:gd name="T21" fmla="*/ 5915 h 11628"/>
                <a:gd name="T22" fmla="*/ 2347 w 9464"/>
                <a:gd name="T23" fmla="*/ 5915 h 11628"/>
                <a:gd name="T24" fmla="*/ 2347 w 9464"/>
                <a:gd name="T25" fmla="*/ 5068 h 11628"/>
                <a:gd name="T26" fmla="*/ 7088 w 9464"/>
                <a:gd name="T27" fmla="*/ 5068 h 11628"/>
                <a:gd name="T28" fmla="*/ 7088 w 9464"/>
                <a:gd name="T29" fmla="*/ 5915 h 11628"/>
                <a:gd name="T30" fmla="*/ 5912 w 9464"/>
                <a:gd name="T31" fmla="*/ 1129 h 11628"/>
                <a:gd name="T32" fmla="*/ 5912 w 9464"/>
                <a:gd name="T33" fmla="*/ 3549 h 11628"/>
                <a:gd name="T34" fmla="*/ 8335 w 9464"/>
                <a:gd name="T35" fmla="*/ 3549 h 11628"/>
                <a:gd name="T36" fmla="*/ 8335 w 9464"/>
                <a:gd name="T37" fmla="*/ 10499 h 11628"/>
                <a:gd name="T38" fmla="*/ 1128 w 9464"/>
                <a:gd name="T39" fmla="*/ 10499 h 11628"/>
                <a:gd name="T40" fmla="*/ 1128 w 9464"/>
                <a:gd name="T41" fmla="*/ 1129 h 11628"/>
                <a:gd name="T42" fmla="*/ 5912 w 9464"/>
                <a:gd name="T43" fmla="*/ 1129 h 11628"/>
                <a:gd name="T44" fmla="*/ 6618 w 9464"/>
                <a:gd name="T45" fmla="*/ 0 h 11628"/>
                <a:gd name="T46" fmla="*/ 0 w 9464"/>
                <a:gd name="T47" fmla="*/ 0 h 11628"/>
                <a:gd name="T48" fmla="*/ 0 w 9464"/>
                <a:gd name="T49" fmla="*/ 11628 h 11628"/>
                <a:gd name="T50" fmla="*/ 9464 w 9464"/>
                <a:gd name="T51" fmla="*/ 11628 h 11628"/>
                <a:gd name="T52" fmla="*/ 9464 w 9464"/>
                <a:gd name="T53" fmla="*/ 2844 h 11628"/>
                <a:gd name="T54" fmla="*/ 6618 w 9464"/>
                <a:gd name="T55" fmla="*/ 0 h 1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4" h="11628">
                  <a:moveTo>
                    <a:pt x="7089" y="9040"/>
                  </a:moveTo>
                  <a:lnTo>
                    <a:pt x="2347" y="9040"/>
                  </a:lnTo>
                  <a:lnTo>
                    <a:pt x="2347" y="8194"/>
                  </a:lnTo>
                  <a:lnTo>
                    <a:pt x="7089" y="8194"/>
                  </a:lnTo>
                  <a:lnTo>
                    <a:pt x="7089" y="9040"/>
                  </a:lnTo>
                  <a:close/>
                  <a:moveTo>
                    <a:pt x="7088" y="7476"/>
                  </a:moveTo>
                  <a:lnTo>
                    <a:pt x="2347" y="7476"/>
                  </a:lnTo>
                  <a:lnTo>
                    <a:pt x="2347" y="6630"/>
                  </a:lnTo>
                  <a:lnTo>
                    <a:pt x="7088" y="6630"/>
                  </a:lnTo>
                  <a:lnTo>
                    <a:pt x="7088" y="7476"/>
                  </a:lnTo>
                  <a:close/>
                  <a:moveTo>
                    <a:pt x="7088" y="5915"/>
                  </a:moveTo>
                  <a:lnTo>
                    <a:pt x="2347" y="5915"/>
                  </a:lnTo>
                  <a:lnTo>
                    <a:pt x="2347" y="5068"/>
                  </a:lnTo>
                  <a:lnTo>
                    <a:pt x="7088" y="5068"/>
                  </a:lnTo>
                  <a:lnTo>
                    <a:pt x="7088" y="5915"/>
                  </a:lnTo>
                  <a:close/>
                  <a:moveTo>
                    <a:pt x="5912" y="1129"/>
                  </a:moveTo>
                  <a:lnTo>
                    <a:pt x="5912" y="3549"/>
                  </a:lnTo>
                  <a:lnTo>
                    <a:pt x="8335" y="3549"/>
                  </a:lnTo>
                  <a:lnTo>
                    <a:pt x="8335" y="10499"/>
                  </a:lnTo>
                  <a:lnTo>
                    <a:pt x="1128" y="10499"/>
                  </a:lnTo>
                  <a:lnTo>
                    <a:pt x="1128" y="1129"/>
                  </a:lnTo>
                  <a:lnTo>
                    <a:pt x="5912" y="1129"/>
                  </a:lnTo>
                  <a:moveTo>
                    <a:pt x="6618" y="0"/>
                  </a:moveTo>
                  <a:lnTo>
                    <a:pt x="0" y="0"/>
                  </a:lnTo>
                  <a:lnTo>
                    <a:pt x="0" y="11628"/>
                  </a:lnTo>
                  <a:lnTo>
                    <a:pt x="9464" y="11628"/>
                  </a:lnTo>
                  <a:lnTo>
                    <a:pt x="9464" y="2844"/>
                  </a:lnTo>
                  <a:lnTo>
                    <a:pt x="661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TextBox 22"/>
          <p:cNvSpPr txBox="1"/>
          <p:nvPr/>
        </p:nvSpPr>
        <p:spPr>
          <a:xfrm>
            <a:off x="1979712" y="1412776"/>
            <a:ext cx="6624736" cy="3970318"/>
          </a:xfrm>
          <a:prstGeom prst="rect">
            <a:avLst/>
          </a:prstGeom>
          <a:noFill/>
        </p:spPr>
        <p:txBody>
          <a:bodyPr wrap="square" rtlCol="0">
            <a:spAutoFit/>
          </a:bodyPr>
          <a:lstStyle/>
          <a:p>
            <a:r>
              <a:rPr lang="en-US" sz="2100" dirty="0" smtClean="0">
                <a:solidFill>
                  <a:srgbClr val="0B3261"/>
                </a:solidFill>
              </a:rPr>
              <a:t>	</a:t>
            </a:r>
            <a:r>
              <a:rPr lang="id-ID" sz="2100" dirty="0" smtClean="0">
                <a:solidFill>
                  <a:srgbClr val="0B3261"/>
                </a:solidFill>
              </a:rPr>
              <a:t>Pada </a:t>
            </a:r>
            <a:r>
              <a:rPr lang="id-ID" sz="2100" dirty="0" smtClean="0">
                <a:solidFill>
                  <a:srgbClr val="0B3261"/>
                </a:solidFill>
              </a:rPr>
              <a:t>setiap hari pekerja lapangan melakukan kegiatan pemeliharaan di lingkungan stasiun gas pelanggan dengan tujuan utama memastikan pasokan &amp; aliran distribusi gas dari jaringan gas terintegrasi baik dengan pelanggan dengan memastikan terpenuhinya keamanan di dalam stasiun.</a:t>
            </a:r>
          </a:p>
          <a:p>
            <a:endParaRPr lang="id-ID" sz="2100" dirty="0" smtClean="0">
              <a:solidFill>
                <a:srgbClr val="0B3261"/>
              </a:solidFill>
            </a:endParaRPr>
          </a:p>
          <a:p>
            <a:r>
              <a:rPr lang="en-US" sz="2100" dirty="0" smtClean="0">
                <a:solidFill>
                  <a:srgbClr val="0B3261"/>
                </a:solidFill>
              </a:rPr>
              <a:t>	</a:t>
            </a:r>
            <a:r>
              <a:rPr lang="id-ID" sz="2100" dirty="0" smtClean="0">
                <a:solidFill>
                  <a:srgbClr val="0B3261"/>
                </a:solidFill>
              </a:rPr>
              <a:t>Adapun </a:t>
            </a:r>
            <a:r>
              <a:rPr lang="id-ID" sz="2100" dirty="0" smtClean="0">
                <a:solidFill>
                  <a:srgbClr val="0B3261"/>
                </a:solidFill>
              </a:rPr>
              <a:t>item pekerjaan yang tidak terlupakan adalah mencatat secara manual pengukuran pemakaian gas pelanggan secara berkala (1 Bulan) untuk selanjutnya dijadikan acuan penagihan (Billing) pemakaian gas pelanggan tersebut.</a:t>
            </a:r>
            <a:endParaRPr lang="id-ID" sz="2100" dirty="0" smtClean="0">
              <a:solidFill>
                <a:srgbClr val="0B3261"/>
              </a:solidFill>
            </a:endParaRPr>
          </a:p>
        </p:txBody>
      </p:sp>
    </p:spTree>
    <p:extLst>
      <p:ext uri="{BB962C8B-B14F-4D97-AF65-F5344CB8AC3E}">
        <p14:creationId xmlns:p14="http://schemas.microsoft.com/office/powerpoint/2010/main" xmlns="" val="206716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2200" fill="hold"/>
                                        <p:tgtEl>
                                          <p:spTgt spid="23"/>
                                        </p:tgtEl>
                                        <p:attrNameLst>
                                          <p:attrName>ppt_x</p:attrName>
                                        </p:attrNameLst>
                                      </p:cBhvr>
                                      <p:tavLst>
                                        <p:tav tm="0">
                                          <p:val>
                                            <p:strVal val="#ppt_x"/>
                                          </p:val>
                                        </p:tav>
                                        <p:tav tm="100000">
                                          <p:val>
                                            <p:strVal val="#ppt_x"/>
                                          </p:val>
                                        </p:tav>
                                      </p:tavLst>
                                    </p:anim>
                                    <p:anim calcmode="lin" valueType="num">
                                      <p:cBhvr additive="base">
                                        <p:cTn id="8" dur="22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67544" y="1340768"/>
            <a:ext cx="8208912" cy="4824536"/>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2" name="Title 1"/>
          <p:cNvSpPr>
            <a:spLocks noGrp="1"/>
          </p:cNvSpPr>
          <p:nvPr>
            <p:ph type="title"/>
          </p:nvPr>
        </p:nvSpPr>
        <p:spPr>
          <a:xfrm>
            <a:off x="457200" y="274638"/>
            <a:ext cx="8229600" cy="850106"/>
          </a:xfrm>
        </p:spPr>
        <p:txBody>
          <a:bodyPr/>
          <a:lstStyle/>
          <a:p>
            <a:r>
              <a:rPr lang="en-GB" dirty="0" err="1" smtClean="0"/>
              <a:t>Alur</a:t>
            </a:r>
            <a:r>
              <a:rPr lang="en-GB" dirty="0" smtClean="0"/>
              <a:t> </a:t>
            </a:r>
            <a:r>
              <a:rPr lang="en-GB" dirty="0" err="1" smtClean="0"/>
              <a:t>kedua</a:t>
            </a:r>
            <a:endParaRPr lang="en-GB" dirty="0"/>
          </a:p>
        </p:txBody>
      </p:sp>
      <p:sp>
        <p:nvSpPr>
          <p:cNvPr id="19" name="Freeform 5">
            <a:hlinkClick r:id="rId2" action="ppaction://hlinksldjump"/>
          </p:cNvPr>
          <p:cNvSpPr>
            <a:spLocks noEditPoints="1"/>
          </p:cNvSpPr>
          <p:nvPr/>
        </p:nvSpPr>
        <p:spPr bwMode="auto">
          <a:xfrm>
            <a:off x="7956376" y="5445224"/>
            <a:ext cx="693740" cy="635950"/>
          </a:xfrm>
          <a:custGeom>
            <a:avLst/>
            <a:gdLst>
              <a:gd name="T0" fmla="*/ 5846 w 11628"/>
              <a:gd name="T1" fmla="*/ 2773 h 10672"/>
              <a:gd name="T2" fmla="*/ 10279 w 11628"/>
              <a:gd name="T3" fmla="*/ 6614 h 10672"/>
              <a:gd name="T4" fmla="*/ 10279 w 11628"/>
              <a:gd name="T5" fmla="*/ 10672 h 10672"/>
              <a:gd name="T6" fmla="*/ 7058 w 11628"/>
              <a:gd name="T7" fmla="*/ 10672 h 10672"/>
              <a:gd name="T8" fmla="*/ 7058 w 11628"/>
              <a:gd name="T9" fmla="*/ 8331 h 10672"/>
              <a:gd name="T10" fmla="*/ 4633 w 11628"/>
              <a:gd name="T11" fmla="*/ 8331 h 10672"/>
              <a:gd name="T12" fmla="*/ 4633 w 11628"/>
              <a:gd name="T13" fmla="*/ 10672 h 10672"/>
              <a:gd name="T14" fmla="*/ 1412 w 11628"/>
              <a:gd name="T15" fmla="*/ 10672 h 10672"/>
              <a:gd name="T16" fmla="*/ 1412 w 11628"/>
              <a:gd name="T17" fmla="*/ 6645 h 10672"/>
              <a:gd name="T18" fmla="*/ 5846 w 11628"/>
              <a:gd name="T19" fmla="*/ 2773 h 10672"/>
              <a:gd name="T20" fmla="*/ 5845 w 11628"/>
              <a:gd name="T21" fmla="*/ 1728 h 10672"/>
              <a:gd name="T22" fmla="*/ 10763 w 11628"/>
              <a:gd name="T23" fmla="*/ 6054 h 10672"/>
              <a:gd name="T24" fmla="*/ 11628 w 11628"/>
              <a:gd name="T25" fmla="*/ 5189 h 10672"/>
              <a:gd name="T26" fmla="*/ 5847 w 11628"/>
              <a:gd name="T27" fmla="*/ 0 h 10672"/>
              <a:gd name="T28" fmla="*/ 0 w 11628"/>
              <a:gd name="T29" fmla="*/ 5227 h 10672"/>
              <a:gd name="T30" fmla="*/ 863 w 11628"/>
              <a:gd name="T31" fmla="*/ 6093 h 10672"/>
              <a:gd name="T32" fmla="*/ 5845 w 11628"/>
              <a:gd name="T33" fmla="*/ 1728 h 10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28" h="10672">
                <a:moveTo>
                  <a:pt x="5846" y="2773"/>
                </a:moveTo>
                <a:lnTo>
                  <a:pt x="10279" y="6614"/>
                </a:lnTo>
                <a:lnTo>
                  <a:pt x="10279" y="10672"/>
                </a:lnTo>
                <a:lnTo>
                  <a:pt x="7058" y="10672"/>
                </a:lnTo>
                <a:lnTo>
                  <a:pt x="7058" y="8331"/>
                </a:lnTo>
                <a:lnTo>
                  <a:pt x="4633" y="8331"/>
                </a:lnTo>
                <a:lnTo>
                  <a:pt x="4633" y="10672"/>
                </a:lnTo>
                <a:lnTo>
                  <a:pt x="1412" y="10672"/>
                </a:lnTo>
                <a:lnTo>
                  <a:pt x="1412" y="6645"/>
                </a:lnTo>
                <a:lnTo>
                  <a:pt x="5846" y="2773"/>
                </a:lnTo>
                <a:close/>
                <a:moveTo>
                  <a:pt x="5845" y="1728"/>
                </a:moveTo>
                <a:lnTo>
                  <a:pt x="10763" y="6054"/>
                </a:lnTo>
                <a:lnTo>
                  <a:pt x="11628" y="5189"/>
                </a:lnTo>
                <a:lnTo>
                  <a:pt x="5847" y="0"/>
                </a:lnTo>
                <a:lnTo>
                  <a:pt x="0" y="5227"/>
                </a:lnTo>
                <a:lnTo>
                  <a:pt x="863" y="6093"/>
                </a:lnTo>
                <a:lnTo>
                  <a:pt x="5845" y="1728"/>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22" name="Group 21"/>
          <p:cNvGrpSpPr/>
          <p:nvPr/>
        </p:nvGrpSpPr>
        <p:grpSpPr>
          <a:xfrm>
            <a:off x="453896" y="3270582"/>
            <a:ext cx="1440160" cy="964907"/>
            <a:chOff x="453896" y="3270582"/>
            <a:chExt cx="1440160" cy="964907"/>
          </a:xfrm>
        </p:grpSpPr>
        <p:sp>
          <p:nvSpPr>
            <p:cNvPr id="23" name="Rectangle 22">
              <a:hlinkClick r:id="rId3" action="ppaction://hlinksldjump"/>
            </p:cNvPr>
            <p:cNvSpPr/>
            <p:nvPr/>
          </p:nvSpPr>
          <p:spPr>
            <a:xfrm>
              <a:off x="453896" y="3270582"/>
              <a:ext cx="1440160" cy="964907"/>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Picture 6" descr="C:\Documents and Settings\Feldy\My Documents\Downloads\windows8_icons\Compter_Hardware\keyboard\keyboard-512.png"/>
            <p:cNvPicPr>
              <a:picLocks noChangeAspect="1" noChangeArrowheads="1"/>
            </p:cNvPicPr>
            <p:nvPr/>
          </p:nvPicPr>
          <p:blipFill>
            <a:blip r:embed="rId4" cstate="print"/>
            <a:srcRect/>
            <a:stretch>
              <a:fillRect/>
            </a:stretch>
          </p:blipFill>
          <p:spPr bwMode="auto">
            <a:xfrm>
              <a:off x="683568" y="3339504"/>
              <a:ext cx="936104" cy="895985"/>
            </a:xfrm>
            <a:prstGeom prst="rect">
              <a:avLst/>
            </a:prstGeom>
            <a:noFill/>
          </p:spPr>
        </p:pic>
      </p:grpSp>
      <p:grpSp>
        <p:nvGrpSpPr>
          <p:cNvPr id="25" name="Group 24"/>
          <p:cNvGrpSpPr/>
          <p:nvPr/>
        </p:nvGrpSpPr>
        <p:grpSpPr>
          <a:xfrm>
            <a:off x="453896" y="4235490"/>
            <a:ext cx="1444752" cy="964907"/>
            <a:chOff x="453896" y="4235490"/>
            <a:chExt cx="1444752" cy="964907"/>
          </a:xfrm>
        </p:grpSpPr>
        <p:sp>
          <p:nvSpPr>
            <p:cNvPr id="26" name="Rectangle 25">
              <a:hlinkClick r:id="rId5" action="ppaction://hlinksldjump"/>
            </p:cNvPr>
            <p:cNvSpPr/>
            <p:nvPr/>
          </p:nvSpPr>
          <p:spPr>
            <a:xfrm>
              <a:off x="453896" y="4235490"/>
              <a:ext cx="1444752" cy="964907"/>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27" name="Picture 2" descr="C:\Documents and Settings\Feldy\My Documents\Downloads\windows8_icons\Compter_Hardware\notebook\notebook-512_.png"/>
            <p:cNvPicPr>
              <a:picLocks noChangeAspect="1" noChangeArrowheads="1"/>
            </p:cNvPicPr>
            <p:nvPr/>
          </p:nvPicPr>
          <p:blipFill>
            <a:blip r:embed="rId6" cstate="print"/>
            <a:stretch>
              <a:fillRect/>
            </a:stretch>
          </p:blipFill>
          <p:spPr bwMode="auto">
            <a:xfrm>
              <a:off x="755576" y="4304412"/>
              <a:ext cx="864096" cy="827063"/>
            </a:xfrm>
            <a:prstGeom prst="rect">
              <a:avLst/>
            </a:prstGeom>
            <a:noFill/>
            <a:ln>
              <a:noFill/>
            </a:ln>
          </p:spPr>
          <p:style>
            <a:lnRef idx="1">
              <a:schemeClr val="dk1"/>
            </a:lnRef>
            <a:fillRef idx="3">
              <a:schemeClr val="dk1"/>
            </a:fillRef>
            <a:effectRef idx="2">
              <a:schemeClr val="dk1"/>
            </a:effectRef>
            <a:fontRef idx="minor">
              <a:schemeClr val="lt1"/>
            </a:fontRef>
          </p:style>
        </p:pic>
      </p:grpSp>
      <p:grpSp>
        <p:nvGrpSpPr>
          <p:cNvPr id="28" name="Group 27"/>
          <p:cNvGrpSpPr/>
          <p:nvPr/>
        </p:nvGrpSpPr>
        <p:grpSpPr>
          <a:xfrm>
            <a:off x="453896" y="5200397"/>
            <a:ext cx="1444752" cy="964907"/>
            <a:chOff x="453896" y="5200397"/>
            <a:chExt cx="1444752" cy="964907"/>
          </a:xfrm>
        </p:grpSpPr>
        <p:sp>
          <p:nvSpPr>
            <p:cNvPr id="29" name="Rectangle 28">
              <a:hlinkClick r:id="rId7" action="ppaction://hlinksldjump"/>
            </p:cNvPr>
            <p:cNvSpPr/>
            <p:nvPr/>
          </p:nvSpPr>
          <p:spPr>
            <a:xfrm>
              <a:off x="453896" y="5200397"/>
              <a:ext cx="1444752" cy="9649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6" name="Picture 8" descr="C:\Documents and Settings\Feldy\My Documents\Downloads\windows8_icons\User_Role\administrator\administrator-512.png"/>
            <p:cNvPicPr>
              <a:picLocks noChangeAspect="1" noChangeArrowheads="1"/>
            </p:cNvPicPr>
            <p:nvPr/>
          </p:nvPicPr>
          <p:blipFill>
            <a:blip r:embed="rId8" cstate="print"/>
            <a:srcRect/>
            <a:stretch>
              <a:fillRect/>
            </a:stretch>
          </p:blipFill>
          <p:spPr bwMode="auto">
            <a:xfrm>
              <a:off x="755576" y="5269319"/>
              <a:ext cx="864096" cy="827063"/>
            </a:xfrm>
            <a:prstGeom prst="rect">
              <a:avLst/>
            </a:prstGeom>
            <a:noFill/>
          </p:spPr>
        </p:pic>
      </p:grpSp>
      <p:grpSp>
        <p:nvGrpSpPr>
          <p:cNvPr id="37" name="Group 36"/>
          <p:cNvGrpSpPr/>
          <p:nvPr/>
        </p:nvGrpSpPr>
        <p:grpSpPr>
          <a:xfrm>
            <a:off x="453896" y="1340768"/>
            <a:ext cx="1440160" cy="936104"/>
            <a:chOff x="453896" y="1340768"/>
            <a:chExt cx="1440160" cy="936104"/>
          </a:xfrm>
        </p:grpSpPr>
        <p:sp>
          <p:nvSpPr>
            <p:cNvPr id="38" name="Rectangle 37">
              <a:hlinkClick r:id="rId9" action="ppaction://hlinksldjump"/>
            </p:cNvPr>
            <p:cNvSpPr/>
            <p:nvPr/>
          </p:nvSpPr>
          <p:spPr>
            <a:xfrm>
              <a:off x="453896" y="1340768"/>
              <a:ext cx="1440160" cy="9361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7" descr="C:\Program Files (x86)\Microsoft Office\MEDIA\CAGCAT10\j0187423.wmf"/>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1126920" y="1478612"/>
              <a:ext cx="708776" cy="744182"/>
            </a:xfrm>
            <a:prstGeom prst="rect">
              <a:avLst/>
            </a:prstGeom>
            <a:noFill/>
            <a:ln>
              <a:noFill/>
            </a:ln>
            <a:extLst>
              <a:ext uri="{909E8E84-426E-40DD-AFC4-6F175D3DCCD1}">
                <a14:hiddenFill xmlns:a14="http://schemas.microsoft.com/office/drawing/2010/main" xmlns="">
                  <a:solidFill>
                    <a:srgbClr val="FFFFFF"/>
                  </a:solidFill>
                </a14:hiddenFill>
              </a:ext>
            </a:extLst>
          </p:spPr>
        </p:pic>
        <p:pic>
          <p:nvPicPr>
            <p:cNvPr id="40" name="Picture 11" descr="C:\Program Files (x86)\Microsoft Office\MEDIA\CAGCAT10\j0199549.wmf"/>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471312" y="1478612"/>
              <a:ext cx="714603" cy="734515"/>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1" name="Group 40"/>
          <p:cNvGrpSpPr/>
          <p:nvPr/>
        </p:nvGrpSpPr>
        <p:grpSpPr>
          <a:xfrm>
            <a:off x="453896" y="2276873"/>
            <a:ext cx="1440160" cy="993710"/>
            <a:chOff x="453896" y="2276873"/>
            <a:chExt cx="1440160" cy="993710"/>
          </a:xfrm>
        </p:grpSpPr>
        <p:sp>
          <p:nvSpPr>
            <p:cNvPr id="42" name="Rectangle 41">
              <a:hlinkClick r:id="rId12" action="ppaction://hlinksldjump"/>
            </p:cNvPr>
            <p:cNvSpPr/>
            <p:nvPr/>
          </p:nvSpPr>
          <p:spPr>
            <a:xfrm>
              <a:off x="453896" y="2276873"/>
              <a:ext cx="1440160" cy="993710"/>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43" name="Freeform 18"/>
            <p:cNvSpPr>
              <a:spLocks noEditPoints="1"/>
            </p:cNvSpPr>
            <p:nvPr/>
          </p:nvSpPr>
          <p:spPr bwMode="auto">
            <a:xfrm>
              <a:off x="827584" y="2443519"/>
              <a:ext cx="587400" cy="690099"/>
            </a:xfrm>
            <a:custGeom>
              <a:avLst/>
              <a:gdLst>
                <a:gd name="T0" fmla="*/ 7089 w 9464"/>
                <a:gd name="T1" fmla="*/ 9040 h 11628"/>
                <a:gd name="T2" fmla="*/ 2347 w 9464"/>
                <a:gd name="T3" fmla="*/ 9040 h 11628"/>
                <a:gd name="T4" fmla="*/ 2347 w 9464"/>
                <a:gd name="T5" fmla="*/ 8194 h 11628"/>
                <a:gd name="T6" fmla="*/ 7089 w 9464"/>
                <a:gd name="T7" fmla="*/ 8194 h 11628"/>
                <a:gd name="T8" fmla="*/ 7089 w 9464"/>
                <a:gd name="T9" fmla="*/ 9040 h 11628"/>
                <a:gd name="T10" fmla="*/ 7088 w 9464"/>
                <a:gd name="T11" fmla="*/ 7476 h 11628"/>
                <a:gd name="T12" fmla="*/ 2347 w 9464"/>
                <a:gd name="T13" fmla="*/ 7476 h 11628"/>
                <a:gd name="T14" fmla="*/ 2347 w 9464"/>
                <a:gd name="T15" fmla="*/ 6630 h 11628"/>
                <a:gd name="T16" fmla="*/ 7088 w 9464"/>
                <a:gd name="T17" fmla="*/ 6630 h 11628"/>
                <a:gd name="T18" fmla="*/ 7088 w 9464"/>
                <a:gd name="T19" fmla="*/ 7476 h 11628"/>
                <a:gd name="T20" fmla="*/ 7088 w 9464"/>
                <a:gd name="T21" fmla="*/ 5915 h 11628"/>
                <a:gd name="T22" fmla="*/ 2347 w 9464"/>
                <a:gd name="T23" fmla="*/ 5915 h 11628"/>
                <a:gd name="T24" fmla="*/ 2347 w 9464"/>
                <a:gd name="T25" fmla="*/ 5068 h 11628"/>
                <a:gd name="T26" fmla="*/ 7088 w 9464"/>
                <a:gd name="T27" fmla="*/ 5068 h 11628"/>
                <a:gd name="T28" fmla="*/ 7088 w 9464"/>
                <a:gd name="T29" fmla="*/ 5915 h 11628"/>
                <a:gd name="T30" fmla="*/ 5912 w 9464"/>
                <a:gd name="T31" fmla="*/ 1129 h 11628"/>
                <a:gd name="T32" fmla="*/ 5912 w 9464"/>
                <a:gd name="T33" fmla="*/ 3549 h 11628"/>
                <a:gd name="T34" fmla="*/ 8335 w 9464"/>
                <a:gd name="T35" fmla="*/ 3549 h 11628"/>
                <a:gd name="T36" fmla="*/ 8335 w 9464"/>
                <a:gd name="T37" fmla="*/ 10499 h 11628"/>
                <a:gd name="T38" fmla="*/ 1128 w 9464"/>
                <a:gd name="T39" fmla="*/ 10499 h 11628"/>
                <a:gd name="T40" fmla="*/ 1128 w 9464"/>
                <a:gd name="T41" fmla="*/ 1129 h 11628"/>
                <a:gd name="T42" fmla="*/ 5912 w 9464"/>
                <a:gd name="T43" fmla="*/ 1129 h 11628"/>
                <a:gd name="T44" fmla="*/ 6618 w 9464"/>
                <a:gd name="T45" fmla="*/ 0 h 11628"/>
                <a:gd name="T46" fmla="*/ 0 w 9464"/>
                <a:gd name="T47" fmla="*/ 0 h 11628"/>
                <a:gd name="T48" fmla="*/ 0 w 9464"/>
                <a:gd name="T49" fmla="*/ 11628 h 11628"/>
                <a:gd name="T50" fmla="*/ 9464 w 9464"/>
                <a:gd name="T51" fmla="*/ 11628 h 11628"/>
                <a:gd name="T52" fmla="*/ 9464 w 9464"/>
                <a:gd name="T53" fmla="*/ 2844 h 11628"/>
                <a:gd name="T54" fmla="*/ 6618 w 9464"/>
                <a:gd name="T55" fmla="*/ 0 h 1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4" h="11628">
                  <a:moveTo>
                    <a:pt x="7089" y="9040"/>
                  </a:moveTo>
                  <a:lnTo>
                    <a:pt x="2347" y="9040"/>
                  </a:lnTo>
                  <a:lnTo>
                    <a:pt x="2347" y="8194"/>
                  </a:lnTo>
                  <a:lnTo>
                    <a:pt x="7089" y="8194"/>
                  </a:lnTo>
                  <a:lnTo>
                    <a:pt x="7089" y="9040"/>
                  </a:lnTo>
                  <a:close/>
                  <a:moveTo>
                    <a:pt x="7088" y="7476"/>
                  </a:moveTo>
                  <a:lnTo>
                    <a:pt x="2347" y="7476"/>
                  </a:lnTo>
                  <a:lnTo>
                    <a:pt x="2347" y="6630"/>
                  </a:lnTo>
                  <a:lnTo>
                    <a:pt x="7088" y="6630"/>
                  </a:lnTo>
                  <a:lnTo>
                    <a:pt x="7088" y="7476"/>
                  </a:lnTo>
                  <a:close/>
                  <a:moveTo>
                    <a:pt x="7088" y="5915"/>
                  </a:moveTo>
                  <a:lnTo>
                    <a:pt x="2347" y="5915"/>
                  </a:lnTo>
                  <a:lnTo>
                    <a:pt x="2347" y="5068"/>
                  </a:lnTo>
                  <a:lnTo>
                    <a:pt x="7088" y="5068"/>
                  </a:lnTo>
                  <a:lnTo>
                    <a:pt x="7088" y="5915"/>
                  </a:lnTo>
                  <a:close/>
                  <a:moveTo>
                    <a:pt x="5912" y="1129"/>
                  </a:moveTo>
                  <a:lnTo>
                    <a:pt x="5912" y="3549"/>
                  </a:lnTo>
                  <a:lnTo>
                    <a:pt x="8335" y="3549"/>
                  </a:lnTo>
                  <a:lnTo>
                    <a:pt x="8335" y="10499"/>
                  </a:lnTo>
                  <a:lnTo>
                    <a:pt x="1128" y="10499"/>
                  </a:lnTo>
                  <a:lnTo>
                    <a:pt x="1128" y="1129"/>
                  </a:lnTo>
                  <a:lnTo>
                    <a:pt x="5912" y="1129"/>
                  </a:lnTo>
                  <a:moveTo>
                    <a:pt x="6618" y="0"/>
                  </a:moveTo>
                  <a:lnTo>
                    <a:pt x="0" y="0"/>
                  </a:lnTo>
                  <a:lnTo>
                    <a:pt x="0" y="11628"/>
                  </a:lnTo>
                  <a:lnTo>
                    <a:pt x="9464" y="11628"/>
                  </a:lnTo>
                  <a:lnTo>
                    <a:pt x="9464" y="2844"/>
                  </a:lnTo>
                  <a:lnTo>
                    <a:pt x="661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44" name="TextBox 43"/>
          <p:cNvSpPr txBox="1"/>
          <p:nvPr/>
        </p:nvSpPr>
        <p:spPr>
          <a:xfrm>
            <a:off x="2123728" y="2636912"/>
            <a:ext cx="6624736" cy="1938992"/>
          </a:xfrm>
          <a:prstGeom prst="rect">
            <a:avLst/>
          </a:prstGeom>
          <a:noFill/>
        </p:spPr>
        <p:txBody>
          <a:bodyPr wrap="square" rtlCol="0">
            <a:spAutoFit/>
          </a:bodyPr>
          <a:lstStyle/>
          <a:p>
            <a:r>
              <a:rPr lang="en-US" sz="2400" dirty="0" smtClean="0"/>
              <a:t>	</a:t>
            </a:r>
            <a:r>
              <a:rPr lang="id-ID" sz="2400" dirty="0" smtClean="0"/>
              <a:t>Sekembalinya </a:t>
            </a:r>
            <a:r>
              <a:rPr lang="id-ID" sz="2400" dirty="0" smtClean="0"/>
              <a:t>dari lapangan teknisi mendokumentasikan dokumen yang dianggap arsip wilayah &amp; dokumen penagihan untuk selanjutnya dokumen penagihan tersebut diserahkan kepada dokumen control.</a:t>
            </a:r>
            <a:endParaRPr lang="en-US" sz="3200" dirty="0"/>
          </a:p>
        </p:txBody>
      </p:sp>
    </p:spTree>
    <p:extLst>
      <p:ext uri="{BB962C8B-B14F-4D97-AF65-F5344CB8AC3E}">
        <p14:creationId xmlns:p14="http://schemas.microsoft.com/office/powerpoint/2010/main" xmlns="" val="206716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2200" fill="hold"/>
                                        <p:tgtEl>
                                          <p:spTgt spid="44"/>
                                        </p:tgtEl>
                                        <p:attrNameLst>
                                          <p:attrName>ppt_x</p:attrName>
                                        </p:attrNameLst>
                                      </p:cBhvr>
                                      <p:tavLst>
                                        <p:tav tm="0">
                                          <p:val>
                                            <p:strVal val="#ppt_x"/>
                                          </p:val>
                                        </p:tav>
                                        <p:tav tm="100000">
                                          <p:val>
                                            <p:strVal val="#ppt_x"/>
                                          </p:val>
                                        </p:tav>
                                      </p:tavLst>
                                    </p:anim>
                                    <p:anim calcmode="lin" valueType="num">
                                      <p:cBhvr additive="base">
                                        <p:cTn id="8" dur="22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67544" y="1340768"/>
            <a:ext cx="8208912" cy="4824536"/>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2" name="Title 1"/>
          <p:cNvSpPr>
            <a:spLocks noGrp="1"/>
          </p:cNvSpPr>
          <p:nvPr>
            <p:ph type="title"/>
          </p:nvPr>
        </p:nvSpPr>
        <p:spPr>
          <a:xfrm>
            <a:off x="457200" y="274638"/>
            <a:ext cx="8229600" cy="850106"/>
          </a:xfrm>
        </p:spPr>
        <p:txBody>
          <a:bodyPr/>
          <a:lstStyle/>
          <a:p>
            <a:r>
              <a:rPr lang="en-GB" dirty="0" err="1" smtClean="0"/>
              <a:t>Alur</a:t>
            </a:r>
            <a:r>
              <a:rPr lang="en-GB" dirty="0" smtClean="0"/>
              <a:t> </a:t>
            </a:r>
            <a:r>
              <a:rPr lang="en-GB" dirty="0" err="1" smtClean="0"/>
              <a:t>ketiga</a:t>
            </a:r>
            <a:endParaRPr lang="en-GB" dirty="0"/>
          </a:p>
        </p:txBody>
      </p:sp>
      <p:sp>
        <p:nvSpPr>
          <p:cNvPr id="19" name="Freeform 5">
            <a:hlinkClick r:id="rId2" action="ppaction://hlinksldjump"/>
          </p:cNvPr>
          <p:cNvSpPr>
            <a:spLocks noEditPoints="1"/>
          </p:cNvSpPr>
          <p:nvPr/>
        </p:nvSpPr>
        <p:spPr bwMode="auto">
          <a:xfrm>
            <a:off x="7956376" y="5445224"/>
            <a:ext cx="693740" cy="635950"/>
          </a:xfrm>
          <a:custGeom>
            <a:avLst/>
            <a:gdLst>
              <a:gd name="T0" fmla="*/ 5846 w 11628"/>
              <a:gd name="T1" fmla="*/ 2773 h 10672"/>
              <a:gd name="T2" fmla="*/ 10279 w 11628"/>
              <a:gd name="T3" fmla="*/ 6614 h 10672"/>
              <a:gd name="T4" fmla="*/ 10279 w 11628"/>
              <a:gd name="T5" fmla="*/ 10672 h 10672"/>
              <a:gd name="T6" fmla="*/ 7058 w 11628"/>
              <a:gd name="T7" fmla="*/ 10672 h 10672"/>
              <a:gd name="T8" fmla="*/ 7058 w 11628"/>
              <a:gd name="T9" fmla="*/ 8331 h 10672"/>
              <a:gd name="T10" fmla="*/ 4633 w 11628"/>
              <a:gd name="T11" fmla="*/ 8331 h 10672"/>
              <a:gd name="T12" fmla="*/ 4633 w 11628"/>
              <a:gd name="T13" fmla="*/ 10672 h 10672"/>
              <a:gd name="T14" fmla="*/ 1412 w 11628"/>
              <a:gd name="T15" fmla="*/ 10672 h 10672"/>
              <a:gd name="T16" fmla="*/ 1412 w 11628"/>
              <a:gd name="T17" fmla="*/ 6645 h 10672"/>
              <a:gd name="T18" fmla="*/ 5846 w 11628"/>
              <a:gd name="T19" fmla="*/ 2773 h 10672"/>
              <a:gd name="T20" fmla="*/ 5845 w 11628"/>
              <a:gd name="T21" fmla="*/ 1728 h 10672"/>
              <a:gd name="T22" fmla="*/ 10763 w 11628"/>
              <a:gd name="T23" fmla="*/ 6054 h 10672"/>
              <a:gd name="T24" fmla="*/ 11628 w 11628"/>
              <a:gd name="T25" fmla="*/ 5189 h 10672"/>
              <a:gd name="T26" fmla="*/ 5847 w 11628"/>
              <a:gd name="T27" fmla="*/ 0 h 10672"/>
              <a:gd name="T28" fmla="*/ 0 w 11628"/>
              <a:gd name="T29" fmla="*/ 5227 h 10672"/>
              <a:gd name="T30" fmla="*/ 863 w 11628"/>
              <a:gd name="T31" fmla="*/ 6093 h 10672"/>
              <a:gd name="T32" fmla="*/ 5845 w 11628"/>
              <a:gd name="T33" fmla="*/ 1728 h 10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28" h="10672">
                <a:moveTo>
                  <a:pt x="5846" y="2773"/>
                </a:moveTo>
                <a:lnTo>
                  <a:pt x="10279" y="6614"/>
                </a:lnTo>
                <a:lnTo>
                  <a:pt x="10279" y="10672"/>
                </a:lnTo>
                <a:lnTo>
                  <a:pt x="7058" y="10672"/>
                </a:lnTo>
                <a:lnTo>
                  <a:pt x="7058" y="8331"/>
                </a:lnTo>
                <a:lnTo>
                  <a:pt x="4633" y="8331"/>
                </a:lnTo>
                <a:lnTo>
                  <a:pt x="4633" y="10672"/>
                </a:lnTo>
                <a:lnTo>
                  <a:pt x="1412" y="10672"/>
                </a:lnTo>
                <a:lnTo>
                  <a:pt x="1412" y="6645"/>
                </a:lnTo>
                <a:lnTo>
                  <a:pt x="5846" y="2773"/>
                </a:lnTo>
                <a:close/>
                <a:moveTo>
                  <a:pt x="5845" y="1728"/>
                </a:moveTo>
                <a:lnTo>
                  <a:pt x="10763" y="6054"/>
                </a:lnTo>
                <a:lnTo>
                  <a:pt x="11628" y="5189"/>
                </a:lnTo>
                <a:lnTo>
                  <a:pt x="5847" y="0"/>
                </a:lnTo>
                <a:lnTo>
                  <a:pt x="0" y="5227"/>
                </a:lnTo>
                <a:lnTo>
                  <a:pt x="863" y="6093"/>
                </a:lnTo>
                <a:lnTo>
                  <a:pt x="5845" y="1728"/>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22" name="Group 21"/>
          <p:cNvGrpSpPr/>
          <p:nvPr/>
        </p:nvGrpSpPr>
        <p:grpSpPr>
          <a:xfrm>
            <a:off x="453896" y="3270582"/>
            <a:ext cx="1440160" cy="964907"/>
            <a:chOff x="453896" y="3270582"/>
            <a:chExt cx="1440160" cy="964907"/>
          </a:xfrm>
        </p:grpSpPr>
        <p:sp>
          <p:nvSpPr>
            <p:cNvPr id="23" name="Rectangle 22">
              <a:hlinkClick r:id="rId3" action="ppaction://hlinksldjump"/>
            </p:cNvPr>
            <p:cNvSpPr/>
            <p:nvPr/>
          </p:nvSpPr>
          <p:spPr>
            <a:xfrm>
              <a:off x="453896" y="3270582"/>
              <a:ext cx="1440160" cy="964907"/>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Picture 6" descr="C:\Documents and Settings\Feldy\My Documents\Downloads\windows8_icons\Compter_Hardware\keyboard\keyboard-512.png"/>
            <p:cNvPicPr>
              <a:picLocks noChangeAspect="1" noChangeArrowheads="1"/>
            </p:cNvPicPr>
            <p:nvPr/>
          </p:nvPicPr>
          <p:blipFill>
            <a:blip r:embed="rId4" cstate="print"/>
            <a:srcRect/>
            <a:stretch>
              <a:fillRect/>
            </a:stretch>
          </p:blipFill>
          <p:spPr bwMode="auto">
            <a:xfrm>
              <a:off x="683568" y="3339504"/>
              <a:ext cx="936104" cy="895985"/>
            </a:xfrm>
            <a:prstGeom prst="rect">
              <a:avLst/>
            </a:prstGeom>
            <a:noFill/>
          </p:spPr>
        </p:pic>
      </p:grpSp>
      <p:grpSp>
        <p:nvGrpSpPr>
          <p:cNvPr id="25" name="Group 24"/>
          <p:cNvGrpSpPr/>
          <p:nvPr/>
        </p:nvGrpSpPr>
        <p:grpSpPr>
          <a:xfrm>
            <a:off x="453896" y="4235490"/>
            <a:ext cx="1444752" cy="964907"/>
            <a:chOff x="453896" y="4235490"/>
            <a:chExt cx="1444752" cy="964907"/>
          </a:xfrm>
        </p:grpSpPr>
        <p:sp>
          <p:nvSpPr>
            <p:cNvPr id="26" name="Rectangle 25">
              <a:hlinkClick r:id="rId5" action="ppaction://hlinksldjump"/>
            </p:cNvPr>
            <p:cNvSpPr/>
            <p:nvPr/>
          </p:nvSpPr>
          <p:spPr>
            <a:xfrm>
              <a:off x="453896" y="4235490"/>
              <a:ext cx="1444752" cy="964907"/>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27" name="Picture 2" descr="C:\Documents and Settings\Feldy\My Documents\Downloads\windows8_icons\Compter_Hardware\notebook\notebook-512_.png"/>
            <p:cNvPicPr>
              <a:picLocks noChangeAspect="1" noChangeArrowheads="1"/>
            </p:cNvPicPr>
            <p:nvPr/>
          </p:nvPicPr>
          <p:blipFill>
            <a:blip r:embed="rId6" cstate="print"/>
            <a:stretch>
              <a:fillRect/>
            </a:stretch>
          </p:blipFill>
          <p:spPr bwMode="auto">
            <a:xfrm>
              <a:off x="755576" y="4304412"/>
              <a:ext cx="864096" cy="827063"/>
            </a:xfrm>
            <a:prstGeom prst="rect">
              <a:avLst/>
            </a:prstGeom>
            <a:noFill/>
            <a:ln>
              <a:noFill/>
            </a:ln>
          </p:spPr>
          <p:style>
            <a:lnRef idx="1">
              <a:schemeClr val="dk1"/>
            </a:lnRef>
            <a:fillRef idx="3">
              <a:schemeClr val="dk1"/>
            </a:fillRef>
            <a:effectRef idx="2">
              <a:schemeClr val="dk1"/>
            </a:effectRef>
            <a:fontRef idx="minor">
              <a:schemeClr val="lt1"/>
            </a:fontRef>
          </p:style>
        </p:pic>
      </p:grpSp>
      <p:grpSp>
        <p:nvGrpSpPr>
          <p:cNvPr id="28" name="Group 27"/>
          <p:cNvGrpSpPr/>
          <p:nvPr/>
        </p:nvGrpSpPr>
        <p:grpSpPr>
          <a:xfrm>
            <a:off x="453896" y="5200397"/>
            <a:ext cx="1444752" cy="964907"/>
            <a:chOff x="453896" y="5200397"/>
            <a:chExt cx="1444752" cy="964907"/>
          </a:xfrm>
        </p:grpSpPr>
        <p:sp>
          <p:nvSpPr>
            <p:cNvPr id="29" name="Rectangle 28">
              <a:hlinkClick r:id="rId7" action="ppaction://hlinksldjump"/>
            </p:cNvPr>
            <p:cNvSpPr/>
            <p:nvPr/>
          </p:nvSpPr>
          <p:spPr>
            <a:xfrm>
              <a:off x="453896" y="5200397"/>
              <a:ext cx="1444752" cy="9649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6" name="Picture 8" descr="C:\Documents and Settings\Feldy\My Documents\Downloads\windows8_icons\User_Role\administrator\administrator-512.png"/>
            <p:cNvPicPr>
              <a:picLocks noChangeAspect="1" noChangeArrowheads="1"/>
            </p:cNvPicPr>
            <p:nvPr/>
          </p:nvPicPr>
          <p:blipFill>
            <a:blip r:embed="rId8" cstate="print"/>
            <a:srcRect/>
            <a:stretch>
              <a:fillRect/>
            </a:stretch>
          </p:blipFill>
          <p:spPr bwMode="auto">
            <a:xfrm>
              <a:off x="755576" y="5269319"/>
              <a:ext cx="864096" cy="827063"/>
            </a:xfrm>
            <a:prstGeom prst="rect">
              <a:avLst/>
            </a:prstGeom>
            <a:noFill/>
          </p:spPr>
        </p:pic>
      </p:grpSp>
      <p:grpSp>
        <p:nvGrpSpPr>
          <p:cNvPr id="37" name="Group 36"/>
          <p:cNvGrpSpPr/>
          <p:nvPr/>
        </p:nvGrpSpPr>
        <p:grpSpPr>
          <a:xfrm>
            <a:off x="453896" y="1340768"/>
            <a:ext cx="1440160" cy="936104"/>
            <a:chOff x="453896" y="1340768"/>
            <a:chExt cx="1440160" cy="936104"/>
          </a:xfrm>
        </p:grpSpPr>
        <p:sp>
          <p:nvSpPr>
            <p:cNvPr id="38" name="Rectangle 37">
              <a:hlinkClick r:id="rId9" action="ppaction://hlinksldjump"/>
            </p:cNvPr>
            <p:cNvSpPr/>
            <p:nvPr/>
          </p:nvSpPr>
          <p:spPr>
            <a:xfrm>
              <a:off x="453896" y="1340768"/>
              <a:ext cx="1440160" cy="9361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7" descr="C:\Program Files (x86)\Microsoft Office\MEDIA\CAGCAT10\j0187423.wmf"/>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1126920" y="1478612"/>
              <a:ext cx="708776" cy="744182"/>
            </a:xfrm>
            <a:prstGeom prst="rect">
              <a:avLst/>
            </a:prstGeom>
            <a:noFill/>
            <a:ln>
              <a:noFill/>
            </a:ln>
            <a:extLst>
              <a:ext uri="{909E8E84-426E-40DD-AFC4-6F175D3DCCD1}">
                <a14:hiddenFill xmlns:a14="http://schemas.microsoft.com/office/drawing/2010/main" xmlns="">
                  <a:solidFill>
                    <a:srgbClr val="FFFFFF"/>
                  </a:solidFill>
                </a14:hiddenFill>
              </a:ext>
            </a:extLst>
          </p:spPr>
        </p:pic>
        <p:pic>
          <p:nvPicPr>
            <p:cNvPr id="40" name="Picture 11" descr="C:\Program Files (x86)\Microsoft Office\MEDIA\CAGCAT10\j0199549.wmf"/>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471312" y="1478612"/>
              <a:ext cx="714603" cy="734515"/>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1" name="Group 40"/>
          <p:cNvGrpSpPr/>
          <p:nvPr/>
        </p:nvGrpSpPr>
        <p:grpSpPr>
          <a:xfrm>
            <a:off x="453896" y="2276873"/>
            <a:ext cx="1440160" cy="993710"/>
            <a:chOff x="453896" y="2276873"/>
            <a:chExt cx="1440160" cy="993710"/>
          </a:xfrm>
        </p:grpSpPr>
        <p:sp>
          <p:nvSpPr>
            <p:cNvPr id="42" name="Rectangle 41">
              <a:hlinkClick r:id="rId12" action="ppaction://hlinksldjump"/>
            </p:cNvPr>
            <p:cNvSpPr/>
            <p:nvPr/>
          </p:nvSpPr>
          <p:spPr>
            <a:xfrm>
              <a:off x="453896" y="2276873"/>
              <a:ext cx="1440160" cy="993710"/>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43" name="Freeform 18"/>
            <p:cNvSpPr>
              <a:spLocks noEditPoints="1"/>
            </p:cNvSpPr>
            <p:nvPr/>
          </p:nvSpPr>
          <p:spPr bwMode="auto">
            <a:xfrm>
              <a:off x="827584" y="2443519"/>
              <a:ext cx="587400" cy="690099"/>
            </a:xfrm>
            <a:custGeom>
              <a:avLst/>
              <a:gdLst>
                <a:gd name="T0" fmla="*/ 7089 w 9464"/>
                <a:gd name="T1" fmla="*/ 9040 h 11628"/>
                <a:gd name="T2" fmla="*/ 2347 w 9464"/>
                <a:gd name="T3" fmla="*/ 9040 h 11628"/>
                <a:gd name="T4" fmla="*/ 2347 w 9464"/>
                <a:gd name="T5" fmla="*/ 8194 h 11628"/>
                <a:gd name="T6" fmla="*/ 7089 w 9464"/>
                <a:gd name="T7" fmla="*/ 8194 h 11628"/>
                <a:gd name="T8" fmla="*/ 7089 w 9464"/>
                <a:gd name="T9" fmla="*/ 9040 h 11628"/>
                <a:gd name="T10" fmla="*/ 7088 w 9464"/>
                <a:gd name="T11" fmla="*/ 7476 h 11628"/>
                <a:gd name="T12" fmla="*/ 2347 w 9464"/>
                <a:gd name="T13" fmla="*/ 7476 h 11628"/>
                <a:gd name="T14" fmla="*/ 2347 w 9464"/>
                <a:gd name="T15" fmla="*/ 6630 h 11628"/>
                <a:gd name="T16" fmla="*/ 7088 w 9464"/>
                <a:gd name="T17" fmla="*/ 6630 h 11628"/>
                <a:gd name="T18" fmla="*/ 7088 w 9464"/>
                <a:gd name="T19" fmla="*/ 7476 h 11628"/>
                <a:gd name="T20" fmla="*/ 7088 w 9464"/>
                <a:gd name="T21" fmla="*/ 5915 h 11628"/>
                <a:gd name="T22" fmla="*/ 2347 w 9464"/>
                <a:gd name="T23" fmla="*/ 5915 h 11628"/>
                <a:gd name="T24" fmla="*/ 2347 w 9464"/>
                <a:gd name="T25" fmla="*/ 5068 h 11628"/>
                <a:gd name="T26" fmla="*/ 7088 w 9464"/>
                <a:gd name="T27" fmla="*/ 5068 h 11628"/>
                <a:gd name="T28" fmla="*/ 7088 w 9464"/>
                <a:gd name="T29" fmla="*/ 5915 h 11628"/>
                <a:gd name="T30" fmla="*/ 5912 w 9464"/>
                <a:gd name="T31" fmla="*/ 1129 h 11628"/>
                <a:gd name="T32" fmla="*/ 5912 w 9464"/>
                <a:gd name="T33" fmla="*/ 3549 h 11628"/>
                <a:gd name="T34" fmla="*/ 8335 w 9464"/>
                <a:gd name="T35" fmla="*/ 3549 h 11628"/>
                <a:gd name="T36" fmla="*/ 8335 w 9464"/>
                <a:gd name="T37" fmla="*/ 10499 h 11628"/>
                <a:gd name="T38" fmla="*/ 1128 w 9464"/>
                <a:gd name="T39" fmla="*/ 10499 h 11628"/>
                <a:gd name="T40" fmla="*/ 1128 w 9464"/>
                <a:gd name="T41" fmla="*/ 1129 h 11628"/>
                <a:gd name="T42" fmla="*/ 5912 w 9464"/>
                <a:gd name="T43" fmla="*/ 1129 h 11628"/>
                <a:gd name="T44" fmla="*/ 6618 w 9464"/>
                <a:gd name="T45" fmla="*/ 0 h 11628"/>
                <a:gd name="T46" fmla="*/ 0 w 9464"/>
                <a:gd name="T47" fmla="*/ 0 h 11628"/>
                <a:gd name="T48" fmla="*/ 0 w 9464"/>
                <a:gd name="T49" fmla="*/ 11628 h 11628"/>
                <a:gd name="T50" fmla="*/ 9464 w 9464"/>
                <a:gd name="T51" fmla="*/ 11628 h 11628"/>
                <a:gd name="T52" fmla="*/ 9464 w 9464"/>
                <a:gd name="T53" fmla="*/ 2844 h 11628"/>
                <a:gd name="T54" fmla="*/ 6618 w 9464"/>
                <a:gd name="T55" fmla="*/ 0 h 1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4" h="11628">
                  <a:moveTo>
                    <a:pt x="7089" y="9040"/>
                  </a:moveTo>
                  <a:lnTo>
                    <a:pt x="2347" y="9040"/>
                  </a:lnTo>
                  <a:lnTo>
                    <a:pt x="2347" y="8194"/>
                  </a:lnTo>
                  <a:lnTo>
                    <a:pt x="7089" y="8194"/>
                  </a:lnTo>
                  <a:lnTo>
                    <a:pt x="7089" y="9040"/>
                  </a:lnTo>
                  <a:close/>
                  <a:moveTo>
                    <a:pt x="7088" y="7476"/>
                  </a:moveTo>
                  <a:lnTo>
                    <a:pt x="2347" y="7476"/>
                  </a:lnTo>
                  <a:lnTo>
                    <a:pt x="2347" y="6630"/>
                  </a:lnTo>
                  <a:lnTo>
                    <a:pt x="7088" y="6630"/>
                  </a:lnTo>
                  <a:lnTo>
                    <a:pt x="7088" y="7476"/>
                  </a:lnTo>
                  <a:close/>
                  <a:moveTo>
                    <a:pt x="7088" y="5915"/>
                  </a:moveTo>
                  <a:lnTo>
                    <a:pt x="2347" y="5915"/>
                  </a:lnTo>
                  <a:lnTo>
                    <a:pt x="2347" y="5068"/>
                  </a:lnTo>
                  <a:lnTo>
                    <a:pt x="7088" y="5068"/>
                  </a:lnTo>
                  <a:lnTo>
                    <a:pt x="7088" y="5915"/>
                  </a:lnTo>
                  <a:close/>
                  <a:moveTo>
                    <a:pt x="5912" y="1129"/>
                  </a:moveTo>
                  <a:lnTo>
                    <a:pt x="5912" y="3549"/>
                  </a:lnTo>
                  <a:lnTo>
                    <a:pt x="8335" y="3549"/>
                  </a:lnTo>
                  <a:lnTo>
                    <a:pt x="8335" y="10499"/>
                  </a:lnTo>
                  <a:lnTo>
                    <a:pt x="1128" y="10499"/>
                  </a:lnTo>
                  <a:lnTo>
                    <a:pt x="1128" y="1129"/>
                  </a:lnTo>
                  <a:lnTo>
                    <a:pt x="5912" y="1129"/>
                  </a:lnTo>
                  <a:moveTo>
                    <a:pt x="6618" y="0"/>
                  </a:moveTo>
                  <a:lnTo>
                    <a:pt x="0" y="0"/>
                  </a:lnTo>
                  <a:lnTo>
                    <a:pt x="0" y="11628"/>
                  </a:lnTo>
                  <a:lnTo>
                    <a:pt x="9464" y="11628"/>
                  </a:lnTo>
                  <a:lnTo>
                    <a:pt x="9464" y="2844"/>
                  </a:lnTo>
                  <a:lnTo>
                    <a:pt x="661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45" name="TextBox 44"/>
          <p:cNvSpPr txBox="1"/>
          <p:nvPr/>
        </p:nvSpPr>
        <p:spPr>
          <a:xfrm>
            <a:off x="2051720" y="1484784"/>
            <a:ext cx="6624736" cy="3046988"/>
          </a:xfrm>
          <a:prstGeom prst="rect">
            <a:avLst/>
          </a:prstGeom>
          <a:noFill/>
        </p:spPr>
        <p:txBody>
          <a:bodyPr wrap="square" rtlCol="0">
            <a:spAutoFit/>
          </a:bodyPr>
          <a:lstStyle/>
          <a:p>
            <a:r>
              <a:rPr lang="en-US" sz="2400" dirty="0" smtClean="0">
                <a:solidFill>
                  <a:srgbClr val="464543"/>
                </a:solidFill>
              </a:rPr>
              <a:t>	</a:t>
            </a:r>
            <a:r>
              <a:rPr lang="id-ID" sz="2400" dirty="0" smtClean="0">
                <a:solidFill>
                  <a:srgbClr val="464543"/>
                </a:solidFill>
              </a:rPr>
              <a:t>Dokumen </a:t>
            </a:r>
            <a:r>
              <a:rPr lang="id-ID" sz="2400" dirty="0" smtClean="0">
                <a:solidFill>
                  <a:srgbClr val="464543"/>
                </a:solidFill>
              </a:rPr>
              <a:t>control menerima laporan pemakaian gas pelanggan secara berkala (1 bulan) dari teknisi lapangan untuk selanjutnya melakukan input data ke dalam sistem Penyediaan Data Terintegrasi Pemakaian Gas Pelanggan berbasis web (</a:t>
            </a:r>
            <a:r>
              <a:rPr lang="id-ID" sz="2400" i="1" dirty="0" smtClean="0">
                <a:solidFill>
                  <a:srgbClr val="464543"/>
                </a:solidFill>
              </a:rPr>
              <a:t>WebBase</a:t>
            </a:r>
            <a:r>
              <a:rPr lang="id-ID" sz="2400" dirty="0" smtClean="0">
                <a:solidFill>
                  <a:srgbClr val="464543"/>
                </a:solidFill>
              </a:rPr>
              <a:t>) pada setiap sore harinya setelah teknisi lapangan menyerahkan laporan tersebut.</a:t>
            </a:r>
            <a:endParaRPr lang="en-US" sz="3200" dirty="0">
              <a:solidFill>
                <a:srgbClr val="464543"/>
              </a:solidFill>
            </a:endParaRPr>
          </a:p>
        </p:txBody>
      </p:sp>
    </p:spTree>
    <p:extLst>
      <p:ext uri="{BB962C8B-B14F-4D97-AF65-F5344CB8AC3E}">
        <p14:creationId xmlns:p14="http://schemas.microsoft.com/office/powerpoint/2010/main" xmlns="" val="206716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2200" fill="hold"/>
                                        <p:tgtEl>
                                          <p:spTgt spid="45"/>
                                        </p:tgtEl>
                                        <p:attrNameLst>
                                          <p:attrName>ppt_x</p:attrName>
                                        </p:attrNameLst>
                                      </p:cBhvr>
                                      <p:tavLst>
                                        <p:tav tm="0">
                                          <p:val>
                                            <p:strVal val="#ppt_x"/>
                                          </p:val>
                                        </p:tav>
                                        <p:tav tm="100000">
                                          <p:val>
                                            <p:strVal val="#ppt_x"/>
                                          </p:val>
                                        </p:tav>
                                      </p:tavLst>
                                    </p:anim>
                                    <p:anim calcmode="lin" valueType="num">
                                      <p:cBhvr additive="base">
                                        <p:cTn id="8" dur="22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67544" y="1340768"/>
            <a:ext cx="8208912" cy="4824536"/>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2" name="Title 1"/>
          <p:cNvSpPr>
            <a:spLocks noGrp="1"/>
          </p:cNvSpPr>
          <p:nvPr>
            <p:ph type="title"/>
          </p:nvPr>
        </p:nvSpPr>
        <p:spPr>
          <a:xfrm>
            <a:off x="457200" y="274638"/>
            <a:ext cx="8229600" cy="850106"/>
          </a:xfrm>
        </p:spPr>
        <p:txBody>
          <a:bodyPr/>
          <a:lstStyle/>
          <a:p>
            <a:r>
              <a:rPr lang="en-GB" dirty="0" err="1" smtClean="0"/>
              <a:t>Alur</a:t>
            </a:r>
            <a:r>
              <a:rPr lang="en-GB" dirty="0" smtClean="0"/>
              <a:t> </a:t>
            </a:r>
            <a:r>
              <a:rPr lang="en-GB" dirty="0" err="1" smtClean="0"/>
              <a:t>keempat</a:t>
            </a:r>
            <a:endParaRPr lang="en-GB" dirty="0"/>
          </a:p>
        </p:txBody>
      </p:sp>
      <p:sp>
        <p:nvSpPr>
          <p:cNvPr id="19" name="Freeform 5">
            <a:hlinkClick r:id="rId2" action="ppaction://hlinksldjump"/>
          </p:cNvPr>
          <p:cNvSpPr>
            <a:spLocks noEditPoints="1"/>
          </p:cNvSpPr>
          <p:nvPr/>
        </p:nvSpPr>
        <p:spPr bwMode="auto">
          <a:xfrm>
            <a:off x="7956376" y="5445224"/>
            <a:ext cx="693740" cy="635950"/>
          </a:xfrm>
          <a:custGeom>
            <a:avLst/>
            <a:gdLst>
              <a:gd name="T0" fmla="*/ 5846 w 11628"/>
              <a:gd name="T1" fmla="*/ 2773 h 10672"/>
              <a:gd name="T2" fmla="*/ 10279 w 11628"/>
              <a:gd name="T3" fmla="*/ 6614 h 10672"/>
              <a:gd name="T4" fmla="*/ 10279 w 11628"/>
              <a:gd name="T5" fmla="*/ 10672 h 10672"/>
              <a:gd name="T6" fmla="*/ 7058 w 11628"/>
              <a:gd name="T7" fmla="*/ 10672 h 10672"/>
              <a:gd name="T8" fmla="*/ 7058 w 11628"/>
              <a:gd name="T9" fmla="*/ 8331 h 10672"/>
              <a:gd name="T10" fmla="*/ 4633 w 11628"/>
              <a:gd name="T11" fmla="*/ 8331 h 10672"/>
              <a:gd name="T12" fmla="*/ 4633 w 11628"/>
              <a:gd name="T13" fmla="*/ 10672 h 10672"/>
              <a:gd name="T14" fmla="*/ 1412 w 11628"/>
              <a:gd name="T15" fmla="*/ 10672 h 10672"/>
              <a:gd name="T16" fmla="*/ 1412 w 11628"/>
              <a:gd name="T17" fmla="*/ 6645 h 10672"/>
              <a:gd name="T18" fmla="*/ 5846 w 11628"/>
              <a:gd name="T19" fmla="*/ 2773 h 10672"/>
              <a:gd name="T20" fmla="*/ 5845 w 11628"/>
              <a:gd name="T21" fmla="*/ 1728 h 10672"/>
              <a:gd name="T22" fmla="*/ 10763 w 11628"/>
              <a:gd name="T23" fmla="*/ 6054 h 10672"/>
              <a:gd name="T24" fmla="*/ 11628 w 11628"/>
              <a:gd name="T25" fmla="*/ 5189 h 10672"/>
              <a:gd name="T26" fmla="*/ 5847 w 11628"/>
              <a:gd name="T27" fmla="*/ 0 h 10672"/>
              <a:gd name="T28" fmla="*/ 0 w 11628"/>
              <a:gd name="T29" fmla="*/ 5227 h 10672"/>
              <a:gd name="T30" fmla="*/ 863 w 11628"/>
              <a:gd name="T31" fmla="*/ 6093 h 10672"/>
              <a:gd name="T32" fmla="*/ 5845 w 11628"/>
              <a:gd name="T33" fmla="*/ 1728 h 10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28" h="10672">
                <a:moveTo>
                  <a:pt x="5846" y="2773"/>
                </a:moveTo>
                <a:lnTo>
                  <a:pt x="10279" y="6614"/>
                </a:lnTo>
                <a:lnTo>
                  <a:pt x="10279" y="10672"/>
                </a:lnTo>
                <a:lnTo>
                  <a:pt x="7058" y="10672"/>
                </a:lnTo>
                <a:lnTo>
                  <a:pt x="7058" y="8331"/>
                </a:lnTo>
                <a:lnTo>
                  <a:pt x="4633" y="8331"/>
                </a:lnTo>
                <a:lnTo>
                  <a:pt x="4633" y="10672"/>
                </a:lnTo>
                <a:lnTo>
                  <a:pt x="1412" y="10672"/>
                </a:lnTo>
                <a:lnTo>
                  <a:pt x="1412" y="6645"/>
                </a:lnTo>
                <a:lnTo>
                  <a:pt x="5846" y="2773"/>
                </a:lnTo>
                <a:close/>
                <a:moveTo>
                  <a:pt x="5845" y="1728"/>
                </a:moveTo>
                <a:lnTo>
                  <a:pt x="10763" y="6054"/>
                </a:lnTo>
                <a:lnTo>
                  <a:pt x="11628" y="5189"/>
                </a:lnTo>
                <a:lnTo>
                  <a:pt x="5847" y="0"/>
                </a:lnTo>
                <a:lnTo>
                  <a:pt x="0" y="5227"/>
                </a:lnTo>
                <a:lnTo>
                  <a:pt x="863" y="6093"/>
                </a:lnTo>
                <a:lnTo>
                  <a:pt x="5845" y="1728"/>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22" name="Group 21"/>
          <p:cNvGrpSpPr/>
          <p:nvPr/>
        </p:nvGrpSpPr>
        <p:grpSpPr>
          <a:xfrm>
            <a:off x="453896" y="3270582"/>
            <a:ext cx="1440160" cy="964907"/>
            <a:chOff x="453896" y="3270582"/>
            <a:chExt cx="1440160" cy="964907"/>
          </a:xfrm>
        </p:grpSpPr>
        <p:sp>
          <p:nvSpPr>
            <p:cNvPr id="23" name="Rectangle 22">
              <a:hlinkClick r:id="rId3" action="ppaction://hlinksldjump"/>
            </p:cNvPr>
            <p:cNvSpPr/>
            <p:nvPr/>
          </p:nvSpPr>
          <p:spPr>
            <a:xfrm>
              <a:off x="453896" y="3270582"/>
              <a:ext cx="1440160" cy="964907"/>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Picture 6" descr="C:\Documents and Settings\Feldy\My Documents\Downloads\windows8_icons\Compter_Hardware\keyboard\keyboard-512.png"/>
            <p:cNvPicPr>
              <a:picLocks noChangeAspect="1" noChangeArrowheads="1"/>
            </p:cNvPicPr>
            <p:nvPr/>
          </p:nvPicPr>
          <p:blipFill>
            <a:blip r:embed="rId4" cstate="print"/>
            <a:srcRect/>
            <a:stretch>
              <a:fillRect/>
            </a:stretch>
          </p:blipFill>
          <p:spPr bwMode="auto">
            <a:xfrm>
              <a:off x="683568" y="3339504"/>
              <a:ext cx="936104" cy="895985"/>
            </a:xfrm>
            <a:prstGeom prst="rect">
              <a:avLst/>
            </a:prstGeom>
            <a:noFill/>
          </p:spPr>
        </p:pic>
      </p:grpSp>
      <p:grpSp>
        <p:nvGrpSpPr>
          <p:cNvPr id="25" name="Group 24"/>
          <p:cNvGrpSpPr/>
          <p:nvPr/>
        </p:nvGrpSpPr>
        <p:grpSpPr>
          <a:xfrm>
            <a:off x="453896" y="4235490"/>
            <a:ext cx="1444752" cy="964907"/>
            <a:chOff x="453896" y="4235490"/>
            <a:chExt cx="1444752" cy="964907"/>
          </a:xfrm>
        </p:grpSpPr>
        <p:sp>
          <p:nvSpPr>
            <p:cNvPr id="26" name="Rectangle 25">
              <a:hlinkClick r:id="rId5" action="ppaction://hlinksldjump"/>
            </p:cNvPr>
            <p:cNvSpPr/>
            <p:nvPr/>
          </p:nvSpPr>
          <p:spPr>
            <a:xfrm>
              <a:off x="453896" y="4235490"/>
              <a:ext cx="1444752" cy="964907"/>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27" name="Picture 2" descr="C:\Documents and Settings\Feldy\My Documents\Downloads\windows8_icons\Compter_Hardware\notebook\notebook-512_.png"/>
            <p:cNvPicPr>
              <a:picLocks noChangeAspect="1" noChangeArrowheads="1"/>
            </p:cNvPicPr>
            <p:nvPr/>
          </p:nvPicPr>
          <p:blipFill>
            <a:blip r:embed="rId6" cstate="print"/>
            <a:stretch>
              <a:fillRect/>
            </a:stretch>
          </p:blipFill>
          <p:spPr bwMode="auto">
            <a:xfrm>
              <a:off x="755576" y="4304412"/>
              <a:ext cx="864096" cy="827063"/>
            </a:xfrm>
            <a:prstGeom prst="rect">
              <a:avLst/>
            </a:prstGeom>
            <a:noFill/>
            <a:ln>
              <a:noFill/>
            </a:ln>
          </p:spPr>
          <p:style>
            <a:lnRef idx="1">
              <a:schemeClr val="dk1"/>
            </a:lnRef>
            <a:fillRef idx="3">
              <a:schemeClr val="dk1"/>
            </a:fillRef>
            <a:effectRef idx="2">
              <a:schemeClr val="dk1"/>
            </a:effectRef>
            <a:fontRef idx="minor">
              <a:schemeClr val="lt1"/>
            </a:fontRef>
          </p:style>
        </p:pic>
      </p:grpSp>
      <p:grpSp>
        <p:nvGrpSpPr>
          <p:cNvPr id="28" name="Group 27"/>
          <p:cNvGrpSpPr/>
          <p:nvPr/>
        </p:nvGrpSpPr>
        <p:grpSpPr>
          <a:xfrm>
            <a:off x="453896" y="5200397"/>
            <a:ext cx="1444752" cy="964907"/>
            <a:chOff x="453896" y="5200397"/>
            <a:chExt cx="1444752" cy="964907"/>
          </a:xfrm>
        </p:grpSpPr>
        <p:sp>
          <p:nvSpPr>
            <p:cNvPr id="29" name="Rectangle 28">
              <a:hlinkClick r:id="rId7" action="ppaction://hlinksldjump"/>
            </p:cNvPr>
            <p:cNvSpPr/>
            <p:nvPr/>
          </p:nvSpPr>
          <p:spPr>
            <a:xfrm>
              <a:off x="453896" y="5200397"/>
              <a:ext cx="1444752" cy="9649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6" name="Picture 8" descr="C:\Documents and Settings\Feldy\My Documents\Downloads\windows8_icons\User_Role\administrator\administrator-512.png"/>
            <p:cNvPicPr>
              <a:picLocks noChangeAspect="1" noChangeArrowheads="1"/>
            </p:cNvPicPr>
            <p:nvPr/>
          </p:nvPicPr>
          <p:blipFill>
            <a:blip r:embed="rId8" cstate="print"/>
            <a:srcRect/>
            <a:stretch>
              <a:fillRect/>
            </a:stretch>
          </p:blipFill>
          <p:spPr bwMode="auto">
            <a:xfrm>
              <a:off x="755576" y="5269319"/>
              <a:ext cx="864096" cy="827063"/>
            </a:xfrm>
            <a:prstGeom prst="rect">
              <a:avLst/>
            </a:prstGeom>
            <a:noFill/>
          </p:spPr>
        </p:pic>
      </p:grpSp>
      <p:grpSp>
        <p:nvGrpSpPr>
          <p:cNvPr id="37" name="Group 36"/>
          <p:cNvGrpSpPr/>
          <p:nvPr/>
        </p:nvGrpSpPr>
        <p:grpSpPr>
          <a:xfrm>
            <a:off x="453896" y="1340768"/>
            <a:ext cx="1440160" cy="936104"/>
            <a:chOff x="453896" y="1340768"/>
            <a:chExt cx="1440160" cy="936104"/>
          </a:xfrm>
        </p:grpSpPr>
        <p:sp>
          <p:nvSpPr>
            <p:cNvPr id="38" name="Rectangle 37">
              <a:hlinkClick r:id="rId9" action="ppaction://hlinksldjump"/>
            </p:cNvPr>
            <p:cNvSpPr/>
            <p:nvPr/>
          </p:nvSpPr>
          <p:spPr>
            <a:xfrm>
              <a:off x="453896" y="1340768"/>
              <a:ext cx="1440160" cy="9361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7" descr="C:\Program Files (x86)\Microsoft Office\MEDIA\CAGCAT10\j0187423.wmf"/>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1126920" y="1478612"/>
              <a:ext cx="708776" cy="744182"/>
            </a:xfrm>
            <a:prstGeom prst="rect">
              <a:avLst/>
            </a:prstGeom>
            <a:noFill/>
            <a:ln>
              <a:noFill/>
            </a:ln>
            <a:extLst>
              <a:ext uri="{909E8E84-426E-40DD-AFC4-6F175D3DCCD1}">
                <a14:hiddenFill xmlns:a14="http://schemas.microsoft.com/office/drawing/2010/main" xmlns="">
                  <a:solidFill>
                    <a:srgbClr val="FFFFFF"/>
                  </a:solidFill>
                </a14:hiddenFill>
              </a:ext>
            </a:extLst>
          </p:spPr>
        </p:pic>
        <p:pic>
          <p:nvPicPr>
            <p:cNvPr id="40" name="Picture 11" descr="C:\Program Files (x86)\Microsoft Office\MEDIA\CAGCAT10\j0199549.wmf"/>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471312" y="1478612"/>
              <a:ext cx="714603" cy="734515"/>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1" name="Group 40"/>
          <p:cNvGrpSpPr/>
          <p:nvPr/>
        </p:nvGrpSpPr>
        <p:grpSpPr>
          <a:xfrm>
            <a:off x="453896" y="2276873"/>
            <a:ext cx="1440160" cy="993710"/>
            <a:chOff x="453896" y="2276873"/>
            <a:chExt cx="1440160" cy="993710"/>
          </a:xfrm>
        </p:grpSpPr>
        <p:sp>
          <p:nvSpPr>
            <p:cNvPr id="42" name="Rectangle 41">
              <a:hlinkClick r:id="rId12" action="ppaction://hlinksldjump"/>
            </p:cNvPr>
            <p:cNvSpPr/>
            <p:nvPr/>
          </p:nvSpPr>
          <p:spPr>
            <a:xfrm>
              <a:off x="453896" y="2276873"/>
              <a:ext cx="1440160" cy="993710"/>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43" name="Freeform 18"/>
            <p:cNvSpPr>
              <a:spLocks noEditPoints="1"/>
            </p:cNvSpPr>
            <p:nvPr/>
          </p:nvSpPr>
          <p:spPr bwMode="auto">
            <a:xfrm>
              <a:off x="827584" y="2443519"/>
              <a:ext cx="587400" cy="690099"/>
            </a:xfrm>
            <a:custGeom>
              <a:avLst/>
              <a:gdLst>
                <a:gd name="T0" fmla="*/ 7089 w 9464"/>
                <a:gd name="T1" fmla="*/ 9040 h 11628"/>
                <a:gd name="T2" fmla="*/ 2347 w 9464"/>
                <a:gd name="T3" fmla="*/ 9040 h 11628"/>
                <a:gd name="T4" fmla="*/ 2347 w 9464"/>
                <a:gd name="T5" fmla="*/ 8194 h 11628"/>
                <a:gd name="T6" fmla="*/ 7089 w 9464"/>
                <a:gd name="T7" fmla="*/ 8194 h 11628"/>
                <a:gd name="T8" fmla="*/ 7089 w 9464"/>
                <a:gd name="T9" fmla="*/ 9040 h 11628"/>
                <a:gd name="T10" fmla="*/ 7088 w 9464"/>
                <a:gd name="T11" fmla="*/ 7476 h 11628"/>
                <a:gd name="T12" fmla="*/ 2347 w 9464"/>
                <a:gd name="T13" fmla="*/ 7476 h 11628"/>
                <a:gd name="T14" fmla="*/ 2347 w 9464"/>
                <a:gd name="T15" fmla="*/ 6630 h 11628"/>
                <a:gd name="T16" fmla="*/ 7088 w 9464"/>
                <a:gd name="T17" fmla="*/ 6630 h 11628"/>
                <a:gd name="T18" fmla="*/ 7088 w 9464"/>
                <a:gd name="T19" fmla="*/ 7476 h 11628"/>
                <a:gd name="T20" fmla="*/ 7088 w 9464"/>
                <a:gd name="T21" fmla="*/ 5915 h 11628"/>
                <a:gd name="T22" fmla="*/ 2347 w 9464"/>
                <a:gd name="T23" fmla="*/ 5915 h 11628"/>
                <a:gd name="T24" fmla="*/ 2347 w 9464"/>
                <a:gd name="T25" fmla="*/ 5068 h 11628"/>
                <a:gd name="T26" fmla="*/ 7088 w 9464"/>
                <a:gd name="T27" fmla="*/ 5068 h 11628"/>
                <a:gd name="T28" fmla="*/ 7088 w 9464"/>
                <a:gd name="T29" fmla="*/ 5915 h 11628"/>
                <a:gd name="T30" fmla="*/ 5912 w 9464"/>
                <a:gd name="T31" fmla="*/ 1129 h 11628"/>
                <a:gd name="T32" fmla="*/ 5912 w 9464"/>
                <a:gd name="T33" fmla="*/ 3549 h 11628"/>
                <a:gd name="T34" fmla="*/ 8335 w 9464"/>
                <a:gd name="T35" fmla="*/ 3549 h 11628"/>
                <a:gd name="T36" fmla="*/ 8335 w 9464"/>
                <a:gd name="T37" fmla="*/ 10499 h 11628"/>
                <a:gd name="T38" fmla="*/ 1128 w 9464"/>
                <a:gd name="T39" fmla="*/ 10499 h 11628"/>
                <a:gd name="T40" fmla="*/ 1128 w 9464"/>
                <a:gd name="T41" fmla="*/ 1129 h 11628"/>
                <a:gd name="T42" fmla="*/ 5912 w 9464"/>
                <a:gd name="T43" fmla="*/ 1129 h 11628"/>
                <a:gd name="T44" fmla="*/ 6618 w 9464"/>
                <a:gd name="T45" fmla="*/ 0 h 11628"/>
                <a:gd name="T46" fmla="*/ 0 w 9464"/>
                <a:gd name="T47" fmla="*/ 0 h 11628"/>
                <a:gd name="T48" fmla="*/ 0 w 9464"/>
                <a:gd name="T49" fmla="*/ 11628 h 11628"/>
                <a:gd name="T50" fmla="*/ 9464 w 9464"/>
                <a:gd name="T51" fmla="*/ 11628 h 11628"/>
                <a:gd name="T52" fmla="*/ 9464 w 9464"/>
                <a:gd name="T53" fmla="*/ 2844 h 11628"/>
                <a:gd name="T54" fmla="*/ 6618 w 9464"/>
                <a:gd name="T55" fmla="*/ 0 h 1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4" h="11628">
                  <a:moveTo>
                    <a:pt x="7089" y="9040"/>
                  </a:moveTo>
                  <a:lnTo>
                    <a:pt x="2347" y="9040"/>
                  </a:lnTo>
                  <a:lnTo>
                    <a:pt x="2347" y="8194"/>
                  </a:lnTo>
                  <a:lnTo>
                    <a:pt x="7089" y="8194"/>
                  </a:lnTo>
                  <a:lnTo>
                    <a:pt x="7089" y="9040"/>
                  </a:lnTo>
                  <a:close/>
                  <a:moveTo>
                    <a:pt x="7088" y="7476"/>
                  </a:moveTo>
                  <a:lnTo>
                    <a:pt x="2347" y="7476"/>
                  </a:lnTo>
                  <a:lnTo>
                    <a:pt x="2347" y="6630"/>
                  </a:lnTo>
                  <a:lnTo>
                    <a:pt x="7088" y="6630"/>
                  </a:lnTo>
                  <a:lnTo>
                    <a:pt x="7088" y="7476"/>
                  </a:lnTo>
                  <a:close/>
                  <a:moveTo>
                    <a:pt x="7088" y="5915"/>
                  </a:moveTo>
                  <a:lnTo>
                    <a:pt x="2347" y="5915"/>
                  </a:lnTo>
                  <a:lnTo>
                    <a:pt x="2347" y="5068"/>
                  </a:lnTo>
                  <a:lnTo>
                    <a:pt x="7088" y="5068"/>
                  </a:lnTo>
                  <a:lnTo>
                    <a:pt x="7088" y="5915"/>
                  </a:lnTo>
                  <a:close/>
                  <a:moveTo>
                    <a:pt x="5912" y="1129"/>
                  </a:moveTo>
                  <a:lnTo>
                    <a:pt x="5912" y="3549"/>
                  </a:lnTo>
                  <a:lnTo>
                    <a:pt x="8335" y="3549"/>
                  </a:lnTo>
                  <a:lnTo>
                    <a:pt x="8335" y="10499"/>
                  </a:lnTo>
                  <a:lnTo>
                    <a:pt x="1128" y="10499"/>
                  </a:lnTo>
                  <a:lnTo>
                    <a:pt x="1128" y="1129"/>
                  </a:lnTo>
                  <a:lnTo>
                    <a:pt x="5912" y="1129"/>
                  </a:lnTo>
                  <a:moveTo>
                    <a:pt x="6618" y="0"/>
                  </a:moveTo>
                  <a:lnTo>
                    <a:pt x="0" y="0"/>
                  </a:lnTo>
                  <a:lnTo>
                    <a:pt x="0" y="11628"/>
                  </a:lnTo>
                  <a:lnTo>
                    <a:pt x="9464" y="11628"/>
                  </a:lnTo>
                  <a:lnTo>
                    <a:pt x="9464" y="2844"/>
                  </a:lnTo>
                  <a:lnTo>
                    <a:pt x="661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44" name="TextBox 43"/>
          <p:cNvSpPr txBox="1"/>
          <p:nvPr/>
        </p:nvSpPr>
        <p:spPr>
          <a:xfrm>
            <a:off x="2051720" y="1484784"/>
            <a:ext cx="6624736" cy="3970318"/>
          </a:xfrm>
          <a:prstGeom prst="rect">
            <a:avLst/>
          </a:prstGeom>
          <a:noFill/>
        </p:spPr>
        <p:txBody>
          <a:bodyPr wrap="square" rtlCol="0">
            <a:spAutoFit/>
          </a:bodyPr>
          <a:lstStyle/>
          <a:p>
            <a:r>
              <a:rPr lang="id-ID" dirty="0" smtClean="0"/>
              <a:t>Sistem Penyediaan Data Terintegrasi Pemakaian Gas Pelanggan berbasis web (</a:t>
            </a:r>
            <a:r>
              <a:rPr lang="id-ID" i="1" dirty="0" smtClean="0"/>
              <a:t>WebBase</a:t>
            </a:r>
            <a:r>
              <a:rPr lang="id-ID" dirty="0" smtClean="0"/>
              <a:t>) yang telah terintegrasi dengan ketujuh area kerja, yaitu :</a:t>
            </a:r>
          </a:p>
          <a:p>
            <a:pPr marL="742950" lvl="1" indent="-285750">
              <a:buFont typeface="Arial" pitchFamily="34" charset="0"/>
              <a:buChar char="•"/>
            </a:pPr>
            <a:r>
              <a:rPr lang="id-ID" dirty="0" smtClean="0"/>
              <a:t>Jakarta</a:t>
            </a:r>
          </a:p>
          <a:p>
            <a:pPr marL="742950" lvl="1" indent="-285750">
              <a:buFont typeface="Arial" pitchFamily="34" charset="0"/>
              <a:buChar char="•"/>
            </a:pPr>
            <a:r>
              <a:rPr lang="id-ID" dirty="0" smtClean="0"/>
              <a:t>Bogor</a:t>
            </a:r>
          </a:p>
          <a:p>
            <a:pPr marL="742950" lvl="1" indent="-285750">
              <a:buFont typeface="Arial" pitchFamily="34" charset="0"/>
              <a:buChar char="•"/>
            </a:pPr>
            <a:r>
              <a:rPr lang="id-ID" dirty="0" smtClean="0"/>
              <a:t>Bekasi</a:t>
            </a:r>
          </a:p>
          <a:p>
            <a:pPr marL="742950" lvl="1" indent="-285750">
              <a:buFont typeface="Arial" pitchFamily="34" charset="0"/>
              <a:buChar char="•"/>
            </a:pPr>
            <a:r>
              <a:rPr lang="id-ID" dirty="0" smtClean="0"/>
              <a:t>Karawang</a:t>
            </a:r>
          </a:p>
          <a:p>
            <a:pPr marL="742950" lvl="1" indent="-285750">
              <a:buFont typeface="Arial" pitchFamily="34" charset="0"/>
              <a:buChar char="•"/>
            </a:pPr>
            <a:r>
              <a:rPr lang="id-ID" dirty="0" smtClean="0"/>
              <a:t>Cirebon </a:t>
            </a:r>
          </a:p>
          <a:p>
            <a:pPr marL="742950" lvl="1" indent="-285750">
              <a:buFont typeface="Arial" pitchFamily="34" charset="0"/>
              <a:buChar char="•"/>
            </a:pPr>
            <a:r>
              <a:rPr lang="id-ID" dirty="0" smtClean="0"/>
              <a:t>Banten </a:t>
            </a:r>
          </a:p>
          <a:p>
            <a:pPr marL="742950" lvl="1" indent="-285750">
              <a:buFont typeface="Arial" pitchFamily="34" charset="0"/>
              <a:buChar char="•"/>
            </a:pPr>
            <a:r>
              <a:rPr lang="id-ID" dirty="0" smtClean="0"/>
              <a:t>Palembang</a:t>
            </a:r>
            <a:endParaRPr lang="en-US" dirty="0" smtClean="0"/>
          </a:p>
          <a:p>
            <a:pPr marL="742950" lvl="1" indent="-285750"/>
            <a:endParaRPr lang="id-ID" dirty="0" smtClean="0"/>
          </a:p>
          <a:p>
            <a:r>
              <a:rPr lang="id-ID" dirty="0" smtClean="0"/>
              <a:t>Dengan adanya 2 server yang disediakan (Web-Server &amp; Database-server) diharapkan agar sistem yang dikelola dapat berjalan secara lebih responsif</a:t>
            </a:r>
            <a:endParaRPr lang="en-US" sz="2400" dirty="0"/>
          </a:p>
        </p:txBody>
      </p:sp>
    </p:spTree>
    <p:extLst>
      <p:ext uri="{BB962C8B-B14F-4D97-AF65-F5344CB8AC3E}">
        <p14:creationId xmlns:p14="http://schemas.microsoft.com/office/powerpoint/2010/main" xmlns="" val="206716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2200" fill="hold"/>
                                        <p:tgtEl>
                                          <p:spTgt spid="44"/>
                                        </p:tgtEl>
                                        <p:attrNameLst>
                                          <p:attrName>ppt_x</p:attrName>
                                        </p:attrNameLst>
                                      </p:cBhvr>
                                      <p:tavLst>
                                        <p:tav tm="0">
                                          <p:val>
                                            <p:strVal val="#ppt_x"/>
                                          </p:val>
                                        </p:tav>
                                        <p:tav tm="100000">
                                          <p:val>
                                            <p:strVal val="#ppt_x"/>
                                          </p:val>
                                        </p:tav>
                                      </p:tavLst>
                                    </p:anim>
                                    <p:anim calcmode="lin" valueType="num">
                                      <p:cBhvr additive="base">
                                        <p:cTn id="8" dur="22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67544" y="1340768"/>
            <a:ext cx="8208912" cy="4824536"/>
          </a:xfrm>
          <a:prstGeom prst="rect">
            <a:avLst/>
          </a:prstGeom>
          <a:solidFill>
            <a:srgbClr val="4BAC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2" name="Title 1"/>
          <p:cNvSpPr>
            <a:spLocks noGrp="1"/>
          </p:cNvSpPr>
          <p:nvPr>
            <p:ph type="title"/>
          </p:nvPr>
        </p:nvSpPr>
        <p:spPr>
          <a:xfrm>
            <a:off x="457200" y="274638"/>
            <a:ext cx="8229600" cy="850106"/>
          </a:xfrm>
        </p:spPr>
        <p:txBody>
          <a:bodyPr/>
          <a:lstStyle/>
          <a:p>
            <a:r>
              <a:rPr lang="en-GB" dirty="0" err="1" smtClean="0"/>
              <a:t>Alur</a:t>
            </a:r>
            <a:r>
              <a:rPr lang="en-GB" dirty="0" smtClean="0"/>
              <a:t> </a:t>
            </a:r>
            <a:r>
              <a:rPr lang="en-GB" dirty="0" err="1" smtClean="0"/>
              <a:t>ke</a:t>
            </a:r>
            <a:r>
              <a:rPr lang="en-GB" dirty="0" err="1" smtClean="0"/>
              <a:t>lima</a:t>
            </a:r>
            <a:endParaRPr lang="en-GB" dirty="0"/>
          </a:p>
        </p:txBody>
      </p:sp>
      <p:sp>
        <p:nvSpPr>
          <p:cNvPr id="19" name="Freeform 5">
            <a:hlinkClick r:id="rId2" action="ppaction://hlinksldjump"/>
          </p:cNvPr>
          <p:cNvSpPr>
            <a:spLocks noEditPoints="1"/>
          </p:cNvSpPr>
          <p:nvPr/>
        </p:nvSpPr>
        <p:spPr bwMode="auto">
          <a:xfrm>
            <a:off x="7956376" y="5445224"/>
            <a:ext cx="693740" cy="635950"/>
          </a:xfrm>
          <a:custGeom>
            <a:avLst/>
            <a:gdLst>
              <a:gd name="T0" fmla="*/ 5846 w 11628"/>
              <a:gd name="T1" fmla="*/ 2773 h 10672"/>
              <a:gd name="T2" fmla="*/ 10279 w 11628"/>
              <a:gd name="T3" fmla="*/ 6614 h 10672"/>
              <a:gd name="T4" fmla="*/ 10279 w 11628"/>
              <a:gd name="T5" fmla="*/ 10672 h 10672"/>
              <a:gd name="T6" fmla="*/ 7058 w 11628"/>
              <a:gd name="T7" fmla="*/ 10672 h 10672"/>
              <a:gd name="T8" fmla="*/ 7058 w 11628"/>
              <a:gd name="T9" fmla="*/ 8331 h 10672"/>
              <a:gd name="T10" fmla="*/ 4633 w 11628"/>
              <a:gd name="T11" fmla="*/ 8331 h 10672"/>
              <a:gd name="T12" fmla="*/ 4633 w 11628"/>
              <a:gd name="T13" fmla="*/ 10672 h 10672"/>
              <a:gd name="T14" fmla="*/ 1412 w 11628"/>
              <a:gd name="T15" fmla="*/ 10672 h 10672"/>
              <a:gd name="T16" fmla="*/ 1412 w 11628"/>
              <a:gd name="T17" fmla="*/ 6645 h 10672"/>
              <a:gd name="T18" fmla="*/ 5846 w 11628"/>
              <a:gd name="T19" fmla="*/ 2773 h 10672"/>
              <a:gd name="T20" fmla="*/ 5845 w 11628"/>
              <a:gd name="T21" fmla="*/ 1728 h 10672"/>
              <a:gd name="T22" fmla="*/ 10763 w 11628"/>
              <a:gd name="T23" fmla="*/ 6054 h 10672"/>
              <a:gd name="T24" fmla="*/ 11628 w 11628"/>
              <a:gd name="T25" fmla="*/ 5189 h 10672"/>
              <a:gd name="T26" fmla="*/ 5847 w 11628"/>
              <a:gd name="T27" fmla="*/ 0 h 10672"/>
              <a:gd name="T28" fmla="*/ 0 w 11628"/>
              <a:gd name="T29" fmla="*/ 5227 h 10672"/>
              <a:gd name="T30" fmla="*/ 863 w 11628"/>
              <a:gd name="T31" fmla="*/ 6093 h 10672"/>
              <a:gd name="T32" fmla="*/ 5845 w 11628"/>
              <a:gd name="T33" fmla="*/ 1728 h 10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28" h="10672">
                <a:moveTo>
                  <a:pt x="5846" y="2773"/>
                </a:moveTo>
                <a:lnTo>
                  <a:pt x="10279" y="6614"/>
                </a:lnTo>
                <a:lnTo>
                  <a:pt x="10279" y="10672"/>
                </a:lnTo>
                <a:lnTo>
                  <a:pt x="7058" y="10672"/>
                </a:lnTo>
                <a:lnTo>
                  <a:pt x="7058" y="8331"/>
                </a:lnTo>
                <a:lnTo>
                  <a:pt x="4633" y="8331"/>
                </a:lnTo>
                <a:lnTo>
                  <a:pt x="4633" y="10672"/>
                </a:lnTo>
                <a:lnTo>
                  <a:pt x="1412" y="10672"/>
                </a:lnTo>
                <a:lnTo>
                  <a:pt x="1412" y="6645"/>
                </a:lnTo>
                <a:lnTo>
                  <a:pt x="5846" y="2773"/>
                </a:lnTo>
                <a:close/>
                <a:moveTo>
                  <a:pt x="5845" y="1728"/>
                </a:moveTo>
                <a:lnTo>
                  <a:pt x="10763" y="6054"/>
                </a:lnTo>
                <a:lnTo>
                  <a:pt x="11628" y="5189"/>
                </a:lnTo>
                <a:lnTo>
                  <a:pt x="5847" y="0"/>
                </a:lnTo>
                <a:lnTo>
                  <a:pt x="0" y="5227"/>
                </a:lnTo>
                <a:lnTo>
                  <a:pt x="863" y="6093"/>
                </a:lnTo>
                <a:lnTo>
                  <a:pt x="5845" y="1728"/>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22" name="Group 21"/>
          <p:cNvGrpSpPr/>
          <p:nvPr/>
        </p:nvGrpSpPr>
        <p:grpSpPr>
          <a:xfrm>
            <a:off x="453896" y="3270582"/>
            <a:ext cx="1440160" cy="964907"/>
            <a:chOff x="453896" y="3270582"/>
            <a:chExt cx="1440160" cy="964907"/>
          </a:xfrm>
        </p:grpSpPr>
        <p:sp>
          <p:nvSpPr>
            <p:cNvPr id="23" name="Rectangle 22">
              <a:hlinkClick r:id="rId3" action="ppaction://hlinksldjump"/>
            </p:cNvPr>
            <p:cNvSpPr/>
            <p:nvPr/>
          </p:nvSpPr>
          <p:spPr>
            <a:xfrm>
              <a:off x="453896" y="3270582"/>
              <a:ext cx="1440160" cy="964907"/>
            </a:xfrm>
            <a:prstGeom prst="rect">
              <a:avLst/>
            </a:prstGeom>
            <a:solidFill>
              <a:srgbClr val="F58D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Picture 6" descr="C:\Documents and Settings\Feldy\My Documents\Downloads\windows8_icons\Compter_Hardware\keyboard\keyboard-512.png"/>
            <p:cNvPicPr>
              <a:picLocks noChangeAspect="1" noChangeArrowheads="1"/>
            </p:cNvPicPr>
            <p:nvPr/>
          </p:nvPicPr>
          <p:blipFill>
            <a:blip r:embed="rId4" cstate="print"/>
            <a:srcRect/>
            <a:stretch>
              <a:fillRect/>
            </a:stretch>
          </p:blipFill>
          <p:spPr bwMode="auto">
            <a:xfrm>
              <a:off x="683568" y="3339504"/>
              <a:ext cx="936104" cy="895985"/>
            </a:xfrm>
            <a:prstGeom prst="rect">
              <a:avLst/>
            </a:prstGeom>
            <a:noFill/>
          </p:spPr>
        </p:pic>
      </p:grpSp>
      <p:grpSp>
        <p:nvGrpSpPr>
          <p:cNvPr id="25" name="Group 24"/>
          <p:cNvGrpSpPr/>
          <p:nvPr/>
        </p:nvGrpSpPr>
        <p:grpSpPr>
          <a:xfrm>
            <a:off x="453896" y="4235490"/>
            <a:ext cx="1444752" cy="964907"/>
            <a:chOff x="453896" y="4235490"/>
            <a:chExt cx="1444752" cy="964907"/>
          </a:xfrm>
        </p:grpSpPr>
        <p:sp>
          <p:nvSpPr>
            <p:cNvPr id="26" name="Rectangle 25">
              <a:hlinkClick r:id="rId5" action="ppaction://hlinksldjump"/>
            </p:cNvPr>
            <p:cNvSpPr/>
            <p:nvPr/>
          </p:nvSpPr>
          <p:spPr>
            <a:xfrm>
              <a:off x="453896" y="4235490"/>
              <a:ext cx="1444752" cy="964907"/>
            </a:xfrm>
            <a:prstGeom prst="rect">
              <a:avLst/>
            </a:prstGeom>
            <a:solidFill>
              <a:srgbClr val="009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27" name="Picture 2" descr="C:\Documents and Settings\Feldy\My Documents\Downloads\windows8_icons\Compter_Hardware\notebook\notebook-512_.png"/>
            <p:cNvPicPr>
              <a:picLocks noChangeAspect="1" noChangeArrowheads="1"/>
            </p:cNvPicPr>
            <p:nvPr/>
          </p:nvPicPr>
          <p:blipFill>
            <a:blip r:embed="rId6" cstate="print"/>
            <a:stretch>
              <a:fillRect/>
            </a:stretch>
          </p:blipFill>
          <p:spPr bwMode="auto">
            <a:xfrm>
              <a:off x="755576" y="4304412"/>
              <a:ext cx="864096" cy="827063"/>
            </a:xfrm>
            <a:prstGeom prst="rect">
              <a:avLst/>
            </a:prstGeom>
            <a:noFill/>
            <a:ln>
              <a:noFill/>
            </a:ln>
          </p:spPr>
          <p:style>
            <a:lnRef idx="1">
              <a:schemeClr val="dk1"/>
            </a:lnRef>
            <a:fillRef idx="3">
              <a:schemeClr val="dk1"/>
            </a:fillRef>
            <a:effectRef idx="2">
              <a:schemeClr val="dk1"/>
            </a:effectRef>
            <a:fontRef idx="minor">
              <a:schemeClr val="lt1"/>
            </a:fontRef>
          </p:style>
        </p:pic>
      </p:grpSp>
      <p:grpSp>
        <p:nvGrpSpPr>
          <p:cNvPr id="28" name="Group 27"/>
          <p:cNvGrpSpPr/>
          <p:nvPr/>
        </p:nvGrpSpPr>
        <p:grpSpPr>
          <a:xfrm>
            <a:off x="453896" y="5200397"/>
            <a:ext cx="1444752" cy="964907"/>
            <a:chOff x="453896" y="5200397"/>
            <a:chExt cx="1444752" cy="964907"/>
          </a:xfrm>
        </p:grpSpPr>
        <p:sp>
          <p:nvSpPr>
            <p:cNvPr id="29" name="Rectangle 28">
              <a:hlinkClick r:id="rId7" action="ppaction://hlinksldjump"/>
            </p:cNvPr>
            <p:cNvSpPr/>
            <p:nvPr/>
          </p:nvSpPr>
          <p:spPr>
            <a:xfrm>
              <a:off x="453896" y="5200397"/>
              <a:ext cx="1444752" cy="9649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6" name="Picture 8" descr="C:\Documents and Settings\Feldy\My Documents\Downloads\windows8_icons\User_Role\administrator\administrator-512.png"/>
            <p:cNvPicPr>
              <a:picLocks noChangeAspect="1" noChangeArrowheads="1"/>
            </p:cNvPicPr>
            <p:nvPr/>
          </p:nvPicPr>
          <p:blipFill>
            <a:blip r:embed="rId8" cstate="print"/>
            <a:srcRect/>
            <a:stretch>
              <a:fillRect/>
            </a:stretch>
          </p:blipFill>
          <p:spPr bwMode="auto">
            <a:xfrm>
              <a:off x="755576" y="5269319"/>
              <a:ext cx="864096" cy="827063"/>
            </a:xfrm>
            <a:prstGeom prst="rect">
              <a:avLst/>
            </a:prstGeom>
            <a:noFill/>
          </p:spPr>
        </p:pic>
      </p:grpSp>
      <p:grpSp>
        <p:nvGrpSpPr>
          <p:cNvPr id="37" name="Group 36"/>
          <p:cNvGrpSpPr/>
          <p:nvPr/>
        </p:nvGrpSpPr>
        <p:grpSpPr>
          <a:xfrm>
            <a:off x="453896" y="1340768"/>
            <a:ext cx="1440160" cy="936104"/>
            <a:chOff x="453896" y="1340768"/>
            <a:chExt cx="1440160" cy="936104"/>
          </a:xfrm>
        </p:grpSpPr>
        <p:sp>
          <p:nvSpPr>
            <p:cNvPr id="38" name="Rectangle 37">
              <a:hlinkClick r:id="rId9" action="ppaction://hlinksldjump"/>
            </p:cNvPr>
            <p:cNvSpPr/>
            <p:nvPr/>
          </p:nvSpPr>
          <p:spPr>
            <a:xfrm>
              <a:off x="453896" y="1340768"/>
              <a:ext cx="1440160" cy="9361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7" descr="C:\Program Files (x86)\Microsoft Office\MEDIA\CAGCAT10\j0187423.wmf"/>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1126920" y="1478612"/>
              <a:ext cx="708776" cy="744182"/>
            </a:xfrm>
            <a:prstGeom prst="rect">
              <a:avLst/>
            </a:prstGeom>
            <a:noFill/>
            <a:ln>
              <a:noFill/>
            </a:ln>
            <a:extLst>
              <a:ext uri="{909E8E84-426E-40DD-AFC4-6F175D3DCCD1}">
                <a14:hiddenFill xmlns:a14="http://schemas.microsoft.com/office/drawing/2010/main" xmlns="">
                  <a:solidFill>
                    <a:srgbClr val="FFFFFF"/>
                  </a:solidFill>
                </a14:hiddenFill>
              </a:ext>
            </a:extLst>
          </p:spPr>
        </p:pic>
        <p:pic>
          <p:nvPicPr>
            <p:cNvPr id="40" name="Picture 11" descr="C:\Program Files (x86)\Microsoft Office\MEDIA\CAGCAT10\j0199549.wmf"/>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471312" y="1478612"/>
              <a:ext cx="714603" cy="734515"/>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1" name="Group 40"/>
          <p:cNvGrpSpPr/>
          <p:nvPr/>
        </p:nvGrpSpPr>
        <p:grpSpPr>
          <a:xfrm>
            <a:off x="453896" y="2276873"/>
            <a:ext cx="1440160" cy="993710"/>
            <a:chOff x="453896" y="2276873"/>
            <a:chExt cx="1440160" cy="993710"/>
          </a:xfrm>
        </p:grpSpPr>
        <p:sp>
          <p:nvSpPr>
            <p:cNvPr id="42" name="Rectangle 41">
              <a:hlinkClick r:id="rId12" action="ppaction://hlinksldjump"/>
            </p:cNvPr>
            <p:cNvSpPr/>
            <p:nvPr/>
          </p:nvSpPr>
          <p:spPr>
            <a:xfrm>
              <a:off x="453896" y="2276873"/>
              <a:ext cx="1440160" cy="993710"/>
            </a:xfrm>
            <a:prstGeom prst="rect">
              <a:avLst/>
            </a:prstGeom>
            <a:solidFill>
              <a:srgbClr val="464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chemeClr val="tx1"/>
                </a:solidFill>
              </a:endParaRPr>
            </a:p>
          </p:txBody>
        </p:sp>
        <p:sp>
          <p:nvSpPr>
            <p:cNvPr id="43" name="Freeform 18"/>
            <p:cNvSpPr>
              <a:spLocks noEditPoints="1"/>
            </p:cNvSpPr>
            <p:nvPr/>
          </p:nvSpPr>
          <p:spPr bwMode="auto">
            <a:xfrm>
              <a:off x="827584" y="2443519"/>
              <a:ext cx="587400" cy="690099"/>
            </a:xfrm>
            <a:custGeom>
              <a:avLst/>
              <a:gdLst>
                <a:gd name="T0" fmla="*/ 7089 w 9464"/>
                <a:gd name="T1" fmla="*/ 9040 h 11628"/>
                <a:gd name="T2" fmla="*/ 2347 w 9464"/>
                <a:gd name="T3" fmla="*/ 9040 h 11628"/>
                <a:gd name="T4" fmla="*/ 2347 w 9464"/>
                <a:gd name="T5" fmla="*/ 8194 h 11628"/>
                <a:gd name="T6" fmla="*/ 7089 w 9464"/>
                <a:gd name="T7" fmla="*/ 8194 h 11628"/>
                <a:gd name="T8" fmla="*/ 7089 w 9464"/>
                <a:gd name="T9" fmla="*/ 9040 h 11628"/>
                <a:gd name="T10" fmla="*/ 7088 w 9464"/>
                <a:gd name="T11" fmla="*/ 7476 h 11628"/>
                <a:gd name="T12" fmla="*/ 2347 w 9464"/>
                <a:gd name="T13" fmla="*/ 7476 h 11628"/>
                <a:gd name="T14" fmla="*/ 2347 w 9464"/>
                <a:gd name="T15" fmla="*/ 6630 h 11628"/>
                <a:gd name="T16" fmla="*/ 7088 w 9464"/>
                <a:gd name="T17" fmla="*/ 6630 h 11628"/>
                <a:gd name="T18" fmla="*/ 7088 w 9464"/>
                <a:gd name="T19" fmla="*/ 7476 h 11628"/>
                <a:gd name="T20" fmla="*/ 7088 w 9464"/>
                <a:gd name="T21" fmla="*/ 5915 h 11628"/>
                <a:gd name="T22" fmla="*/ 2347 w 9464"/>
                <a:gd name="T23" fmla="*/ 5915 h 11628"/>
                <a:gd name="T24" fmla="*/ 2347 w 9464"/>
                <a:gd name="T25" fmla="*/ 5068 h 11628"/>
                <a:gd name="T26" fmla="*/ 7088 w 9464"/>
                <a:gd name="T27" fmla="*/ 5068 h 11628"/>
                <a:gd name="T28" fmla="*/ 7088 w 9464"/>
                <a:gd name="T29" fmla="*/ 5915 h 11628"/>
                <a:gd name="T30" fmla="*/ 5912 w 9464"/>
                <a:gd name="T31" fmla="*/ 1129 h 11628"/>
                <a:gd name="T32" fmla="*/ 5912 w 9464"/>
                <a:gd name="T33" fmla="*/ 3549 h 11628"/>
                <a:gd name="T34" fmla="*/ 8335 w 9464"/>
                <a:gd name="T35" fmla="*/ 3549 h 11628"/>
                <a:gd name="T36" fmla="*/ 8335 w 9464"/>
                <a:gd name="T37" fmla="*/ 10499 h 11628"/>
                <a:gd name="T38" fmla="*/ 1128 w 9464"/>
                <a:gd name="T39" fmla="*/ 10499 h 11628"/>
                <a:gd name="T40" fmla="*/ 1128 w 9464"/>
                <a:gd name="T41" fmla="*/ 1129 h 11628"/>
                <a:gd name="T42" fmla="*/ 5912 w 9464"/>
                <a:gd name="T43" fmla="*/ 1129 h 11628"/>
                <a:gd name="T44" fmla="*/ 6618 w 9464"/>
                <a:gd name="T45" fmla="*/ 0 h 11628"/>
                <a:gd name="T46" fmla="*/ 0 w 9464"/>
                <a:gd name="T47" fmla="*/ 0 h 11628"/>
                <a:gd name="T48" fmla="*/ 0 w 9464"/>
                <a:gd name="T49" fmla="*/ 11628 h 11628"/>
                <a:gd name="T50" fmla="*/ 9464 w 9464"/>
                <a:gd name="T51" fmla="*/ 11628 h 11628"/>
                <a:gd name="T52" fmla="*/ 9464 w 9464"/>
                <a:gd name="T53" fmla="*/ 2844 h 11628"/>
                <a:gd name="T54" fmla="*/ 6618 w 9464"/>
                <a:gd name="T55" fmla="*/ 0 h 1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64" h="11628">
                  <a:moveTo>
                    <a:pt x="7089" y="9040"/>
                  </a:moveTo>
                  <a:lnTo>
                    <a:pt x="2347" y="9040"/>
                  </a:lnTo>
                  <a:lnTo>
                    <a:pt x="2347" y="8194"/>
                  </a:lnTo>
                  <a:lnTo>
                    <a:pt x="7089" y="8194"/>
                  </a:lnTo>
                  <a:lnTo>
                    <a:pt x="7089" y="9040"/>
                  </a:lnTo>
                  <a:close/>
                  <a:moveTo>
                    <a:pt x="7088" y="7476"/>
                  </a:moveTo>
                  <a:lnTo>
                    <a:pt x="2347" y="7476"/>
                  </a:lnTo>
                  <a:lnTo>
                    <a:pt x="2347" y="6630"/>
                  </a:lnTo>
                  <a:lnTo>
                    <a:pt x="7088" y="6630"/>
                  </a:lnTo>
                  <a:lnTo>
                    <a:pt x="7088" y="7476"/>
                  </a:lnTo>
                  <a:close/>
                  <a:moveTo>
                    <a:pt x="7088" y="5915"/>
                  </a:moveTo>
                  <a:lnTo>
                    <a:pt x="2347" y="5915"/>
                  </a:lnTo>
                  <a:lnTo>
                    <a:pt x="2347" y="5068"/>
                  </a:lnTo>
                  <a:lnTo>
                    <a:pt x="7088" y="5068"/>
                  </a:lnTo>
                  <a:lnTo>
                    <a:pt x="7088" y="5915"/>
                  </a:lnTo>
                  <a:close/>
                  <a:moveTo>
                    <a:pt x="5912" y="1129"/>
                  </a:moveTo>
                  <a:lnTo>
                    <a:pt x="5912" y="3549"/>
                  </a:lnTo>
                  <a:lnTo>
                    <a:pt x="8335" y="3549"/>
                  </a:lnTo>
                  <a:lnTo>
                    <a:pt x="8335" y="10499"/>
                  </a:lnTo>
                  <a:lnTo>
                    <a:pt x="1128" y="10499"/>
                  </a:lnTo>
                  <a:lnTo>
                    <a:pt x="1128" y="1129"/>
                  </a:lnTo>
                  <a:lnTo>
                    <a:pt x="5912" y="1129"/>
                  </a:lnTo>
                  <a:moveTo>
                    <a:pt x="6618" y="0"/>
                  </a:moveTo>
                  <a:lnTo>
                    <a:pt x="0" y="0"/>
                  </a:lnTo>
                  <a:lnTo>
                    <a:pt x="0" y="11628"/>
                  </a:lnTo>
                  <a:lnTo>
                    <a:pt x="9464" y="11628"/>
                  </a:lnTo>
                  <a:lnTo>
                    <a:pt x="9464" y="2844"/>
                  </a:lnTo>
                  <a:lnTo>
                    <a:pt x="661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44" name="TextBox 43"/>
          <p:cNvSpPr txBox="1"/>
          <p:nvPr/>
        </p:nvSpPr>
        <p:spPr>
          <a:xfrm>
            <a:off x="2051720" y="1484784"/>
            <a:ext cx="6624736" cy="3046988"/>
          </a:xfrm>
          <a:prstGeom prst="rect">
            <a:avLst/>
          </a:prstGeom>
          <a:noFill/>
        </p:spPr>
        <p:txBody>
          <a:bodyPr wrap="square" rtlCol="0">
            <a:spAutoFit/>
          </a:bodyPr>
          <a:lstStyle/>
          <a:p>
            <a:r>
              <a:rPr lang="id-ID" sz="2400" dirty="0" smtClean="0">
                <a:solidFill>
                  <a:srgbClr val="FF0000"/>
                </a:solidFill>
              </a:rPr>
              <a:t>Project Manager </a:t>
            </a:r>
            <a:r>
              <a:rPr lang="id-ID" sz="2400" dirty="0" smtClean="0"/>
              <a:t>selaku </a:t>
            </a:r>
            <a:r>
              <a:rPr lang="id-ID" sz="2400" dirty="0" smtClean="0"/>
              <a:t>pemimpin perusahaan memegang kuasa penuh atas informasi yang didapatkan dalam </a:t>
            </a:r>
            <a:r>
              <a:rPr lang="id-ID" sz="2400" dirty="0" smtClean="0">
                <a:solidFill>
                  <a:srgbClr val="FF0000"/>
                </a:solidFill>
              </a:rPr>
              <a:t>webbase</a:t>
            </a:r>
            <a:r>
              <a:rPr lang="id-ID" sz="2400" dirty="0" smtClean="0"/>
              <a:t> tersebut, dengan adanya modul progress pada </a:t>
            </a:r>
            <a:r>
              <a:rPr lang="id-ID" sz="2400" dirty="0" smtClean="0">
                <a:solidFill>
                  <a:srgbClr val="FF0000"/>
                </a:solidFill>
              </a:rPr>
              <a:t>webbase</a:t>
            </a:r>
            <a:r>
              <a:rPr lang="id-ID" sz="2400" dirty="0" smtClean="0"/>
              <a:t> tersebut project manager dapat memantau maupun memastikan seluruh kegiatan &amp; pekerjaan yang sedang berjalan pada setiap harinya.</a:t>
            </a:r>
            <a:endParaRPr lang="en-US" sz="2400" dirty="0"/>
          </a:p>
        </p:txBody>
      </p:sp>
    </p:spTree>
    <p:extLst>
      <p:ext uri="{BB962C8B-B14F-4D97-AF65-F5344CB8AC3E}">
        <p14:creationId xmlns:p14="http://schemas.microsoft.com/office/powerpoint/2010/main" xmlns="" val="206716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2200" fill="hold"/>
                                        <p:tgtEl>
                                          <p:spTgt spid="44"/>
                                        </p:tgtEl>
                                        <p:attrNameLst>
                                          <p:attrName>ppt_x</p:attrName>
                                        </p:attrNameLst>
                                      </p:cBhvr>
                                      <p:tavLst>
                                        <p:tav tm="0">
                                          <p:val>
                                            <p:strVal val="#ppt_x"/>
                                          </p:val>
                                        </p:tav>
                                        <p:tav tm="100000">
                                          <p:val>
                                            <p:strVal val="#ppt_x"/>
                                          </p:val>
                                        </p:tav>
                                      </p:tavLst>
                                    </p:anim>
                                    <p:anim calcmode="lin" valueType="num">
                                      <p:cBhvr additive="base">
                                        <p:cTn id="8" dur="22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theme/theme1.xml><?xml version="1.0" encoding="utf-8"?>
<a:theme xmlns:a="http://schemas.openxmlformats.org/drawingml/2006/main" name="Office Theme">
  <a:themeElements>
    <a:clrScheme name="Metro">
      <a:dk1>
        <a:srgbClr val="FFFFFF"/>
      </a:dk1>
      <a:lt1>
        <a:srgbClr val="1F497D"/>
      </a:lt1>
      <a:dk2>
        <a:srgbClr val="FFFFFF"/>
      </a:dk2>
      <a:lt2>
        <a:srgbClr val="1F497D"/>
      </a:lt2>
      <a:accent1>
        <a:srgbClr val="E8402E"/>
      </a:accent1>
      <a:accent2>
        <a:srgbClr val="C0504D"/>
      </a:accent2>
      <a:accent3>
        <a:srgbClr val="9BBB59"/>
      </a:accent3>
      <a:accent4>
        <a:srgbClr val="8064A2"/>
      </a:accent4>
      <a:accent5>
        <a:srgbClr val="4BACC6"/>
      </a:accent5>
      <a:accent6>
        <a:srgbClr val="F79646"/>
      </a:accent6>
      <a:hlink>
        <a:srgbClr val="FFFFFF"/>
      </a:hlink>
      <a:folHlink>
        <a:srgbClr val="C6D9F0"/>
      </a:folHlink>
    </a:clrScheme>
    <a:fontScheme name="Metro">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298</TotalTime>
  <Words>155</Words>
  <Application>Microsoft Office PowerPoint</Application>
  <PresentationFormat>On-screen Show (4:3)</PresentationFormat>
  <Paragraphs>51</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Penyediaan Data Pemakaian Gas Pelanggan</vt:lpstr>
      <vt:lpstr>Anggota kelompok</vt:lpstr>
      <vt:lpstr>A. Pengenalan &amp; Tujuan</vt:lpstr>
      <vt:lpstr>Our workflow</vt:lpstr>
      <vt:lpstr>Alur pertama</vt:lpstr>
      <vt:lpstr>Alur kedua</vt:lpstr>
      <vt:lpstr>Alur ketiga</vt:lpstr>
      <vt:lpstr>Alur keempat</vt:lpstr>
      <vt:lpstr>Alur kelima</vt:lpstr>
    </vt:vector>
  </TitlesOfParts>
  <Company>SAINT-GOBAIN 1.7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Alesandra Blakeston</dc:creator>
  <cp:lastModifiedBy>Rizky</cp:lastModifiedBy>
  <cp:revision>64</cp:revision>
  <dcterms:created xsi:type="dcterms:W3CDTF">2013-06-03T12:57:42Z</dcterms:created>
  <dcterms:modified xsi:type="dcterms:W3CDTF">2013-06-23T17:34:30Z</dcterms:modified>
</cp:coreProperties>
</file>