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5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E05B-DB16-460C-A5CA-1A5C0CFDB9F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465"/>
            <a:ext cx="7772400" cy="2387600"/>
          </a:xfrm>
        </p:spPr>
        <p:txBody>
          <a:bodyPr/>
          <a:lstStyle/>
          <a:p>
            <a:r>
              <a:rPr lang="en-US" dirty="0" smtClean="0"/>
              <a:t>Cabled Array </a:t>
            </a:r>
            <a:br>
              <a:rPr lang="en-US" dirty="0" smtClean="0"/>
            </a:br>
            <a:r>
              <a:rPr lang="en-US" dirty="0" smtClean="0"/>
              <a:t>Hack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28706"/>
            <a:ext cx="6858000" cy="2948391"/>
          </a:xfrm>
        </p:spPr>
        <p:txBody>
          <a:bodyPr>
            <a:normAutofit/>
          </a:bodyPr>
          <a:lstStyle/>
          <a:p>
            <a:r>
              <a:rPr lang="en-US" dirty="0" smtClean="0"/>
              <a:t>Welcome!</a:t>
            </a:r>
          </a:p>
          <a:p>
            <a:r>
              <a:rPr lang="en-US" dirty="0" smtClean="0"/>
              <a:t>UW Oceanography</a:t>
            </a:r>
          </a:p>
          <a:p>
            <a:r>
              <a:rPr lang="en-US" dirty="0" smtClean="0"/>
              <a:t>Applied Physics Lab</a:t>
            </a:r>
          </a:p>
          <a:p>
            <a:r>
              <a:rPr lang="en-US" dirty="0" smtClean="0"/>
              <a:t>eScience Institute</a:t>
            </a:r>
          </a:p>
          <a:p>
            <a:r>
              <a:rPr lang="en-US" dirty="0" smtClean="0"/>
              <a:t>UW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1542" cy="67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7" y="901164"/>
            <a:ext cx="8829862" cy="45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8" y="583335"/>
            <a:ext cx="66597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</a:t>
            </a:r>
            <a:r>
              <a:rPr lang="en-US" sz="2000" dirty="0" smtClean="0"/>
              <a:t>– Let’s establish the </a:t>
            </a:r>
            <a:r>
              <a:rPr lang="en-US" sz="2000" dirty="0"/>
              <a:t>code of conduct right at the start. </a:t>
            </a:r>
            <a:r>
              <a:rPr lang="en-US" sz="2000" dirty="0" smtClean="0"/>
              <a:t>Brief overview, mechanisms </a:t>
            </a:r>
            <a:r>
              <a:rPr lang="en-US" sz="2000" dirty="0"/>
              <a:t>for raising concerns in private, who </a:t>
            </a:r>
            <a:r>
              <a:rPr lang="en-US" sz="2000" dirty="0" smtClean="0"/>
              <a:t>you </a:t>
            </a:r>
            <a:r>
              <a:rPr lang="en-US" sz="2000" dirty="0"/>
              <a:t>should talk </a:t>
            </a:r>
            <a:r>
              <a:rPr lang="en-US" sz="2000" dirty="0" smtClean="0"/>
              <a:t>to, and we </a:t>
            </a:r>
            <a:r>
              <a:rPr lang="en-US" sz="2000" dirty="0"/>
              <a:t>are </a:t>
            </a:r>
            <a:r>
              <a:rPr lang="en-US" sz="2000" dirty="0" smtClean="0"/>
              <a:t>quite serious </a:t>
            </a:r>
            <a:r>
              <a:rPr lang="en-US" sz="2000" dirty="0"/>
              <a:t>about any violations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2 – You’re </a:t>
            </a:r>
            <a:r>
              <a:rPr lang="en-US" sz="2000" i="1" dirty="0" smtClean="0"/>
              <a:t>here</a:t>
            </a:r>
            <a:r>
              <a:rPr lang="en-US" sz="2000" dirty="0" smtClean="0"/>
              <a:t> and you </a:t>
            </a:r>
            <a:r>
              <a:rPr lang="en-US" sz="2000" b="1" i="1" dirty="0" smtClean="0"/>
              <a:t>belong</a:t>
            </a:r>
            <a:r>
              <a:rPr lang="en-US" sz="2000" dirty="0" smtClean="0"/>
              <a:t> here; it’s a good thing. </a:t>
            </a:r>
            <a:r>
              <a:rPr lang="en-US" sz="2000" dirty="0"/>
              <a:t>K</a:t>
            </a:r>
            <a:r>
              <a:rPr lang="en-US" sz="2000" dirty="0" smtClean="0"/>
              <a:t>eeping </a:t>
            </a:r>
            <a:r>
              <a:rPr lang="en-US" sz="2000" dirty="0"/>
              <a:t>up </a:t>
            </a:r>
            <a:r>
              <a:rPr lang="en-US" sz="2000" dirty="0" smtClean="0"/>
              <a:t>is hard work; this workshop is a little space to breathe and soak in some new things. And we have artifacts! (Beyond t-shirts)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3 </a:t>
            </a:r>
            <a:r>
              <a:rPr lang="en-US" sz="2000" dirty="0" smtClean="0"/>
              <a:t>– We will try </a:t>
            </a:r>
            <a:r>
              <a:rPr lang="en-US" sz="2000" dirty="0"/>
              <a:t>to structure the forming of </a:t>
            </a:r>
            <a:r>
              <a:rPr lang="en-US" sz="2000" dirty="0" smtClean="0"/>
              <a:t>groups; we won’t just ‘turn you loose’ and </a:t>
            </a:r>
            <a:r>
              <a:rPr lang="en-US" sz="2000" dirty="0"/>
              <a:t>expect magical hacking to occur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Final remark: This is as much about a learning process.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02" y="1105592"/>
            <a:ext cx="2389698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7323" y="1155469"/>
            <a:ext cx="7880466" cy="4380807"/>
            <a:chOff x="324195" y="3948545"/>
            <a:chExt cx="5419898" cy="2518757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24195" y="3948545"/>
              <a:ext cx="24938" cy="2518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9133" y="6467302"/>
              <a:ext cx="5394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4"/>
          <p:cNvSpPr/>
          <p:nvPr/>
        </p:nvSpPr>
        <p:spPr>
          <a:xfrm>
            <a:off x="473825" y="897499"/>
            <a:ext cx="7082750" cy="4655990"/>
          </a:xfrm>
          <a:custGeom>
            <a:avLst/>
            <a:gdLst>
              <a:gd name="connsiteX0" fmla="*/ 0 w 4871258"/>
              <a:gd name="connsiteY0" fmla="*/ 2676974 h 2676974"/>
              <a:gd name="connsiteX1" fmla="*/ 41564 w 4871258"/>
              <a:gd name="connsiteY1" fmla="*/ 2635410 h 2676974"/>
              <a:gd name="connsiteX2" fmla="*/ 74815 w 4871258"/>
              <a:gd name="connsiteY2" fmla="*/ 2593847 h 2676974"/>
              <a:gd name="connsiteX3" fmla="*/ 99753 w 4871258"/>
              <a:gd name="connsiteY3" fmla="*/ 2585534 h 2676974"/>
              <a:gd name="connsiteX4" fmla="*/ 191193 w 4871258"/>
              <a:gd name="connsiteY4" fmla="*/ 2510720 h 2676974"/>
              <a:gd name="connsiteX5" fmla="*/ 282633 w 4871258"/>
              <a:gd name="connsiteY5" fmla="*/ 2460843 h 2676974"/>
              <a:gd name="connsiteX6" fmla="*/ 332509 w 4871258"/>
              <a:gd name="connsiteY6" fmla="*/ 2427592 h 2676974"/>
              <a:gd name="connsiteX7" fmla="*/ 357447 w 4871258"/>
              <a:gd name="connsiteY7" fmla="*/ 2410967 h 2676974"/>
              <a:gd name="connsiteX8" fmla="*/ 390698 w 4871258"/>
              <a:gd name="connsiteY8" fmla="*/ 2394341 h 2676974"/>
              <a:gd name="connsiteX9" fmla="*/ 415636 w 4871258"/>
              <a:gd name="connsiteY9" fmla="*/ 2377716 h 2676974"/>
              <a:gd name="connsiteX10" fmla="*/ 448887 w 4871258"/>
              <a:gd name="connsiteY10" fmla="*/ 2369403 h 2676974"/>
              <a:gd name="connsiteX11" fmla="*/ 507076 w 4871258"/>
              <a:gd name="connsiteY11" fmla="*/ 2336152 h 2676974"/>
              <a:gd name="connsiteX12" fmla="*/ 532015 w 4871258"/>
              <a:gd name="connsiteY12" fmla="*/ 2319527 h 2676974"/>
              <a:gd name="connsiteX13" fmla="*/ 581891 w 4871258"/>
              <a:gd name="connsiteY13" fmla="*/ 2302901 h 2676974"/>
              <a:gd name="connsiteX14" fmla="*/ 606829 w 4871258"/>
              <a:gd name="connsiteY14" fmla="*/ 2294589 h 2676974"/>
              <a:gd name="connsiteX15" fmla="*/ 673331 w 4871258"/>
              <a:gd name="connsiteY15" fmla="*/ 2261338 h 2676974"/>
              <a:gd name="connsiteX16" fmla="*/ 748145 w 4871258"/>
              <a:gd name="connsiteY16" fmla="*/ 2236400 h 2676974"/>
              <a:gd name="connsiteX17" fmla="*/ 773084 w 4871258"/>
              <a:gd name="connsiteY17" fmla="*/ 2228087 h 2676974"/>
              <a:gd name="connsiteX18" fmla="*/ 822960 w 4871258"/>
              <a:gd name="connsiteY18" fmla="*/ 2203149 h 2676974"/>
              <a:gd name="connsiteX19" fmla="*/ 906087 w 4871258"/>
              <a:gd name="connsiteY19" fmla="*/ 2169898 h 2676974"/>
              <a:gd name="connsiteX20" fmla="*/ 947651 w 4871258"/>
              <a:gd name="connsiteY20" fmla="*/ 2153272 h 2676974"/>
              <a:gd name="connsiteX21" fmla="*/ 1039091 w 4871258"/>
              <a:gd name="connsiteY21" fmla="*/ 2103396 h 2676974"/>
              <a:gd name="connsiteX22" fmla="*/ 1097280 w 4871258"/>
              <a:gd name="connsiteY22" fmla="*/ 2061832 h 2676974"/>
              <a:gd name="connsiteX23" fmla="*/ 1147156 w 4871258"/>
              <a:gd name="connsiteY23" fmla="*/ 2036894 h 2676974"/>
              <a:gd name="connsiteX24" fmla="*/ 1205345 w 4871258"/>
              <a:gd name="connsiteY24" fmla="*/ 2003643 h 2676974"/>
              <a:gd name="connsiteX25" fmla="*/ 1238596 w 4871258"/>
              <a:gd name="connsiteY25" fmla="*/ 1978705 h 2676974"/>
              <a:gd name="connsiteX26" fmla="*/ 1271847 w 4871258"/>
              <a:gd name="connsiteY26" fmla="*/ 1945454 h 2676974"/>
              <a:gd name="connsiteX27" fmla="*/ 1321724 w 4871258"/>
              <a:gd name="connsiteY27" fmla="*/ 1912203 h 2676974"/>
              <a:gd name="connsiteX28" fmla="*/ 1363287 w 4871258"/>
              <a:gd name="connsiteY28" fmla="*/ 1870640 h 2676974"/>
              <a:gd name="connsiteX29" fmla="*/ 1438102 w 4871258"/>
              <a:gd name="connsiteY29" fmla="*/ 1829076 h 2676974"/>
              <a:gd name="connsiteX30" fmla="*/ 1496291 w 4871258"/>
              <a:gd name="connsiteY30" fmla="*/ 1779200 h 2676974"/>
              <a:gd name="connsiteX31" fmla="*/ 1571105 w 4871258"/>
              <a:gd name="connsiteY31" fmla="*/ 1745949 h 2676974"/>
              <a:gd name="connsiteX32" fmla="*/ 1637607 w 4871258"/>
              <a:gd name="connsiteY32" fmla="*/ 1712698 h 2676974"/>
              <a:gd name="connsiteX33" fmla="*/ 1679171 w 4871258"/>
              <a:gd name="connsiteY33" fmla="*/ 1687760 h 2676974"/>
              <a:gd name="connsiteX34" fmla="*/ 1729047 w 4871258"/>
              <a:gd name="connsiteY34" fmla="*/ 1671134 h 2676974"/>
              <a:gd name="connsiteX35" fmla="*/ 1845425 w 4871258"/>
              <a:gd name="connsiteY35" fmla="*/ 1621258 h 2676974"/>
              <a:gd name="connsiteX36" fmla="*/ 1903615 w 4871258"/>
              <a:gd name="connsiteY36" fmla="*/ 1596320 h 2676974"/>
              <a:gd name="connsiteX37" fmla="*/ 1945178 w 4871258"/>
              <a:gd name="connsiteY37" fmla="*/ 1579694 h 2676974"/>
              <a:gd name="connsiteX38" fmla="*/ 1970116 w 4871258"/>
              <a:gd name="connsiteY38" fmla="*/ 1563069 h 2676974"/>
              <a:gd name="connsiteX39" fmla="*/ 2044931 w 4871258"/>
              <a:gd name="connsiteY39" fmla="*/ 1546443 h 2676974"/>
              <a:gd name="connsiteX40" fmla="*/ 2094807 w 4871258"/>
              <a:gd name="connsiteY40" fmla="*/ 1529818 h 2676974"/>
              <a:gd name="connsiteX41" fmla="*/ 2161309 w 4871258"/>
              <a:gd name="connsiteY41" fmla="*/ 1496567 h 2676974"/>
              <a:gd name="connsiteX42" fmla="*/ 2177935 w 4871258"/>
              <a:gd name="connsiteY42" fmla="*/ 1479941 h 2676974"/>
              <a:gd name="connsiteX43" fmla="*/ 2219498 w 4871258"/>
              <a:gd name="connsiteY43" fmla="*/ 1463316 h 2676974"/>
              <a:gd name="connsiteX44" fmla="*/ 2252749 w 4871258"/>
              <a:gd name="connsiteY44" fmla="*/ 1446690 h 2676974"/>
              <a:gd name="connsiteX45" fmla="*/ 2310938 w 4871258"/>
              <a:gd name="connsiteY45" fmla="*/ 1413440 h 2676974"/>
              <a:gd name="connsiteX46" fmla="*/ 2369127 w 4871258"/>
              <a:gd name="connsiteY46" fmla="*/ 1388501 h 2676974"/>
              <a:gd name="connsiteX47" fmla="*/ 2419004 w 4871258"/>
              <a:gd name="connsiteY47" fmla="*/ 1355250 h 2676974"/>
              <a:gd name="connsiteX48" fmla="*/ 2443942 w 4871258"/>
              <a:gd name="connsiteY48" fmla="*/ 1346938 h 2676974"/>
              <a:gd name="connsiteX49" fmla="*/ 2518756 w 4871258"/>
              <a:gd name="connsiteY49" fmla="*/ 1305374 h 2676974"/>
              <a:gd name="connsiteX50" fmla="*/ 2552007 w 4871258"/>
              <a:gd name="connsiteY50" fmla="*/ 1280436 h 2676974"/>
              <a:gd name="connsiteX51" fmla="*/ 2618509 w 4871258"/>
              <a:gd name="connsiteY51" fmla="*/ 1238872 h 2676974"/>
              <a:gd name="connsiteX52" fmla="*/ 2701636 w 4871258"/>
              <a:gd name="connsiteY52" fmla="*/ 1172370 h 2676974"/>
              <a:gd name="connsiteX53" fmla="*/ 2743200 w 4871258"/>
              <a:gd name="connsiteY53" fmla="*/ 1139120 h 2676974"/>
              <a:gd name="connsiteX54" fmla="*/ 2793076 w 4871258"/>
              <a:gd name="connsiteY54" fmla="*/ 1105869 h 2676974"/>
              <a:gd name="connsiteX55" fmla="*/ 2859578 w 4871258"/>
              <a:gd name="connsiteY55" fmla="*/ 1064305 h 2676974"/>
              <a:gd name="connsiteX56" fmla="*/ 2926080 w 4871258"/>
              <a:gd name="connsiteY56" fmla="*/ 1022741 h 2676974"/>
              <a:gd name="connsiteX57" fmla="*/ 3042458 w 4871258"/>
              <a:gd name="connsiteY57" fmla="*/ 972865 h 2676974"/>
              <a:gd name="connsiteX58" fmla="*/ 3059084 w 4871258"/>
              <a:gd name="connsiteY58" fmla="*/ 956240 h 2676974"/>
              <a:gd name="connsiteX59" fmla="*/ 3108960 w 4871258"/>
              <a:gd name="connsiteY59" fmla="*/ 931301 h 2676974"/>
              <a:gd name="connsiteX60" fmla="*/ 3183775 w 4871258"/>
              <a:gd name="connsiteY60" fmla="*/ 873112 h 2676974"/>
              <a:gd name="connsiteX61" fmla="*/ 3258589 w 4871258"/>
              <a:gd name="connsiteY61" fmla="*/ 839861 h 2676974"/>
              <a:gd name="connsiteX62" fmla="*/ 3325091 w 4871258"/>
              <a:gd name="connsiteY62" fmla="*/ 806610 h 2676974"/>
              <a:gd name="connsiteX63" fmla="*/ 3408218 w 4871258"/>
              <a:gd name="connsiteY63" fmla="*/ 773360 h 2676974"/>
              <a:gd name="connsiteX64" fmla="*/ 3466407 w 4871258"/>
              <a:gd name="connsiteY64" fmla="*/ 731796 h 2676974"/>
              <a:gd name="connsiteX65" fmla="*/ 3591098 w 4871258"/>
              <a:gd name="connsiteY65" fmla="*/ 673607 h 2676974"/>
              <a:gd name="connsiteX66" fmla="*/ 3724102 w 4871258"/>
              <a:gd name="connsiteY66" fmla="*/ 607105 h 2676974"/>
              <a:gd name="connsiteX67" fmla="*/ 3757353 w 4871258"/>
              <a:gd name="connsiteY67" fmla="*/ 590480 h 2676974"/>
              <a:gd name="connsiteX68" fmla="*/ 3798916 w 4871258"/>
              <a:gd name="connsiteY68" fmla="*/ 565541 h 2676974"/>
              <a:gd name="connsiteX69" fmla="*/ 3848793 w 4871258"/>
              <a:gd name="connsiteY69" fmla="*/ 548916 h 2676974"/>
              <a:gd name="connsiteX70" fmla="*/ 3923607 w 4871258"/>
              <a:gd name="connsiteY70" fmla="*/ 507352 h 2676974"/>
              <a:gd name="connsiteX71" fmla="*/ 3973484 w 4871258"/>
              <a:gd name="connsiteY71" fmla="*/ 490727 h 2676974"/>
              <a:gd name="connsiteX72" fmla="*/ 4015047 w 4871258"/>
              <a:gd name="connsiteY72" fmla="*/ 465789 h 2676974"/>
              <a:gd name="connsiteX73" fmla="*/ 4073236 w 4871258"/>
              <a:gd name="connsiteY73" fmla="*/ 432538 h 2676974"/>
              <a:gd name="connsiteX74" fmla="*/ 4106487 w 4871258"/>
              <a:gd name="connsiteY74" fmla="*/ 424225 h 2676974"/>
              <a:gd name="connsiteX75" fmla="*/ 4123113 w 4871258"/>
              <a:gd name="connsiteY75" fmla="*/ 407600 h 2676974"/>
              <a:gd name="connsiteX76" fmla="*/ 4148051 w 4871258"/>
              <a:gd name="connsiteY76" fmla="*/ 399287 h 2676974"/>
              <a:gd name="connsiteX77" fmla="*/ 4172989 w 4871258"/>
              <a:gd name="connsiteY77" fmla="*/ 357723 h 2676974"/>
              <a:gd name="connsiteX78" fmla="*/ 4256116 w 4871258"/>
              <a:gd name="connsiteY78" fmla="*/ 307847 h 2676974"/>
              <a:gd name="connsiteX79" fmla="*/ 4281055 w 4871258"/>
              <a:gd name="connsiteY79" fmla="*/ 291221 h 2676974"/>
              <a:gd name="connsiteX80" fmla="*/ 4330931 w 4871258"/>
              <a:gd name="connsiteY80" fmla="*/ 274596 h 2676974"/>
              <a:gd name="connsiteX81" fmla="*/ 4389120 w 4871258"/>
              <a:gd name="connsiteY81" fmla="*/ 241345 h 2676974"/>
              <a:gd name="connsiteX82" fmla="*/ 4422371 w 4871258"/>
              <a:gd name="connsiteY82" fmla="*/ 233032 h 2676974"/>
              <a:gd name="connsiteX83" fmla="*/ 4497185 w 4871258"/>
              <a:gd name="connsiteY83" fmla="*/ 183156 h 2676974"/>
              <a:gd name="connsiteX84" fmla="*/ 4538749 w 4871258"/>
              <a:gd name="connsiteY84" fmla="*/ 166530 h 2676974"/>
              <a:gd name="connsiteX85" fmla="*/ 4605251 w 4871258"/>
              <a:gd name="connsiteY85" fmla="*/ 124967 h 2676974"/>
              <a:gd name="connsiteX86" fmla="*/ 4671753 w 4871258"/>
              <a:gd name="connsiteY86" fmla="*/ 91716 h 2676974"/>
              <a:gd name="connsiteX87" fmla="*/ 4713316 w 4871258"/>
              <a:gd name="connsiteY87" fmla="*/ 66778 h 2676974"/>
              <a:gd name="connsiteX88" fmla="*/ 4746567 w 4871258"/>
              <a:gd name="connsiteY88" fmla="*/ 50152 h 2676974"/>
              <a:gd name="connsiteX89" fmla="*/ 4771505 w 4871258"/>
              <a:gd name="connsiteY89" fmla="*/ 33527 h 2676974"/>
              <a:gd name="connsiteX90" fmla="*/ 4804756 w 4871258"/>
              <a:gd name="connsiteY90" fmla="*/ 25214 h 2676974"/>
              <a:gd name="connsiteX91" fmla="*/ 4821382 w 4871258"/>
              <a:gd name="connsiteY91" fmla="*/ 8589 h 2676974"/>
              <a:gd name="connsiteX92" fmla="*/ 4871258 w 4871258"/>
              <a:gd name="connsiteY92" fmla="*/ 276 h 267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871258" h="2676974">
                <a:moveTo>
                  <a:pt x="0" y="2676974"/>
                </a:moveTo>
                <a:cubicBezTo>
                  <a:pt x="13855" y="2663119"/>
                  <a:pt x="28662" y="2650156"/>
                  <a:pt x="41564" y="2635410"/>
                </a:cubicBezTo>
                <a:cubicBezTo>
                  <a:pt x="54086" y="2621099"/>
                  <a:pt x="57754" y="2604084"/>
                  <a:pt x="74815" y="2593847"/>
                </a:cubicBezTo>
                <a:cubicBezTo>
                  <a:pt x="82329" y="2589339"/>
                  <a:pt x="91440" y="2588305"/>
                  <a:pt x="99753" y="2585534"/>
                </a:cubicBezTo>
                <a:cubicBezTo>
                  <a:pt x="136083" y="2531038"/>
                  <a:pt x="98826" y="2579998"/>
                  <a:pt x="191193" y="2510720"/>
                </a:cubicBezTo>
                <a:cubicBezTo>
                  <a:pt x="241326" y="2473119"/>
                  <a:pt x="211709" y="2491239"/>
                  <a:pt x="282633" y="2460843"/>
                </a:cubicBezTo>
                <a:cubicBezTo>
                  <a:pt x="329906" y="2413570"/>
                  <a:pt x="284389" y="2451652"/>
                  <a:pt x="332509" y="2427592"/>
                </a:cubicBezTo>
                <a:cubicBezTo>
                  <a:pt x="341445" y="2423124"/>
                  <a:pt x="348773" y="2415924"/>
                  <a:pt x="357447" y="2410967"/>
                </a:cubicBezTo>
                <a:cubicBezTo>
                  <a:pt x="368206" y="2404819"/>
                  <a:pt x="379939" y="2400489"/>
                  <a:pt x="390698" y="2394341"/>
                </a:cubicBezTo>
                <a:cubicBezTo>
                  <a:pt x="399372" y="2389384"/>
                  <a:pt x="406453" y="2381651"/>
                  <a:pt x="415636" y="2377716"/>
                </a:cubicBezTo>
                <a:cubicBezTo>
                  <a:pt x="426137" y="2373216"/>
                  <a:pt x="437803" y="2372174"/>
                  <a:pt x="448887" y="2369403"/>
                </a:cubicBezTo>
                <a:cubicBezTo>
                  <a:pt x="509638" y="2328903"/>
                  <a:pt x="433257" y="2378334"/>
                  <a:pt x="507076" y="2336152"/>
                </a:cubicBezTo>
                <a:cubicBezTo>
                  <a:pt x="515750" y="2331195"/>
                  <a:pt x="522885" y="2323585"/>
                  <a:pt x="532015" y="2319527"/>
                </a:cubicBezTo>
                <a:cubicBezTo>
                  <a:pt x="548029" y="2312410"/>
                  <a:pt x="565266" y="2308443"/>
                  <a:pt x="581891" y="2302901"/>
                </a:cubicBezTo>
                <a:cubicBezTo>
                  <a:pt x="590204" y="2300130"/>
                  <a:pt x="598992" y="2298508"/>
                  <a:pt x="606829" y="2294589"/>
                </a:cubicBezTo>
                <a:cubicBezTo>
                  <a:pt x="628996" y="2283505"/>
                  <a:pt x="649287" y="2267349"/>
                  <a:pt x="673331" y="2261338"/>
                </a:cubicBezTo>
                <a:cubicBezTo>
                  <a:pt x="729047" y="2247408"/>
                  <a:pt x="685540" y="2259877"/>
                  <a:pt x="748145" y="2236400"/>
                </a:cubicBezTo>
                <a:cubicBezTo>
                  <a:pt x="756350" y="2233323"/>
                  <a:pt x="765077" y="2231646"/>
                  <a:pt x="773084" y="2228087"/>
                </a:cubicBezTo>
                <a:cubicBezTo>
                  <a:pt x="790070" y="2220538"/>
                  <a:pt x="805931" y="2210599"/>
                  <a:pt x="822960" y="2203149"/>
                </a:cubicBezTo>
                <a:cubicBezTo>
                  <a:pt x="850301" y="2191187"/>
                  <a:pt x="878378" y="2180982"/>
                  <a:pt x="906087" y="2169898"/>
                </a:cubicBezTo>
                <a:cubicBezTo>
                  <a:pt x="919942" y="2164356"/>
                  <a:pt x="934304" y="2159945"/>
                  <a:pt x="947651" y="2153272"/>
                </a:cubicBezTo>
                <a:cubicBezTo>
                  <a:pt x="985515" y="2134340"/>
                  <a:pt x="1004591" y="2126396"/>
                  <a:pt x="1039091" y="2103396"/>
                </a:cubicBezTo>
                <a:cubicBezTo>
                  <a:pt x="1060688" y="2088998"/>
                  <a:pt x="1074982" y="2074220"/>
                  <a:pt x="1097280" y="2061832"/>
                </a:cubicBezTo>
                <a:cubicBezTo>
                  <a:pt x="1113529" y="2052805"/>
                  <a:pt x="1131690" y="2047204"/>
                  <a:pt x="1147156" y="2036894"/>
                </a:cubicBezTo>
                <a:cubicBezTo>
                  <a:pt x="1206587" y="1997274"/>
                  <a:pt x="1135022" y="2021225"/>
                  <a:pt x="1205345" y="2003643"/>
                </a:cubicBezTo>
                <a:cubicBezTo>
                  <a:pt x="1216429" y="1995330"/>
                  <a:pt x="1228169" y="1987828"/>
                  <a:pt x="1238596" y="1978705"/>
                </a:cubicBezTo>
                <a:cubicBezTo>
                  <a:pt x="1250392" y="1968383"/>
                  <a:pt x="1259607" y="1955246"/>
                  <a:pt x="1271847" y="1945454"/>
                </a:cubicBezTo>
                <a:cubicBezTo>
                  <a:pt x="1287450" y="1932972"/>
                  <a:pt x="1306259" y="1924856"/>
                  <a:pt x="1321724" y="1912203"/>
                </a:cubicBezTo>
                <a:cubicBezTo>
                  <a:pt x="1336888" y="1899796"/>
                  <a:pt x="1347441" y="1882164"/>
                  <a:pt x="1363287" y="1870640"/>
                </a:cubicBezTo>
                <a:cubicBezTo>
                  <a:pt x="1468061" y="1794441"/>
                  <a:pt x="1372995" y="1881161"/>
                  <a:pt x="1438102" y="1829076"/>
                </a:cubicBezTo>
                <a:cubicBezTo>
                  <a:pt x="1458050" y="1813117"/>
                  <a:pt x="1474628" y="1792740"/>
                  <a:pt x="1496291" y="1779200"/>
                </a:cubicBezTo>
                <a:cubicBezTo>
                  <a:pt x="1519433" y="1764736"/>
                  <a:pt x="1546412" y="1757569"/>
                  <a:pt x="1571105" y="1745949"/>
                </a:cubicBezTo>
                <a:cubicBezTo>
                  <a:pt x="1593530" y="1735396"/>
                  <a:pt x="1615786" y="1724448"/>
                  <a:pt x="1637607" y="1712698"/>
                </a:cubicBezTo>
                <a:cubicBezTo>
                  <a:pt x="1651833" y="1705038"/>
                  <a:pt x="1664462" y="1694446"/>
                  <a:pt x="1679171" y="1687760"/>
                </a:cubicBezTo>
                <a:cubicBezTo>
                  <a:pt x="1695125" y="1680508"/>
                  <a:pt x="1712776" y="1677643"/>
                  <a:pt x="1729047" y="1671134"/>
                </a:cubicBezTo>
                <a:cubicBezTo>
                  <a:pt x="1768233" y="1655459"/>
                  <a:pt x="1806632" y="1637883"/>
                  <a:pt x="1845425" y="1621258"/>
                </a:cubicBezTo>
                <a:lnTo>
                  <a:pt x="1903615" y="1596320"/>
                </a:lnTo>
                <a:cubicBezTo>
                  <a:pt x="1917389" y="1590581"/>
                  <a:pt x="1932762" y="1587971"/>
                  <a:pt x="1945178" y="1579694"/>
                </a:cubicBezTo>
                <a:cubicBezTo>
                  <a:pt x="1953491" y="1574152"/>
                  <a:pt x="1960638" y="1566228"/>
                  <a:pt x="1970116" y="1563069"/>
                </a:cubicBezTo>
                <a:cubicBezTo>
                  <a:pt x="1994352" y="1554990"/>
                  <a:pt x="2020247" y="1553025"/>
                  <a:pt x="2044931" y="1546443"/>
                </a:cubicBezTo>
                <a:cubicBezTo>
                  <a:pt x="2061864" y="1541928"/>
                  <a:pt x="2078182" y="1535360"/>
                  <a:pt x="2094807" y="1529818"/>
                </a:cubicBezTo>
                <a:cubicBezTo>
                  <a:pt x="2193412" y="1464079"/>
                  <a:pt x="2018985" y="1577894"/>
                  <a:pt x="2161309" y="1496567"/>
                </a:cubicBezTo>
                <a:cubicBezTo>
                  <a:pt x="2168114" y="1492679"/>
                  <a:pt x="2171130" y="1483830"/>
                  <a:pt x="2177935" y="1479941"/>
                </a:cubicBezTo>
                <a:cubicBezTo>
                  <a:pt x="2190891" y="1472538"/>
                  <a:pt x="2205863" y="1469376"/>
                  <a:pt x="2219498" y="1463316"/>
                </a:cubicBezTo>
                <a:cubicBezTo>
                  <a:pt x="2230822" y="1458283"/>
                  <a:pt x="2241990" y="1452838"/>
                  <a:pt x="2252749" y="1446690"/>
                </a:cubicBezTo>
                <a:cubicBezTo>
                  <a:pt x="2294490" y="1422838"/>
                  <a:pt x="2260699" y="1434971"/>
                  <a:pt x="2310938" y="1413440"/>
                </a:cubicBezTo>
                <a:cubicBezTo>
                  <a:pt x="2351068" y="1396241"/>
                  <a:pt x="2323179" y="1416070"/>
                  <a:pt x="2369127" y="1388501"/>
                </a:cubicBezTo>
                <a:cubicBezTo>
                  <a:pt x="2386261" y="1378221"/>
                  <a:pt x="2401537" y="1364954"/>
                  <a:pt x="2419004" y="1355250"/>
                </a:cubicBezTo>
                <a:cubicBezTo>
                  <a:pt x="2426664" y="1350995"/>
                  <a:pt x="2435888" y="1350390"/>
                  <a:pt x="2443942" y="1346938"/>
                </a:cubicBezTo>
                <a:cubicBezTo>
                  <a:pt x="2466123" y="1337432"/>
                  <a:pt x="2499841" y="1317984"/>
                  <a:pt x="2518756" y="1305374"/>
                </a:cubicBezTo>
                <a:cubicBezTo>
                  <a:pt x="2530284" y="1297689"/>
                  <a:pt x="2540479" y="1288121"/>
                  <a:pt x="2552007" y="1280436"/>
                </a:cubicBezTo>
                <a:cubicBezTo>
                  <a:pt x="2572668" y="1266662"/>
                  <a:pt x="2598350" y="1254379"/>
                  <a:pt x="2618509" y="1238872"/>
                </a:cubicBezTo>
                <a:cubicBezTo>
                  <a:pt x="2646635" y="1217236"/>
                  <a:pt x="2673927" y="1194537"/>
                  <a:pt x="2701636" y="1172370"/>
                </a:cubicBezTo>
                <a:cubicBezTo>
                  <a:pt x="2715491" y="1161286"/>
                  <a:pt x="2728437" y="1148962"/>
                  <a:pt x="2743200" y="1139120"/>
                </a:cubicBezTo>
                <a:cubicBezTo>
                  <a:pt x="2759825" y="1128036"/>
                  <a:pt x="2777304" y="1118136"/>
                  <a:pt x="2793076" y="1105869"/>
                </a:cubicBezTo>
                <a:cubicBezTo>
                  <a:pt x="2849441" y="1062029"/>
                  <a:pt x="2780604" y="1095894"/>
                  <a:pt x="2859578" y="1064305"/>
                </a:cubicBezTo>
                <a:cubicBezTo>
                  <a:pt x="2900235" y="1023648"/>
                  <a:pt x="2867042" y="1050292"/>
                  <a:pt x="2926080" y="1022741"/>
                </a:cubicBezTo>
                <a:cubicBezTo>
                  <a:pt x="3033785" y="972479"/>
                  <a:pt x="2973857" y="990016"/>
                  <a:pt x="3042458" y="972865"/>
                </a:cubicBezTo>
                <a:cubicBezTo>
                  <a:pt x="3048000" y="967323"/>
                  <a:pt x="3052364" y="960272"/>
                  <a:pt x="3059084" y="956240"/>
                </a:cubicBezTo>
                <a:cubicBezTo>
                  <a:pt x="3138976" y="908305"/>
                  <a:pt x="3024880" y="994361"/>
                  <a:pt x="3108960" y="931301"/>
                </a:cubicBezTo>
                <a:cubicBezTo>
                  <a:pt x="3134235" y="912345"/>
                  <a:pt x="3154905" y="885943"/>
                  <a:pt x="3183775" y="873112"/>
                </a:cubicBezTo>
                <a:cubicBezTo>
                  <a:pt x="3208713" y="862028"/>
                  <a:pt x="3233896" y="851481"/>
                  <a:pt x="3258589" y="839861"/>
                </a:cubicBezTo>
                <a:cubicBezTo>
                  <a:pt x="3281014" y="829308"/>
                  <a:pt x="3302443" y="816676"/>
                  <a:pt x="3325091" y="806610"/>
                </a:cubicBezTo>
                <a:cubicBezTo>
                  <a:pt x="3352362" y="794490"/>
                  <a:pt x="3381843" y="787323"/>
                  <a:pt x="3408218" y="773360"/>
                </a:cubicBezTo>
                <a:cubicBezTo>
                  <a:pt x="3429284" y="762207"/>
                  <a:pt x="3446107" y="744289"/>
                  <a:pt x="3466407" y="731796"/>
                </a:cubicBezTo>
                <a:cubicBezTo>
                  <a:pt x="3493795" y="714942"/>
                  <a:pt x="3568152" y="684621"/>
                  <a:pt x="3591098" y="673607"/>
                </a:cubicBezTo>
                <a:cubicBezTo>
                  <a:pt x="3635784" y="652157"/>
                  <a:pt x="3679767" y="629272"/>
                  <a:pt x="3724102" y="607105"/>
                </a:cubicBezTo>
                <a:cubicBezTo>
                  <a:pt x="3735186" y="601563"/>
                  <a:pt x="3746727" y="596856"/>
                  <a:pt x="3757353" y="590480"/>
                </a:cubicBezTo>
                <a:cubicBezTo>
                  <a:pt x="3771207" y="582167"/>
                  <a:pt x="3784207" y="572227"/>
                  <a:pt x="3798916" y="565541"/>
                </a:cubicBezTo>
                <a:cubicBezTo>
                  <a:pt x="3814870" y="558289"/>
                  <a:pt x="3833766" y="557933"/>
                  <a:pt x="3848793" y="548916"/>
                </a:cubicBezTo>
                <a:cubicBezTo>
                  <a:pt x="3869880" y="536263"/>
                  <a:pt x="3899759" y="516891"/>
                  <a:pt x="3923607" y="507352"/>
                </a:cubicBezTo>
                <a:cubicBezTo>
                  <a:pt x="3939878" y="500843"/>
                  <a:pt x="3973484" y="490727"/>
                  <a:pt x="3973484" y="490727"/>
                </a:cubicBezTo>
                <a:cubicBezTo>
                  <a:pt x="4005957" y="458252"/>
                  <a:pt x="3971882" y="487371"/>
                  <a:pt x="4015047" y="465789"/>
                </a:cubicBezTo>
                <a:cubicBezTo>
                  <a:pt x="4063291" y="441667"/>
                  <a:pt x="4014930" y="454403"/>
                  <a:pt x="4073236" y="432538"/>
                </a:cubicBezTo>
                <a:cubicBezTo>
                  <a:pt x="4083933" y="428527"/>
                  <a:pt x="4095403" y="426996"/>
                  <a:pt x="4106487" y="424225"/>
                </a:cubicBezTo>
                <a:cubicBezTo>
                  <a:pt x="4112029" y="418683"/>
                  <a:pt x="4116393" y="411632"/>
                  <a:pt x="4123113" y="407600"/>
                </a:cubicBezTo>
                <a:cubicBezTo>
                  <a:pt x="4130627" y="403092"/>
                  <a:pt x="4141855" y="405483"/>
                  <a:pt x="4148051" y="399287"/>
                </a:cubicBezTo>
                <a:cubicBezTo>
                  <a:pt x="4219655" y="327683"/>
                  <a:pt x="4095775" y="415635"/>
                  <a:pt x="4172989" y="357723"/>
                </a:cubicBezTo>
                <a:cubicBezTo>
                  <a:pt x="4238060" y="308918"/>
                  <a:pt x="4201964" y="338791"/>
                  <a:pt x="4256116" y="307847"/>
                </a:cubicBezTo>
                <a:cubicBezTo>
                  <a:pt x="4264791" y="302890"/>
                  <a:pt x="4271925" y="295279"/>
                  <a:pt x="4281055" y="291221"/>
                </a:cubicBezTo>
                <a:cubicBezTo>
                  <a:pt x="4297069" y="284104"/>
                  <a:pt x="4316350" y="284317"/>
                  <a:pt x="4330931" y="274596"/>
                </a:cubicBezTo>
                <a:cubicBezTo>
                  <a:pt x="4351606" y="260812"/>
                  <a:pt x="4365010" y="250386"/>
                  <a:pt x="4389120" y="241345"/>
                </a:cubicBezTo>
                <a:cubicBezTo>
                  <a:pt x="4399817" y="237334"/>
                  <a:pt x="4411287" y="235803"/>
                  <a:pt x="4422371" y="233032"/>
                </a:cubicBezTo>
                <a:cubicBezTo>
                  <a:pt x="4450216" y="212149"/>
                  <a:pt x="4465120" y="199189"/>
                  <a:pt x="4497185" y="183156"/>
                </a:cubicBezTo>
                <a:cubicBezTo>
                  <a:pt x="4510532" y="176483"/>
                  <a:pt x="4524894" y="172072"/>
                  <a:pt x="4538749" y="166530"/>
                </a:cubicBezTo>
                <a:cubicBezTo>
                  <a:pt x="4588709" y="116570"/>
                  <a:pt x="4534404" y="164325"/>
                  <a:pt x="4605251" y="124967"/>
                </a:cubicBezTo>
                <a:cubicBezTo>
                  <a:pt x="4674620" y="86429"/>
                  <a:pt x="4602814" y="108951"/>
                  <a:pt x="4671753" y="91716"/>
                </a:cubicBezTo>
                <a:cubicBezTo>
                  <a:pt x="4699400" y="64067"/>
                  <a:pt x="4675546" y="82965"/>
                  <a:pt x="4713316" y="66778"/>
                </a:cubicBezTo>
                <a:cubicBezTo>
                  <a:pt x="4724706" y="61897"/>
                  <a:pt x="4735808" y="56300"/>
                  <a:pt x="4746567" y="50152"/>
                </a:cubicBezTo>
                <a:cubicBezTo>
                  <a:pt x="4755241" y="45195"/>
                  <a:pt x="4762322" y="37462"/>
                  <a:pt x="4771505" y="33527"/>
                </a:cubicBezTo>
                <a:cubicBezTo>
                  <a:pt x="4782006" y="29027"/>
                  <a:pt x="4793672" y="27985"/>
                  <a:pt x="4804756" y="25214"/>
                </a:cubicBezTo>
                <a:cubicBezTo>
                  <a:pt x="4810298" y="19672"/>
                  <a:pt x="4814662" y="12621"/>
                  <a:pt x="4821382" y="8589"/>
                </a:cubicBezTo>
                <a:cubicBezTo>
                  <a:pt x="4839619" y="-2353"/>
                  <a:pt x="4851396" y="276"/>
                  <a:pt x="4871258" y="276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89956" y="1197032"/>
            <a:ext cx="8110112" cy="3963529"/>
          </a:xfrm>
          <a:custGeom>
            <a:avLst/>
            <a:gdLst>
              <a:gd name="connsiteX0" fmla="*/ 0 w 5577840"/>
              <a:gd name="connsiteY0" fmla="*/ 0 h 2278842"/>
              <a:gd name="connsiteX1" fmla="*/ 74814 w 5577840"/>
              <a:gd name="connsiteY1" fmla="*/ 16626 h 2278842"/>
              <a:gd name="connsiteX2" fmla="*/ 99753 w 5577840"/>
              <a:gd name="connsiteY2" fmla="*/ 33251 h 2278842"/>
              <a:gd name="connsiteX3" fmla="*/ 149629 w 5577840"/>
              <a:gd name="connsiteY3" fmla="*/ 49876 h 2278842"/>
              <a:gd name="connsiteX4" fmla="*/ 174567 w 5577840"/>
              <a:gd name="connsiteY4" fmla="*/ 66502 h 2278842"/>
              <a:gd name="connsiteX5" fmla="*/ 199505 w 5577840"/>
              <a:gd name="connsiteY5" fmla="*/ 74815 h 2278842"/>
              <a:gd name="connsiteX6" fmla="*/ 232756 w 5577840"/>
              <a:gd name="connsiteY6" fmla="*/ 108066 h 2278842"/>
              <a:gd name="connsiteX7" fmla="*/ 299258 w 5577840"/>
              <a:gd name="connsiteY7" fmla="*/ 141316 h 2278842"/>
              <a:gd name="connsiteX8" fmla="*/ 349134 w 5577840"/>
              <a:gd name="connsiteY8" fmla="*/ 166255 h 2278842"/>
              <a:gd name="connsiteX9" fmla="*/ 382385 w 5577840"/>
              <a:gd name="connsiteY9" fmla="*/ 191193 h 2278842"/>
              <a:gd name="connsiteX10" fmla="*/ 457200 w 5577840"/>
              <a:gd name="connsiteY10" fmla="*/ 224444 h 2278842"/>
              <a:gd name="connsiteX11" fmla="*/ 523702 w 5577840"/>
              <a:gd name="connsiteY11" fmla="*/ 266007 h 2278842"/>
              <a:gd name="connsiteX12" fmla="*/ 581891 w 5577840"/>
              <a:gd name="connsiteY12" fmla="*/ 290946 h 2278842"/>
              <a:gd name="connsiteX13" fmla="*/ 631767 w 5577840"/>
              <a:gd name="connsiteY13" fmla="*/ 332509 h 2278842"/>
              <a:gd name="connsiteX14" fmla="*/ 681644 w 5577840"/>
              <a:gd name="connsiteY14" fmla="*/ 382386 h 2278842"/>
              <a:gd name="connsiteX15" fmla="*/ 714894 w 5577840"/>
              <a:gd name="connsiteY15" fmla="*/ 399011 h 2278842"/>
              <a:gd name="connsiteX16" fmla="*/ 781396 w 5577840"/>
              <a:gd name="connsiteY16" fmla="*/ 465513 h 2278842"/>
              <a:gd name="connsiteX17" fmla="*/ 847898 w 5577840"/>
              <a:gd name="connsiteY17" fmla="*/ 507076 h 2278842"/>
              <a:gd name="connsiteX18" fmla="*/ 872836 w 5577840"/>
              <a:gd name="connsiteY18" fmla="*/ 532015 h 2278842"/>
              <a:gd name="connsiteX19" fmla="*/ 897774 w 5577840"/>
              <a:gd name="connsiteY19" fmla="*/ 548640 h 2278842"/>
              <a:gd name="connsiteX20" fmla="*/ 914400 w 5577840"/>
              <a:gd name="connsiteY20" fmla="*/ 565266 h 2278842"/>
              <a:gd name="connsiteX21" fmla="*/ 939338 w 5577840"/>
              <a:gd name="connsiteY21" fmla="*/ 581891 h 2278842"/>
              <a:gd name="connsiteX22" fmla="*/ 972589 w 5577840"/>
              <a:gd name="connsiteY22" fmla="*/ 615142 h 2278842"/>
              <a:gd name="connsiteX23" fmla="*/ 997527 w 5577840"/>
              <a:gd name="connsiteY23" fmla="*/ 640080 h 2278842"/>
              <a:gd name="connsiteX24" fmla="*/ 1030778 w 5577840"/>
              <a:gd name="connsiteY24" fmla="*/ 648393 h 2278842"/>
              <a:gd name="connsiteX25" fmla="*/ 1072342 w 5577840"/>
              <a:gd name="connsiteY25" fmla="*/ 681644 h 2278842"/>
              <a:gd name="connsiteX26" fmla="*/ 1130531 w 5577840"/>
              <a:gd name="connsiteY26" fmla="*/ 723207 h 2278842"/>
              <a:gd name="connsiteX27" fmla="*/ 1163782 w 5577840"/>
              <a:gd name="connsiteY27" fmla="*/ 739833 h 2278842"/>
              <a:gd name="connsiteX28" fmla="*/ 1221971 w 5577840"/>
              <a:gd name="connsiteY28" fmla="*/ 798022 h 2278842"/>
              <a:gd name="connsiteX29" fmla="*/ 1280160 w 5577840"/>
              <a:gd name="connsiteY29" fmla="*/ 839586 h 2278842"/>
              <a:gd name="connsiteX30" fmla="*/ 1321724 w 5577840"/>
              <a:gd name="connsiteY30" fmla="*/ 864524 h 2278842"/>
              <a:gd name="connsiteX31" fmla="*/ 1354974 w 5577840"/>
              <a:gd name="connsiteY31" fmla="*/ 889462 h 2278842"/>
              <a:gd name="connsiteX32" fmla="*/ 1379913 w 5577840"/>
              <a:gd name="connsiteY32" fmla="*/ 906087 h 2278842"/>
              <a:gd name="connsiteX33" fmla="*/ 1413164 w 5577840"/>
              <a:gd name="connsiteY33" fmla="*/ 931026 h 2278842"/>
              <a:gd name="connsiteX34" fmla="*/ 1438102 w 5577840"/>
              <a:gd name="connsiteY34" fmla="*/ 939338 h 2278842"/>
              <a:gd name="connsiteX35" fmla="*/ 1454727 w 5577840"/>
              <a:gd name="connsiteY35" fmla="*/ 955964 h 2278842"/>
              <a:gd name="connsiteX36" fmla="*/ 1479665 w 5577840"/>
              <a:gd name="connsiteY36" fmla="*/ 964276 h 2278842"/>
              <a:gd name="connsiteX37" fmla="*/ 1512916 w 5577840"/>
              <a:gd name="connsiteY37" fmla="*/ 980902 h 2278842"/>
              <a:gd name="connsiteX38" fmla="*/ 1529542 w 5577840"/>
              <a:gd name="connsiteY38" fmla="*/ 997527 h 2278842"/>
              <a:gd name="connsiteX39" fmla="*/ 1587731 w 5577840"/>
              <a:gd name="connsiteY39" fmla="*/ 1014153 h 2278842"/>
              <a:gd name="connsiteX40" fmla="*/ 1612669 w 5577840"/>
              <a:gd name="connsiteY40" fmla="*/ 1039091 h 2278842"/>
              <a:gd name="connsiteX41" fmla="*/ 1637607 w 5577840"/>
              <a:gd name="connsiteY41" fmla="*/ 1047404 h 2278842"/>
              <a:gd name="connsiteX42" fmla="*/ 1662545 w 5577840"/>
              <a:gd name="connsiteY42" fmla="*/ 1064029 h 2278842"/>
              <a:gd name="connsiteX43" fmla="*/ 1695796 w 5577840"/>
              <a:gd name="connsiteY43" fmla="*/ 1080655 h 2278842"/>
              <a:gd name="connsiteX44" fmla="*/ 1753985 w 5577840"/>
              <a:gd name="connsiteY44" fmla="*/ 1122218 h 2278842"/>
              <a:gd name="connsiteX45" fmla="*/ 1837113 w 5577840"/>
              <a:gd name="connsiteY45" fmla="*/ 1172095 h 2278842"/>
              <a:gd name="connsiteX46" fmla="*/ 1920240 w 5577840"/>
              <a:gd name="connsiteY46" fmla="*/ 1205346 h 2278842"/>
              <a:gd name="connsiteX47" fmla="*/ 1995054 w 5577840"/>
              <a:gd name="connsiteY47" fmla="*/ 1238596 h 2278842"/>
              <a:gd name="connsiteX48" fmla="*/ 2028305 w 5577840"/>
              <a:gd name="connsiteY48" fmla="*/ 1255222 h 2278842"/>
              <a:gd name="connsiteX49" fmla="*/ 2053244 w 5577840"/>
              <a:gd name="connsiteY49" fmla="*/ 1263535 h 2278842"/>
              <a:gd name="connsiteX50" fmla="*/ 2078182 w 5577840"/>
              <a:gd name="connsiteY50" fmla="*/ 1280160 h 2278842"/>
              <a:gd name="connsiteX51" fmla="*/ 2111433 w 5577840"/>
              <a:gd name="connsiteY51" fmla="*/ 1296786 h 2278842"/>
              <a:gd name="connsiteX52" fmla="*/ 2136371 w 5577840"/>
              <a:gd name="connsiteY52" fmla="*/ 1313411 h 2278842"/>
              <a:gd name="connsiteX53" fmla="*/ 2169622 w 5577840"/>
              <a:gd name="connsiteY53" fmla="*/ 1338349 h 2278842"/>
              <a:gd name="connsiteX54" fmla="*/ 2194560 w 5577840"/>
              <a:gd name="connsiteY54" fmla="*/ 1346662 h 2278842"/>
              <a:gd name="connsiteX55" fmla="*/ 2236124 w 5577840"/>
              <a:gd name="connsiteY55" fmla="*/ 1371600 h 2278842"/>
              <a:gd name="connsiteX56" fmla="*/ 2286000 w 5577840"/>
              <a:gd name="connsiteY56" fmla="*/ 1396538 h 2278842"/>
              <a:gd name="connsiteX57" fmla="*/ 2327564 w 5577840"/>
              <a:gd name="connsiteY57" fmla="*/ 1421476 h 2278842"/>
              <a:gd name="connsiteX58" fmla="*/ 2385753 w 5577840"/>
              <a:gd name="connsiteY58" fmla="*/ 1438102 h 2278842"/>
              <a:gd name="connsiteX59" fmla="*/ 2419004 w 5577840"/>
              <a:gd name="connsiteY59" fmla="*/ 1446415 h 2278842"/>
              <a:gd name="connsiteX60" fmla="*/ 2485505 w 5577840"/>
              <a:gd name="connsiteY60" fmla="*/ 1479666 h 2278842"/>
              <a:gd name="connsiteX61" fmla="*/ 2527069 w 5577840"/>
              <a:gd name="connsiteY61" fmla="*/ 1496291 h 2278842"/>
              <a:gd name="connsiteX62" fmla="*/ 2568633 w 5577840"/>
              <a:gd name="connsiteY62" fmla="*/ 1521229 h 2278842"/>
              <a:gd name="connsiteX63" fmla="*/ 2618509 w 5577840"/>
              <a:gd name="connsiteY63" fmla="*/ 1537855 h 2278842"/>
              <a:gd name="connsiteX64" fmla="*/ 2676698 w 5577840"/>
              <a:gd name="connsiteY64" fmla="*/ 1554480 h 2278842"/>
              <a:gd name="connsiteX65" fmla="*/ 2709949 w 5577840"/>
              <a:gd name="connsiteY65" fmla="*/ 1571106 h 2278842"/>
              <a:gd name="connsiteX66" fmla="*/ 2759825 w 5577840"/>
              <a:gd name="connsiteY66" fmla="*/ 1587731 h 2278842"/>
              <a:gd name="connsiteX67" fmla="*/ 2834640 w 5577840"/>
              <a:gd name="connsiteY67" fmla="*/ 1612669 h 2278842"/>
              <a:gd name="connsiteX68" fmla="*/ 2901142 w 5577840"/>
              <a:gd name="connsiteY68" fmla="*/ 1637607 h 2278842"/>
              <a:gd name="connsiteX69" fmla="*/ 2934393 w 5577840"/>
              <a:gd name="connsiteY69" fmla="*/ 1662546 h 2278842"/>
              <a:gd name="connsiteX70" fmla="*/ 3117273 w 5577840"/>
              <a:gd name="connsiteY70" fmla="*/ 1704109 h 2278842"/>
              <a:gd name="connsiteX71" fmla="*/ 3233651 w 5577840"/>
              <a:gd name="connsiteY71" fmla="*/ 1729047 h 2278842"/>
              <a:gd name="connsiteX72" fmla="*/ 3291840 w 5577840"/>
              <a:gd name="connsiteY72" fmla="*/ 1737360 h 2278842"/>
              <a:gd name="connsiteX73" fmla="*/ 3325091 w 5577840"/>
              <a:gd name="connsiteY73" fmla="*/ 1745673 h 2278842"/>
              <a:gd name="connsiteX74" fmla="*/ 3416531 w 5577840"/>
              <a:gd name="connsiteY74" fmla="*/ 1753986 h 2278842"/>
              <a:gd name="connsiteX75" fmla="*/ 3507971 w 5577840"/>
              <a:gd name="connsiteY75" fmla="*/ 1770611 h 2278842"/>
              <a:gd name="connsiteX76" fmla="*/ 3599411 w 5577840"/>
              <a:gd name="connsiteY76" fmla="*/ 1787236 h 2278842"/>
              <a:gd name="connsiteX77" fmla="*/ 3616036 w 5577840"/>
              <a:gd name="connsiteY77" fmla="*/ 1803862 h 2278842"/>
              <a:gd name="connsiteX78" fmla="*/ 3665913 w 5577840"/>
              <a:gd name="connsiteY78" fmla="*/ 1820487 h 2278842"/>
              <a:gd name="connsiteX79" fmla="*/ 3690851 w 5577840"/>
              <a:gd name="connsiteY79" fmla="*/ 1828800 h 2278842"/>
              <a:gd name="connsiteX80" fmla="*/ 3757353 w 5577840"/>
              <a:gd name="connsiteY80" fmla="*/ 1862051 h 2278842"/>
              <a:gd name="connsiteX81" fmla="*/ 3798916 w 5577840"/>
              <a:gd name="connsiteY81" fmla="*/ 1886989 h 2278842"/>
              <a:gd name="connsiteX82" fmla="*/ 3865418 w 5577840"/>
              <a:gd name="connsiteY82" fmla="*/ 1911927 h 2278842"/>
              <a:gd name="connsiteX83" fmla="*/ 3890356 w 5577840"/>
              <a:gd name="connsiteY83" fmla="*/ 1928553 h 2278842"/>
              <a:gd name="connsiteX84" fmla="*/ 3990109 w 5577840"/>
              <a:gd name="connsiteY84" fmla="*/ 1961804 h 2278842"/>
              <a:gd name="connsiteX85" fmla="*/ 4023360 w 5577840"/>
              <a:gd name="connsiteY85" fmla="*/ 1986742 h 2278842"/>
              <a:gd name="connsiteX86" fmla="*/ 4048298 w 5577840"/>
              <a:gd name="connsiteY86" fmla="*/ 1995055 h 2278842"/>
              <a:gd name="connsiteX87" fmla="*/ 4081549 w 5577840"/>
              <a:gd name="connsiteY87" fmla="*/ 2011680 h 2278842"/>
              <a:gd name="connsiteX88" fmla="*/ 4114800 w 5577840"/>
              <a:gd name="connsiteY88" fmla="*/ 2019993 h 2278842"/>
              <a:gd name="connsiteX89" fmla="*/ 4181302 w 5577840"/>
              <a:gd name="connsiteY89" fmla="*/ 2053244 h 2278842"/>
              <a:gd name="connsiteX90" fmla="*/ 4214553 w 5577840"/>
              <a:gd name="connsiteY90" fmla="*/ 2061556 h 2278842"/>
              <a:gd name="connsiteX91" fmla="*/ 4347556 w 5577840"/>
              <a:gd name="connsiteY91" fmla="*/ 2111433 h 2278842"/>
              <a:gd name="connsiteX92" fmla="*/ 4447309 w 5577840"/>
              <a:gd name="connsiteY92" fmla="*/ 2136371 h 2278842"/>
              <a:gd name="connsiteX93" fmla="*/ 4472247 w 5577840"/>
              <a:gd name="connsiteY93" fmla="*/ 2144684 h 2278842"/>
              <a:gd name="connsiteX94" fmla="*/ 4555374 w 5577840"/>
              <a:gd name="connsiteY94" fmla="*/ 2152996 h 2278842"/>
              <a:gd name="connsiteX95" fmla="*/ 4613564 w 5577840"/>
              <a:gd name="connsiteY95" fmla="*/ 2161309 h 2278842"/>
              <a:gd name="connsiteX96" fmla="*/ 4696691 w 5577840"/>
              <a:gd name="connsiteY96" fmla="*/ 2169622 h 2278842"/>
              <a:gd name="connsiteX97" fmla="*/ 4838007 w 5577840"/>
              <a:gd name="connsiteY97" fmla="*/ 2186247 h 2278842"/>
              <a:gd name="connsiteX98" fmla="*/ 4912822 w 5577840"/>
              <a:gd name="connsiteY98" fmla="*/ 2202873 h 2278842"/>
              <a:gd name="connsiteX99" fmla="*/ 4995949 w 5577840"/>
              <a:gd name="connsiteY99" fmla="*/ 2211186 h 2278842"/>
              <a:gd name="connsiteX100" fmla="*/ 5029200 w 5577840"/>
              <a:gd name="connsiteY100" fmla="*/ 2219498 h 2278842"/>
              <a:gd name="connsiteX101" fmla="*/ 5095702 w 5577840"/>
              <a:gd name="connsiteY101" fmla="*/ 2252749 h 2278842"/>
              <a:gd name="connsiteX102" fmla="*/ 5128953 w 5577840"/>
              <a:gd name="connsiteY102" fmla="*/ 2261062 h 2278842"/>
              <a:gd name="connsiteX103" fmla="*/ 5170516 w 5577840"/>
              <a:gd name="connsiteY103" fmla="*/ 2269375 h 2278842"/>
              <a:gd name="connsiteX104" fmla="*/ 5195454 w 5577840"/>
              <a:gd name="connsiteY104" fmla="*/ 2277687 h 2278842"/>
              <a:gd name="connsiteX105" fmla="*/ 5577840 w 5577840"/>
              <a:gd name="connsiteY105" fmla="*/ 2277687 h 227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577840" h="2278842">
                <a:moveTo>
                  <a:pt x="0" y="0"/>
                </a:moveTo>
                <a:cubicBezTo>
                  <a:pt x="7400" y="1480"/>
                  <a:pt x="64540" y="12223"/>
                  <a:pt x="74814" y="16626"/>
                </a:cubicBezTo>
                <a:cubicBezTo>
                  <a:pt x="83997" y="20562"/>
                  <a:pt x="90623" y="29193"/>
                  <a:pt x="99753" y="33251"/>
                </a:cubicBezTo>
                <a:cubicBezTo>
                  <a:pt x="115767" y="40368"/>
                  <a:pt x="149629" y="49876"/>
                  <a:pt x="149629" y="49876"/>
                </a:cubicBezTo>
                <a:cubicBezTo>
                  <a:pt x="157942" y="55418"/>
                  <a:pt x="165631" y="62034"/>
                  <a:pt x="174567" y="66502"/>
                </a:cubicBezTo>
                <a:cubicBezTo>
                  <a:pt x="182404" y="70421"/>
                  <a:pt x="192375" y="69722"/>
                  <a:pt x="199505" y="74815"/>
                </a:cubicBezTo>
                <a:cubicBezTo>
                  <a:pt x="212260" y="83926"/>
                  <a:pt x="219714" y="99371"/>
                  <a:pt x="232756" y="108066"/>
                </a:cubicBezTo>
                <a:cubicBezTo>
                  <a:pt x="290538" y="146586"/>
                  <a:pt x="217907" y="100641"/>
                  <a:pt x="299258" y="141316"/>
                </a:cubicBezTo>
                <a:cubicBezTo>
                  <a:pt x="363723" y="173549"/>
                  <a:pt x="286445" y="145358"/>
                  <a:pt x="349134" y="166255"/>
                </a:cubicBezTo>
                <a:cubicBezTo>
                  <a:pt x="360218" y="174568"/>
                  <a:pt x="370505" y="184065"/>
                  <a:pt x="382385" y="191193"/>
                </a:cubicBezTo>
                <a:cubicBezTo>
                  <a:pt x="418454" y="212834"/>
                  <a:pt x="424831" y="213654"/>
                  <a:pt x="457200" y="224444"/>
                </a:cubicBezTo>
                <a:cubicBezTo>
                  <a:pt x="489026" y="248313"/>
                  <a:pt x="488200" y="250792"/>
                  <a:pt x="523702" y="266007"/>
                </a:cubicBezTo>
                <a:cubicBezTo>
                  <a:pt x="551863" y="278076"/>
                  <a:pt x="552871" y="270632"/>
                  <a:pt x="581891" y="290946"/>
                </a:cubicBezTo>
                <a:cubicBezTo>
                  <a:pt x="599620" y="303356"/>
                  <a:pt x="615814" y="317885"/>
                  <a:pt x="631767" y="332509"/>
                </a:cubicBezTo>
                <a:cubicBezTo>
                  <a:pt x="649099" y="348397"/>
                  <a:pt x="660614" y="371871"/>
                  <a:pt x="681644" y="382386"/>
                </a:cubicBezTo>
                <a:lnTo>
                  <a:pt x="714894" y="399011"/>
                </a:lnTo>
                <a:cubicBezTo>
                  <a:pt x="744019" y="437843"/>
                  <a:pt x="737287" y="434636"/>
                  <a:pt x="781396" y="465513"/>
                </a:cubicBezTo>
                <a:cubicBezTo>
                  <a:pt x="791530" y="472607"/>
                  <a:pt x="834248" y="495701"/>
                  <a:pt x="847898" y="507076"/>
                </a:cubicBezTo>
                <a:cubicBezTo>
                  <a:pt x="856929" y="514602"/>
                  <a:pt x="863805" y="524489"/>
                  <a:pt x="872836" y="532015"/>
                </a:cubicBezTo>
                <a:cubicBezTo>
                  <a:pt x="880511" y="538411"/>
                  <a:pt x="889973" y="542399"/>
                  <a:pt x="897774" y="548640"/>
                </a:cubicBezTo>
                <a:cubicBezTo>
                  <a:pt x="903894" y="553536"/>
                  <a:pt x="908280" y="560370"/>
                  <a:pt x="914400" y="565266"/>
                </a:cubicBezTo>
                <a:cubicBezTo>
                  <a:pt x="922201" y="571507"/>
                  <a:pt x="931753" y="575389"/>
                  <a:pt x="939338" y="581891"/>
                </a:cubicBezTo>
                <a:cubicBezTo>
                  <a:pt x="951239" y="592092"/>
                  <a:pt x="961505" y="604058"/>
                  <a:pt x="972589" y="615142"/>
                </a:cubicBezTo>
                <a:cubicBezTo>
                  <a:pt x="980902" y="623455"/>
                  <a:pt x="986122" y="637229"/>
                  <a:pt x="997527" y="640080"/>
                </a:cubicBezTo>
                <a:lnTo>
                  <a:pt x="1030778" y="648393"/>
                </a:lnTo>
                <a:cubicBezTo>
                  <a:pt x="1058581" y="676194"/>
                  <a:pt x="1035641" y="655429"/>
                  <a:pt x="1072342" y="681644"/>
                </a:cubicBezTo>
                <a:cubicBezTo>
                  <a:pt x="1090185" y="694389"/>
                  <a:pt x="1110939" y="712012"/>
                  <a:pt x="1130531" y="723207"/>
                </a:cubicBezTo>
                <a:cubicBezTo>
                  <a:pt x="1141290" y="729355"/>
                  <a:pt x="1154191" y="731986"/>
                  <a:pt x="1163782" y="739833"/>
                </a:cubicBezTo>
                <a:cubicBezTo>
                  <a:pt x="1185012" y="757203"/>
                  <a:pt x="1200026" y="781564"/>
                  <a:pt x="1221971" y="798022"/>
                </a:cubicBezTo>
                <a:cubicBezTo>
                  <a:pt x="1246348" y="816304"/>
                  <a:pt x="1255857" y="824397"/>
                  <a:pt x="1280160" y="839586"/>
                </a:cubicBezTo>
                <a:cubicBezTo>
                  <a:pt x="1293861" y="848149"/>
                  <a:pt x="1308280" y="855562"/>
                  <a:pt x="1321724" y="864524"/>
                </a:cubicBezTo>
                <a:cubicBezTo>
                  <a:pt x="1333251" y="872209"/>
                  <a:pt x="1343700" y="881409"/>
                  <a:pt x="1354974" y="889462"/>
                </a:cubicBezTo>
                <a:cubicBezTo>
                  <a:pt x="1363104" y="895269"/>
                  <a:pt x="1371783" y="900280"/>
                  <a:pt x="1379913" y="906087"/>
                </a:cubicBezTo>
                <a:cubicBezTo>
                  <a:pt x="1391187" y="914140"/>
                  <a:pt x="1401135" y="924152"/>
                  <a:pt x="1413164" y="931026"/>
                </a:cubicBezTo>
                <a:cubicBezTo>
                  <a:pt x="1420772" y="935373"/>
                  <a:pt x="1429789" y="936567"/>
                  <a:pt x="1438102" y="939338"/>
                </a:cubicBezTo>
                <a:cubicBezTo>
                  <a:pt x="1443644" y="944880"/>
                  <a:pt x="1448007" y="951932"/>
                  <a:pt x="1454727" y="955964"/>
                </a:cubicBezTo>
                <a:cubicBezTo>
                  <a:pt x="1462241" y="960472"/>
                  <a:pt x="1471611" y="960824"/>
                  <a:pt x="1479665" y="964276"/>
                </a:cubicBezTo>
                <a:cubicBezTo>
                  <a:pt x="1491055" y="969157"/>
                  <a:pt x="1502605" y="974028"/>
                  <a:pt x="1512916" y="980902"/>
                </a:cubicBezTo>
                <a:cubicBezTo>
                  <a:pt x="1519437" y="985249"/>
                  <a:pt x="1522822" y="993495"/>
                  <a:pt x="1529542" y="997527"/>
                </a:cubicBezTo>
                <a:cubicBezTo>
                  <a:pt x="1538061" y="1002638"/>
                  <a:pt x="1581519" y="1012600"/>
                  <a:pt x="1587731" y="1014153"/>
                </a:cubicBezTo>
                <a:cubicBezTo>
                  <a:pt x="1596044" y="1022466"/>
                  <a:pt x="1602888" y="1032570"/>
                  <a:pt x="1612669" y="1039091"/>
                </a:cubicBezTo>
                <a:cubicBezTo>
                  <a:pt x="1619960" y="1043952"/>
                  <a:pt x="1629770" y="1043485"/>
                  <a:pt x="1637607" y="1047404"/>
                </a:cubicBezTo>
                <a:cubicBezTo>
                  <a:pt x="1646543" y="1051872"/>
                  <a:pt x="1653871" y="1059072"/>
                  <a:pt x="1662545" y="1064029"/>
                </a:cubicBezTo>
                <a:cubicBezTo>
                  <a:pt x="1673304" y="1070177"/>
                  <a:pt x="1685037" y="1074507"/>
                  <a:pt x="1695796" y="1080655"/>
                </a:cubicBezTo>
                <a:cubicBezTo>
                  <a:pt x="1728257" y="1099204"/>
                  <a:pt x="1718295" y="1099275"/>
                  <a:pt x="1753985" y="1122218"/>
                </a:cubicBezTo>
                <a:cubicBezTo>
                  <a:pt x="1781167" y="1139692"/>
                  <a:pt x="1807110" y="1160094"/>
                  <a:pt x="1837113" y="1172095"/>
                </a:cubicBezTo>
                <a:cubicBezTo>
                  <a:pt x="1864822" y="1183179"/>
                  <a:pt x="1894649" y="1189992"/>
                  <a:pt x="1920240" y="1205346"/>
                </a:cubicBezTo>
                <a:cubicBezTo>
                  <a:pt x="1971600" y="1236162"/>
                  <a:pt x="1946129" y="1226366"/>
                  <a:pt x="1995054" y="1238596"/>
                </a:cubicBezTo>
                <a:cubicBezTo>
                  <a:pt x="2006138" y="1244138"/>
                  <a:pt x="2016915" y="1250340"/>
                  <a:pt x="2028305" y="1255222"/>
                </a:cubicBezTo>
                <a:cubicBezTo>
                  <a:pt x="2036359" y="1258674"/>
                  <a:pt x="2045406" y="1259616"/>
                  <a:pt x="2053244" y="1263535"/>
                </a:cubicBezTo>
                <a:cubicBezTo>
                  <a:pt x="2062180" y="1268003"/>
                  <a:pt x="2069508" y="1275203"/>
                  <a:pt x="2078182" y="1280160"/>
                </a:cubicBezTo>
                <a:cubicBezTo>
                  <a:pt x="2088941" y="1286308"/>
                  <a:pt x="2100674" y="1290638"/>
                  <a:pt x="2111433" y="1296786"/>
                </a:cubicBezTo>
                <a:cubicBezTo>
                  <a:pt x="2120107" y="1301743"/>
                  <a:pt x="2128241" y="1307604"/>
                  <a:pt x="2136371" y="1313411"/>
                </a:cubicBezTo>
                <a:cubicBezTo>
                  <a:pt x="2147645" y="1321464"/>
                  <a:pt x="2157593" y="1331475"/>
                  <a:pt x="2169622" y="1338349"/>
                </a:cubicBezTo>
                <a:cubicBezTo>
                  <a:pt x="2177230" y="1342696"/>
                  <a:pt x="2186723" y="1342743"/>
                  <a:pt x="2194560" y="1346662"/>
                </a:cubicBezTo>
                <a:cubicBezTo>
                  <a:pt x="2209011" y="1353888"/>
                  <a:pt x="2221940" y="1363863"/>
                  <a:pt x="2236124" y="1371600"/>
                </a:cubicBezTo>
                <a:cubicBezTo>
                  <a:pt x="2252442" y="1380501"/>
                  <a:pt x="2269682" y="1387637"/>
                  <a:pt x="2286000" y="1396538"/>
                </a:cubicBezTo>
                <a:cubicBezTo>
                  <a:pt x="2300184" y="1404275"/>
                  <a:pt x="2312650" y="1415262"/>
                  <a:pt x="2327564" y="1421476"/>
                </a:cubicBezTo>
                <a:cubicBezTo>
                  <a:pt x="2346185" y="1429235"/>
                  <a:pt x="2366291" y="1432794"/>
                  <a:pt x="2385753" y="1438102"/>
                </a:cubicBezTo>
                <a:cubicBezTo>
                  <a:pt x="2396775" y="1441108"/>
                  <a:pt x="2408458" y="1442021"/>
                  <a:pt x="2419004" y="1446415"/>
                </a:cubicBezTo>
                <a:cubicBezTo>
                  <a:pt x="2441881" y="1455947"/>
                  <a:pt x="2462494" y="1470462"/>
                  <a:pt x="2485505" y="1479666"/>
                </a:cubicBezTo>
                <a:cubicBezTo>
                  <a:pt x="2499360" y="1485208"/>
                  <a:pt x="2513722" y="1489618"/>
                  <a:pt x="2527069" y="1496291"/>
                </a:cubicBezTo>
                <a:cubicBezTo>
                  <a:pt x="2541520" y="1503517"/>
                  <a:pt x="2553924" y="1514543"/>
                  <a:pt x="2568633" y="1521229"/>
                </a:cubicBezTo>
                <a:cubicBezTo>
                  <a:pt x="2584587" y="1528481"/>
                  <a:pt x="2601723" y="1532819"/>
                  <a:pt x="2618509" y="1537855"/>
                </a:cubicBezTo>
                <a:cubicBezTo>
                  <a:pt x="2641953" y="1544888"/>
                  <a:pt x="2654963" y="1545165"/>
                  <a:pt x="2676698" y="1554480"/>
                </a:cubicBezTo>
                <a:cubicBezTo>
                  <a:pt x="2688088" y="1559362"/>
                  <a:pt x="2698443" y="1566504"/>
                  <a:pt x="2709949" y="1571106"/>
                </a:cubicBezTo>
                <a:cubicBezTo>
                  <a:pt x="2726220" y="1577615"/>
                  <a:pt x="2743355" y="1581742"/>
                  <a:pt x="2759825" y="1587731"/>
                </a:cubicBezTo>
                <a:cubicBezTo>
                  <a:pt x="2828692" y="1612773"/>
                  <a:pt x="2774130" y="1597541"/>
                  <a:pt x="2834640" y="1612669"/>
                </a:cubicBezTo>
                <a:cubicBezTo>
                  <a:pt x="2911281" y="1663765"/>
                  <a:pt x="2793288" y="1589672"/>
                  <a:pt x="2901142" y="1637607"/>
                </a:cubicBezTo>
                <a:cubicBezTo>
                  <a:pt x="2913803" y="1643234"/>
                  <a:pt x="2921700" y="1656993"/>
                  <a:pt x="2934393" y="1662546"/>
                </a:cubicBezTo>
                <a:cubicBezTo>
                  <a:pt x="3021619" y="1700707"/>
                  <a:pt x="3030212" y="1695403"/>
                  <a:pt x="3117273" y="1704109"/>
                </a:cubicBezTo>
                <a:cubicBezTo>
                  <a:pt x="3184826" y="1731132"/>
                  <a:pt x="3139476" y="1717276"/>
                  <a:pt x="3233651" y="1729047"/>
                </a:cubicBezTo>
                <a:cubicBezTo>
                  <a:pt x="3253093" y="1731477"/>
                  <a:pt x="3272563" y="1733855"/>
                  <a:pt x="3291840" y="1737360"/>
                </a:cubicBezTo>
                <a:cubicBezTo>
                  <a:pt x="3303081" y="1739404"/>
                  <a:pt x="3313766" y="1744163"/>
                  <a:pt x="3325091" y="1745673"/>
                </a:cubicBezTo>
                <a:cubicBezTo>
                  <a:pt x="3355428" y="1749718"/>
                  <a:pt x="3386051" y="1751215"/>
                  <a:pt x="3416531" y="1753986"/>
                </a:cubicBezTo>
                <a:cubicBezTo>
                  <a:pt x="3519256" y="1774529"/>
                  <a:pt x="3390911" y="1749327"/>
                  <a:pt x="3507971" y="1770611"/>
                </a:cubicBezTo>
                <a:cubicBezTo>
                  <a:pt x="3635680" y="1793832"/>
                  <a:pt x="3452546" y="1762761"/>
                  <a:pt x="3599411" y="1787236"/>
                </a:cubicBezTo>
                <a:cubicBezTo>
                  <a:pt x="3604953" y="1792778"/>
                  <a:pt x="3609026" y="1800357"/>
                  <a:pt x="3616036" y="1803862"/>
                </a:cubicBezTo>
                <a:cubicBezTo>
                  <a:pt x="3631711" y="1811699"/>
                  <a:pt x="3649287" y="1814945"/>
                  <a:pt x="3665913" y="1820487"/>
                </a:cubicBezTo>
                <a:cubicBezTo>
                  <a:pt x="3674226" y="1823258"/>
                  <a:pt x="3683014" y="1824881"/>
                  <a:pt x="3690851" y="1828800"/>
                </a:cubicBezTo>
                <a:cubicBezTo>
                  <a:pt x="3713018" y="1839884"/>
                  <a:pt x="3736101" y="1849300"/>
                  <a:pt x="3757353" y="1862051"/>
                </a:cubicBezTo>
                <a:cubicBezTo>
                  <a:pt x="3771207" y="1870364"/>
                  <a:pt x="3784152" y="1880427"/>
                  <a:pt x="3798916" y="1886989"/>
                </a:cubicBezTo>
                <a:cubicBezTo>
                  <a:pt x="3890963" y="1927899"/>
                  <a:pt x="3771214" y="1858096"/>
                  <a:pt x="3865418" y="1911927"/>
                </a:cubicBezTo>
                <a:cubicBezTo>
                  <a:pt x="3874092" y="1916884"/>
                  <a:pt x="3881080" y="1924843"/>
                  <a:pt x="3890356" y="1928553"/>
                </a:cubicBezTo>
                <a:cubicBezTo>
                  <a:pt x="3922899" y="1941570"/>
                  <a:pt x="3990109" y="1961804"/>
                  <a:pt x="3990109" y="1961804"/>
                </a:cubicBezTo>
                <a:cubicBezTo>
                  <a:pt x="4001193" y="1970117"/>
                  <a:pt x="4011331" y="1979868"/>
                  <a:pt x="4023360" y="1986742"/>
                </a:cubicBezTo>
                <a:cubicBezTo>
                  <a:pt x="4030968" y="1991089"/>
                  <a:pt x="4040244" y="1991603"/>
                  <a:pt x="4048298" y="1995055"/>
                </a:cubicBezTo>
                <a:cubicBezTo>
                  <a:pt x="4059688" y="1999936"/>
                  <a:pt x="4069946" y="2007329"/>
                  <a:pt x="4081549" y="2011680"/>
                </a:cubicBezTo>
                <a:cubicBezTo>
                  <a:pt x="4092246" y="2015691"/>
                  <a:pt x="4104254" y="2015599"/>
                  <a:pt x="4114800" y="2019993"/>
                </a:cubicBezTo>
                <a:cubicBezTo>
                  <a:pt x="4137677" y="2029525"/>
                  <a:pt x="4157258" y="2047234"/>
                  <a:pt x="4181302" y="2053244"/>
                </a:cubicBezTo>
                <a:cubicBezTo>
                  <a:pt x="4192386" y="2056015"/>
                  <a:pt x="4203794" y="2057713"/>
                  <a:pt x="4214553" y="2061556"/>
                </a:cubicBezTo>
                <a:cubicBezTo>
                  <a:pt x="4250136" y="2074264"/>
                  <a:pt x="4306842" y="2101255"/>
                  <a:pt x="4347556" y="2111433"/>
                </a:cubicBezTo>
                <a:cubicBezTo>
                  <a:pt x="4380807" y="2119746"/>
                  <a:pt x="4414794" y="2125532"/>
                  <a:pt x="4447309" y="2136371"/>
                </a:cubicBezTo>
                <a:cubicBezTo>
                  <a:pt x="4455622" y="2139142"/>
                  <a:pt x="4463587" y="2143352"/>
                  <a:pt x="4472247" y="2144684"/>
                </a:cubicBezTo>
                <a:cubicBezTo>
                  <a:pt x="4499770" y="2148918"/>
                  <a:pt x="4527718" y="2149742"/>
                  <a:pt x="4555374" y="2152996"/>
                </a:cubicBezTo>
                <a:cubicBezTo>
                  <a:pt x="4574833" y="2155285"/>
                  <a:pt x="4594105" y="2159020"/>
                  <a:pt x="4613564" y="2161309"/>
                </a:cubicBezTo>
                <a:cubicBezTo>
                  <a:pt x="4641220" y="2164563"/>
                  <a:pt x="4668982" y="2166851"/>
                  <a:pt x="4696691" y="2169622"/>
                </a:cubicBezTo>
                <a:cubicBezTo>
                  <a:pt x="4791055" y="2188496"/>
                  <a:pt x="4676746" y="2167276"/>
                  <a:pt x="4838007" y="2186247"/>
                </a:cubicBezTo>
                <a:cubicBezTo>
                  <a:pt x="4965176" y="2201208"/>
                  <a:pt x="4805702" y="2187570"/>
                  <a:pt x="4912822" y="2202873"/>
                </a:cubicBezTo>
                <a:cubicBezTo>
                  <a:pt x="4940389" y="2206811"/>
                  <a:pt x="4968240" y="2208415"/>
                  <a:pt x="4995949" y="2211186"/>
                </a:cubicBezTo>
                <a:cubicBezTo>
                  <a:pt x="5007033" y="2213957"/>
                  <a:pt x="5018654" y="2215104"/>
                  <a:pt x="5029200" y="2219498"/>
                </a:cubicBezTo>
                <a:cubicBezTo>
                  <a:pt x="5052077" y="2229030"/>
                  <a:pt x="5071658" y="2246738"/>
                  <a:pt x="5095702" y="2252749"/>
                </a:cubicBezTo>
                <a:cubicBezTo>
                  <a:pt x="5106786" y="2255520"/>
                  <a:pt x="5117800" y="2258584"/>
                  <a:pt x="5128953" y="2261062"/>
                </a:cubicBezTo>
                <a:cubicBezTo>
                  <a:pt x="5142745" y="2264127"/>
                  <a:pt x="5156809" y="2265948"/>
                  <a:pt x="5170516" y="2269375"/>
                </a:cubicBezTo>
                <a:cubicBezTo>
                  <a:pt x="5179017" y="2271500"/>
                  <a:pt x="5186694" y="2277508"/>
                  <a:pt x="5195454" y="2277687"/>
                </a:cubicBezTo>
                <a:cubicBezTo>
                  <a:pt x="5322889" y="2280287"/>
                  <a:pt x="5450378" y="2277687"/>
                  <a:pt x="5577840" y="227768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9956" y="1737360"/>
            <a:ext cx="7360742" cy="1843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22845" y="1746578"/>
            <a:ext cx="3494" cy="3671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6968" y="4752208"/>
            <a:ext cx="6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958" y="2688737"/>
            <a:ext cx="536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!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18578" y="2807833"/>
            <a:ext cx="114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KB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9956" y="1831978"/>
            <a:ext cx="340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demystify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19744" y="5529856"/>
            <a:ext cx="15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65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766"/>
            <a:ext cx="9144000" cy="5697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9164" y="6350923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antigravity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58456" y="1014152"/>
            <a:ext cx="7267223" cy="558194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78182" y="1544232"/>
            <a:ext cx="5780261" cy="47651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2116" y="2377173"/>
            <a:ext cx="4699721" cy="336521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0903" y="1437483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OMics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00903" y="2676911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72159" y="4894867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OOI-CA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8109" y="2661523"/>
            <a:ext cx="1000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FTICR</a:t>
            </a:r>
          </a:p>
          <a:p>
            <a:pPr algn="ctr"/>
            <a:r>
              <a:rPr lang="en-US" sz="2800" dirty="0" smtClean="0"/>
              <a:t>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83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63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Cabled Array  Hack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Fatland</dc:creator>
  <cp:lastModifiedBy>Rob Fatland</cp:lastModifiedBy>
  <cp:revision>12</cp:revision>
  <dcterms:created xsi:type="dcterms:W3CDTF">2018-02-21T04:46:25Z</dcterms:created>
  <dcterms:modified xsi:type="dcterms:W3CDTF">2018-02-21T18:13:17Z</dcterms:modified>
</cp:coreProperties>
</file>