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21599525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FAF"/>
    <a:srgbClr val="14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11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8" y="5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121058"/>
            <a:ext cx="16199644" cy="45121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807185"/>
            <a:ext cx="16199644" cy="3129084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90018"/>
            <a:ext cx="465739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90018"/>
            <a:ext cx="13702199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8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231089"/>
            <a:ext cx="18629590" cy="5391145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673236"/>
            <a:ext cx="18629590" cy="283507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450093"/>
            <a:ext cx="9179798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450093"/>
            <a:ext cx="9179798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3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90019"/>
            <a:ext cx="1862959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177087"/>
            <a:ext cx="9137611" cy="155704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734128"/>
            <a:ext cx="9137611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177087"/>
            <a:ext cx="9182611" cy="155704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734128"/>
            <a:ext cx="9182611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64023"/>
            <a:ext cx="6966408" cy="302408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66051"/>
            <a:ext cx="10934760" cy="9210249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888105"/>
            <a:ext cx="6966408" cy="7203195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64023"/>
            <a:ext cx="6966408" cy="302408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66051"/>
            <a:ext cx="10934760" cy="9210249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888105"/>
            <a:ext cx="6966408" cy="7203195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7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90019"/>
            <a:ext cx="1862959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450093"/>
            <a:ext cx="1862959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2012325"/>
            <a:ext cx="48598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1758-691F-43C8-84E8-2F496424BA6B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2012325"/>
            <a:ext cx="7289840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2012325"/>
            <a:ext cx="48598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0010-A144-47C5-97C3-3D589CF69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9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9DF8DB-178C-5EA4-EDE4-3A9DB079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57" y="2354400"/>
            <a:ext cx="17961210" cy="9694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85CA48-C654-19AA-387A-83655258E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8" b="7328"/>
          <a:stretch/>
        </p:blipFill>
        <p:spPr>
          <a:xfrm>
            <a:off x="14400000" y="8641657"/>
            <a:ext cx="3240000" cy="3240000"/>
          </a:xfrm>
          <a:prstGeom prst="ellipse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55F096-0C08-2FAA-912D-75D74B60F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/>
        </p:blipFill>
        <p:spPr>
          <a:xfrm>
            <a:off x="7920000" y="5761657"/>
            <a:ext cx="3240000" cy="3240000"/>
          </a:xfrm>
          <a:prstGeom prst="ellipse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42FE2927-C0A0-83AF-33B3-AEB74F3B646B}"/>
              </a:ext>
            </a:extLst>
          </p:cNvPr>
          <p:cNvSpPr>
            <a:spLocks noChangeAspect="1"/>
          </p:cNvSpPr>
          <p:nvPr/>
        </p:nvSpPr>
        <p:spPr>
          <a:xfrm>
            <a:off x="5868000" y="4788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FD24289-AA98-61BE-5CB3-DDB65FF5E40A}"/>
              </a:ext>
            </a:extLst>
          </p:cNvPr>
          <p:cNvSpPr>
            <a:spLocks noChangeAspect="1"/>
          </p:cNvSpPr>
          <p:nvPr/>
        </p:nvSpPr>
        <p:spPr>
          <a:xfrm>
            <a:off x="9540000" y="4392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149A16-CD3C-7BCA-93C1-F98DC0BB3BB1}"/>
              </a:ext>
            </a:extLst>
          </p:cNvPr>
          <p:cNvSpPr>
            <a:spLocks noChangeAspect="1"/>
          </p:cNvSpPr>
          <p:nvPr/>
        </p:nvSpPr>
        <p:spPr>
          <a:xfrm>
            <a:off x="9540000" y="4212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D11F24-8F84-6E58-33F3-5839112BF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320000"/>
            <a:ext cx="3240000" cy="3240000"/>
          </a:xfrm>
          <a:prstGeom prst="ellipse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54B5E-BF25-E386-810C-C30CE3DC84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b="672"/>
          <a:stretch/>
        </p:blipFill>
        <p:spPr>
          <a:xfrm>
            <a:off x="11520000" y="720000"/>
            <a:ext cx="3240000" cy="3240000"/>
          </a:xfrm>
          <a:prstGeom prst="ellipse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CD6111-99A9-B84D-B7F5-BA0C08A20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0" y="720000"/>
            <a:ext cx="3240000" cy="3240000"/>
          </a:xfrm>
          <a:prstGeom prst="ellipse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AF8486-6E65-D3EE-C55F-5299604009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7567"/>
          <a:stretch/>
        </p:blipFill>
        <p:spPr>
          <a:xfrm>
            <a:off x="5760000" y="180000"/>
            <a:ext cx="3240000" cy="3240000"/>
          </a:xfrm>
          <a:prstGeom prst="ellipse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7310E6D9-11EF-3CE3-C341-FAD1E5CF538F}"/>
              </a:ext>
            </a:extLst>
          </p:cNvPr>
          <p:cNvSpPr>
            <a:spLocks noChangeAspect="1"/>
          </p:cNvSpPr>
          <p:nvPr/>
        </p:nvSpPr>
        <p:spPr>
          <a:xfrm>
            <a:off x="9936000" y="4320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DD1094-ADB4-14AD-02C0-40B6AF8E60F1}"/>
              </a:ext>
            </a:extLst>
          </p:cNvPr>
          <p:cNvSpPr>
            <a:spLocks noChangeAspect="1"/>
          </p:cNvSpPr>
          <p:nvPr/>
        </p:nvSpPr>
        <p:spPr>
          <a:xfrm>
            <a:off x="16380000" y="5544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03E8B08-A835-8925-D579-D08CE820D89D}"/>
              </a:ext>
            </a:extLst>
          </p:cNvPr>
          <p:cNvSpPr>
            <a:spLocks noChangeAspect="1"/>
          </p:cNvSpPr>
          <p:nvPr/>
        </p:nvSpPr>
        <p:spPr>
          <a:xfrm>
            <a:off x="18504000" y="10440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3E31286-1BA4-6646-19BA-DFCBDA59165E}"/>
              </a:ext>
            </a:extLst>
          </p:cNvPr>
          <p:cNvSpPr/>
          <p:nvPr/>
        </p:nvSpPr>
        <p:spPr>
          <a:xfrm>
            <a:off x="7600950" y="4273009"/>
            <a:ext cx="2025650" cy="473110"/>
          </a:xfrm>
          <a:custGeom>
            <a:avLst/>
            <a:gdLst>
              <a:gd name="connsiteX0" fmla="*/ 2025650 w 2025650"/>
              <a:gd name="connsiteY0" fmla="*/ 25941 h 473110"/>
              <a:gd name="connsiteX1" fmla="*/ 1536700 w 2025650"/>
              <a:gd name="connsiteY1" fmla="*/ 38641 h 473110"/>
              <a:gd name="connsiteX2" fmla="*/ 679450 w 2025650"/>
              <a:gd name="connsiteY2" fmla="*/ 394241 h 473110"/>
              <a:gd name="connsiteX3" fmla="*/ 203200 w 2025650"/>
              <a:gd name="connsiteY3" fmla="*/ 457741 h 473110"/>
              <a:gd name="connsiteX4" fmla="*/ 0 w 2025650"/>
              <a:gd name="connsiteY4" fmla="*/ 178341 h 47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650" h="473110">
                <a:moveTo>
                  <a:pt x="2025650" y="25941"/>
                </a:moveTo>
                <a:cubicBezTo>
                  <a:pt x="1893358" y="1599"/>
                  <a:pt x="1761067" y="-22742"/>
                  <a:pt x="1536700" y="38641"/>
                </a:cubicBezTo>
                <a:cubicBezTo>
                  <a:pt x="1312333" y="100024"/>
                  <a:pt x="901700" y="324391"/>
                  <a:pt x="679450" y="394241"/>
                </a:cubicBezTo>
                <a:cubicBezTo>
                  <a:pt x="457200" y="464091"/>
                  <a:pt x="316442" y="493724"/>
                  <a:pt x="203200" y="457741"/>
                </a:cubicBezTo>
                <a:cubicBezTo>
                  <a:pt x="89958" y="421758"/>
                  <a:pt x="44979" y="300049"/>
                  <a:pt x="0" y="178341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754A1DE6-B107-65EB-80E5-F1730515556B}"/>
              </a:ext>
            </a:extLst>
          </p:cNvPr>
          <p:cNvSpPr/>
          <p:nvPr/>
        </p:nvSpPr>
        <p:spPr>
          <a:xfrm>
            <a:off x="9625013" y="4476750"/>
            <a:ext cx="122228" cy="1195388"/>
          </a:xfrm>
          <a:custGeom>
            <a:avLst/>
            <a:gdLst>
              <a:gd name="connsiteX0" fmla="*/ 0 w 122228"/>
              <a:gd name="connsiteY0" fmla="*/ 0 h 1195388"/>
              <a:gd name="connsiteX1" fmla="*/ 119062 w 122228"/>
              <a:gd name="connsiteY1" fmla="*/ 342900 h 1195388"/>
              <a:gd name="connsiteX2" fmla="*/ 76200 w 122228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28" h="1195388">
                <a:moveTo>
                  <a:pt x="0" y="0"/>
                </a:moveTo>
                <a:cubicBezTo>
                  <a:pt x="53181" y="71834"/>
                  <a:pt x="106362" y="143669"/>
                  <a:pt x="119062" y="342900"/>
                </a:cubicBezTo>
                <a:cubicBezTo>
                  <a:pt x="131762" y="542131"/>
                  <a:pt x="103981" y="868759"/>
                  <a:pt x="76200" y="1195388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CAC74CB-745C-41A3-5F03-B7095CDDDE38}"/>
              </a:ext>
            </a:extLst>
          </p:cNvPr>
          <p:cNvSpPr/>
          <p:nvPr/>
        </p:nvSpPr>
        <p:spPr>
          <a:xfrm>
            <a:off x="10029825" y="2895600"/>
            <a:ext cx="1509713" cy="1514475"/>
          </a:xfrm>
          <a:custGeom>
            <a:avLst/>
            <a:gdLst>
              <a:gd name="connsiteX0" fmla="*/ 0 w 1509713"/>
              <a:gd name="connsiteY0" fmla="*/ 1514475 h 1514475"/>
              <a:gd name="connsiteX1" fmla="*/ 661988 w 1509713"/>
              <a:gd name="connsiteY1" fmla="*/ 600075 h 1514475"/>
              <a:gd name="connsiteX2" fmla="*/ 1509713 w 1509713"/>
              <a:gd name="connsiteY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713" h="1514475">
                <a:moveTo>
                  <a:pt x="0" y="1514475"/>
                </a:moveTo>
                <a:cubicBezTo>
                  <a:pt x="205184" y="1183481"/>
                  <a:pt x="410369" y="852487"/>
                  <a:pt x="661988" y="600075"/>
                </a:cubicBezTo>
                <a:cubicBezTo>
                  <a:pt x="913607" y="347663"/>
                  <a:pt x="1211660" y="173831"/>
                  <a:pt x="1509713" y="0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44FC5554-F769-E2C9-8B36-F42C9E94FD6F}"/>
              </a:ext>
            </a:extLst>
          </p:cNvPr>
          <p:cNvSpPr/>
          <p:nvPr/>
        </p:nvSpPr>
        <p:spPr>
          <a:xfrm>
            <a:off x="3905250" y="4886325"/>
            <a:ext cx="2038350" cy="1795463"/>
          </a:xfrm>
          <a:custGeom>
            <a:avLst/>
            <a:gdLst>
              <a:gd name="connsiteX0" fmla="*/ 2038350 w 2038350"/>
              <a:gd name="connsiteY0" fmla="*/ 0 h 1795463"/>
              <a:gd name="connsiteX1" fmla="*/ 1404938 w 2038350"/>
              <a:gd name="connsiteY1" fmla="*/ 285750 h 1795463"/>
              <a:gd name="connsiteX2" fmla="*/ 1023938 w 2038350"/>
              <a:gd name="connsiteY2" fmla="*/ 1428750 h 1795463"/>
              <a:gd name="connsiteX3" fmla="*/ 0 w 2038350"/>
              <a:gd name="connsiteY3" fmla="*/ 1795463 h 179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1795463">
                <a:moveTo>
                  <a:pt x="2038350" y="0"/>
                </a:moveTo>
                <a:cubicBezTo>
                  <a:pt x="1806178" y="23812"/>
                  <a:pt x="1574007" y="47625"/>
                  <a:pt x="1404938" y="285750"/>
                </a:cubicBezTo>
                <a:cubicBezTo>
                  <a:pt x="1235869" y="523875"/>
                  <a:pt x="1258094" y="1177131"/>
                  <a:pt x="1023938" y="1428750"/>
                </a:cubicBezTo>
                <a:cubicBezTo>
                  <a:pt x="789782" y="1680369"/>
                  <a:pt x="394891" y="1737916"/>
                  <a:pt x="0" y="1795463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C5E10A7-1B7E-ECC7-0A5C-8FBA3549A5D3}"/>
              </a:ext>
            </a:extLst>
          </p:cNvPr>
          <p:cNvSpPr/>
          <p:nvPr/>
        </p:nvSpPr>
        <p:spPr>
          <a:xfrm>
            <a:off x="17399000" y="10528300"/>
            <a:ext cx="1193800" cy="1104900"/>
          </a:xfrm>
          <a:custGeom>
            <a:avLst/>
            <a:gdLst>
              <a:gd name="connsiteX0" fmla="*/ 1193800 w 1193800"/>
              <a:gd name="connsiteY0" fmla="*/ 0 h 1104900"/>
              <a:gd name="connsiteX1" fmla="*/ 825500 w 1193800"/>
              <a:gd name="connsiteY1" fmla="*/ 654050 h 1104900"/>
              <a:gd name="connsiteX2" fmla="*/ 0 w 11938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104900">
                <a:moveTo>
                  <a:pt x="1193800" y="0"/>
                </a:moveTo>
                <a:cubicBezTo>
                  <a:pt x="1109133" y="234950"/>
                  <a:pt x="1024467" y="469900"/>
                  <a:pt x="825500" y="654050"/>
                </a:cubicBezTo>
                <a:cubicBezTo>
                  <a:pt x="626533" y="838200"/>
                  <a:pt x="313266" y="971550"/>
                  <a:pt x="0" y="1104900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13EEBF86-6A7D-8242-812A-B63065FE3287}"/>
              </a:ext>
            </a:extLst>
          </p:cNvPr>
          <p:cNvSpPr/>
          <p:nvPr/>
        </p:nvSpPr>
        <p:spPr>
          <a:xfrm>
            <a:off x="16478250" y="4943475"/>
            <a:ext cx="2324100" cy="685800"/>
          </a:xfrm>
          <a:custGeom>
            <a:avLst/>
            <a:gdLst>
              <a:gd name="connsiteX0" fmla="*/ 0 w 2324100"/>
              <a:gd name="connsiteY0" fmla="*/ 685800 h 685800"/>
              <a:gd name="connsiteX1" fmla="*/ 1819275 w 2324100"/>
              <a:gd name="connsiteY1" fmla="*/ 342900 h 685800"/>
              <a:gd name="connsiteX2" fmla="*/ 2324100 w 23241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685800">
                <a:moveTo>
                  <a:pt x="0" y="685800"/>
                </a:moveTo>
                <a:cubicBezTo>
                  <a:pt x="715962" y="571500"/>
                  <a:pt x="1431925" y="457200"/>
                  <a:pt x="1819275" y="342900"/>
                </a:cubicBezTo>
                <a:cubicBezTo>
                  <a:pt x="2206625" y="228600"/>
                  <a:pt x="2265362" y="114300"/>
                  <a:pt x="2324100" y="0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9DF8DB-178C-5EA4-EDE4-3A9DB079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57" y="2354400"/>
            <a:ext cx="17961210" cy="9694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85CA48-C654-19AA-387A-83655258E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8" b="7328"/>
          <a:stretch/>
        </p:blipFill>
        <p:spPr>
          <a:xfrm>
            <a:off x="14400000" y="8641657"/>
            <a:ext cx="3240000" cy="3240000"/>
          </a:xfrm>
          <a:prstGeom prst="round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55F096-0C08-2FAA-912D-75D74B60F5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/>
        </p:blipFill>
        <p:spPr>
          <a:xfrm>
            <a:off x="7920000" y="5761657"/>
            <a:ext cx="3240000" cy="3240000"/>
          </a:xfrm>
          <a:prstGeom prst="round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42FE2927-C0A0-83AF-33B3-AEB74F3B646B}"/>
              </a:ext>
            </a:extLst>
          </p:cNvPr>
          <p:cNvSpPr>
            <a:spLocks noChangeAspect="1"/>
          </p:cNvSpPr>
          <p:nvPr/>
        </p:nvSpPr>
        <p:spPr>
          <a:xfrm>
            <a:off x="5868000" y="4788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FD24289-AA98-61BE-5CB3-DDB65FF5E40A}"/>
              </a:ext>
            </a:extLst>
          </p:cNvPr>
          <p:cNvSpPr>
            <a:spLocks noChangeAspect="1"/>
          </p:cNvSpPr>
          <p:nvPr/>
        </p:nvSpPr>
        <p:spPr>
          <a:xfrm>
            <a:off x="9540000" y="4392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149A16-CD3C-7BCA-93C1-F98DC0BB3BB1}"/>
              </a:ext>
            </a:extLst>
          </p:cNvPr>
          <p:cNvSpPr>
            <a:spLocks noChangeAspect="1"/>
          </p:cNvSpPr>
          <p:nvPr/>
        </p:nvSpPr>
        <p:spPr>
          <a:xfrm>
            <a:off x="9540000" y="4212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D11F24-8F84-6E58-33F3-5839112BF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320000"/>
            <a:ext cx="3240000" cy="3240000"/>
          </a:xfrm>
          <a:prstGeom prst="round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54B5E-BF25-E386-810C-C30CE3DC84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b="672"/>
          <a:stretch/>
        </p:blipFill>
        <p:spPr>
          <a:xfrm>
            <a:off x="11520000" y="720000"/>
            <a:ext cx="3240000" cy="3240000"/>
          </a:xfrm>
          <a:prstGeom prst="round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CD6111-99A9-B84D-B7F5-BA0C08A20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0" y="720000"/>
            <a:ext cx="3240000" cy="3240000"/>
          </a:xfrm>
          <a:prstGeom prst="round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AF8486-6E65-D3EE-C55F-5299604009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7567"/>
          <a:stretch/>
        </p:blipFill>
        <p:spPr>
          <a:xfrm>
            <a:off x="5760000" y="180000"/>
            <a:ext cx="3240000" cy="3240000"/>
          </a:xfrm>
          <a:prstGeom prst="round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7310E6D9-11EF-3CE3-C341-FAD1E5CF538F}"/>
              </a:ext>
            </a:extLst>
          </p:cNvPr>
          <p:cNvSpPr>
            <a:spLocks noChangeAspect="1"/>
          </p:cNvSpPr>
          <p:nvPr/>
        </p:nvSpPr>
        <p:spPr>
          <a:xfrm>
            <a:off x="9936000" y="4320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DD1094-ADB4-14AD-02C0-40B6AF8E60F1}"/>
              </a:ext>
            </a:extLst>
          </p:cNvPr>
          <p:cNvSpPr>
            <a:spLocks noChangeAspect="1"/>
          </p:cNvSpPr>
          <p:nvPr/>
        </p:nvSpPr>
        <p:spPr>
          <a:xfrm>
            <a:off x="16380000" y="5544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03E8B08-A835-8925-D579-D08CE820D89D}"/>
              </a:ext>
            </a:extLst>
          </p:cNvPr>
          <p:cNvSpPr>
            <a:spLocks noChangeAspect="1"/>
          </p:cNvSpPr>
          <p:nvPr/>
        </p:nvSpPr>
        <p:spPr>
          <a:xfrm>
            <a:off x="18504000" y="10440000"/>
            <a:ext cx="180000" cy="180000"/>
          </a:xfrm>
          <a:prstGeom prst="ellipse">
            <a:avLst/>
          </a:prstGeom>
          <a:solidFill>
            <a:srgbClr val="547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3E31286-1BA4-6646-19BA-DFCBDA59165E}"/>
              </a:ext>
            </a:extLst>
          </p:cNvPr>
          <p:cNvSpPr/>
          <p:nvPr/>
        </p:nvSpPr>
        <p:spPr>
          <a:xfrm>
            <a:off x="7600950" y="4273009"/>
            <a:ext cx="2025650" cy="473110"/>
          </a:xfrm>
          <a:custGeom>
            <a:avLst/>
            <a:gdLst>
              <a:gd name="connsiteX0" fmla="*/ 2025650 w 2025650"/>
              <a:gd name="connsiteY0" fmla="*/ 25941 h 473110"/>
              <a:gd name="connsiteX1" fmla="*/ 1536700 w 2025650"/>
              <a:gd name="connsiteY1" fmla="*/ 38641 h 473110"/>
              <a:gd name="connsiteX2" fmla="*/ 679450 w 2025650"/>
              <a:gd name="connsiteY2" fmla="*/ 394241 h 473110"/>
              <a:gd name="connsiteX3" fmla="*/ 203200 w 2025650"/>
              <a:gd name="connsiteY3" fmla="*/ 457741 h 473110"/>
              <a:gd name="connsiteX4" fmla="*/ 0 w 2025650"/>
              <a:gd name="connsiteY4" fmla="*/ 178341 h 47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650" h="473110">
                <a:moveTo>
                  <a:pt x="2025650" y="25941"/>
                </a:moveTo>
                <a:cubicBezTo>
                  <a:pt x="1893358" y="1599"/>
                  <a:pt x="1761067" y="-22742"/>
                  <a:pt x="1536700" y="38641"/>
                </a:cubicBezTo>
                <a:cubicBezTo>
                  <a:pt x="1312333" y="100024"/>
                  <a:pt x="901700" y="324391"/>
                  <a:pt x="679450" y="394241"/>
                </a:cubicBezTo>
                <a:cubicBezTo>
                  <a:pt x="457200" y="464091"/>
                  <a:pt x="316442" y="493724"/>
                  <a:pt x="203200" y="457741"/>
                </a:cubicBezTo>
                <a:cubicBezTo>
                  <a:pt x="89958" y="421758"/>
                  <a:pt x="44979" y="300049"/>
                  <a:pt x="0" y="178341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754A1DE6-B107-65EB-80E5-F1730515556B}"/>
              </a:ext>
            </a:extLst>
          </p:cNvPr>
          <p:cNvSpPr/>
          <p:nvPr/>
        </p:nvSpPr>
        <p:spPr>
          <a:xfrm>
            <a:off x="9625013" y="4476750"/>
            <a:ext cx="122228" cy="1195388"/>
          </a:xfrm>
          <a:custGeom>
            <a:avLst/>
            <a:gdLst>
              <a:gd name="connsiteX0" fmla="*/ 0 w 122228"/>
              <a:gd name="connsiteY0" fmla="*/ 0 h 1195388"/>
              <a:gd name="connsiteX1" fmla="*/ 119062 w 122228"/>
              <a:gd name="connsiteY1" fmla="*/ 342900 h 1195388"/>
              <a:gd name="connsiteX2" fmla="*/ 76200 w 122228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228" h="1195388">
                <a:moveTo>
                  <a:pt x="0" y="0"/>
                </a:moveTo>
                <a:cubicBezTo>
                  <a:pt x="53181" y="71834"/>
                  <a:pt x="106362" y="143669"/>
                  <a:pt x="119062" y="342900"/>
                </a:cubicBezTo>
                <a:cubicBezTo>
                  <a:pt x="131762" y="542131"/>
                  <a:pt x="103981" y="868759"/>
                  <a:pt x="76200" y="1195388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CAC74CB-745C-41A3-5F03-B7095CDDDE38}"/>
              </a:ext>
            </a:extLst>
          </p:cNvPr>
          <p:cNvSpPr/>
          <p:nvPr/>
        </p:nvSpPr>
        <p:spPr>
          <a:xfrm>
            <a:off x="10029825" y="2895600"/>
            <a:ext cx="1509713" cy="1514475"/>
          </a:xfrm>
          <a:custGeom>
            <a:avLst/>
            <a:gdLst>
              <a:gd name="connsiteX0" fmla="*/ 0 w 1509713"/>
              <a:gd name="connsiteY0" fmla="*/ 1514475 h 1514475"/>
              <a:gd name="connsiteX1" fmla="*/ 661988 w 1509713"/>
              <a:gd name="connsiteY1" fmla="*/ 600075 h 1514475"/>
              <a:gd name="connsiteX2" fmla="*/ 1509713 w 1509713"/>
              <a:gd name="connsiteY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713" h="1514475">
                <a:moveTo>
                  <a:pt x="0" y="1514475"/>
                </a:moveTo>
                <a:cubicBezTo>
                  <a:pt x="205184" y="1183481"/>
                  <a:pt x="410369" y="852487"/>
                  <a:pt x="661988" y="600075"/>
                </a:cubicBezTo>
                <a:cubicBezTo>
                  <a:pt x="913607" y="347663"/>
                  <a:pt x="1211660" y="173831"/>
                  <a:pt x="1509713" y="0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44FC5554-F769-E2C9-8B36-F42C9E94FD6F}"/>
              </a:ext>
            </a:extLst>
          </p:cNvPr>
          <p:cNvSpPr/>
          <p:nvPr/>
        </p:nvSpPr>
        <p:spPr>
          <a:xfrm>
            <a:off x="3905250" y="4886325"/>
            <a:ext cx="2038350" cy="1795463"/>
          </a:xfrm>
          <a:custGeom>
            <a:avLst/>
            <a:gdLst>
              <a:gd name="connsiteX0" fmla="*/ 2038350 w 2038350"/>
              <a:gd name="connsiteY0" fmla="*/ 0 h 1795463"/>
              <a:gd name="connsiteX1" fmla="*/ 1404938 w 2038350"/>
              <a:gd name="connsiteY1" fmla="*/ 285750 h 1795463"/>
              <a:gd name="connsiteX2" fmla="*/ 1023938 w 2038350"/>
              <a:gd name="connsiteY2" fmla="*/ 1428750 h 1795463"/>
              <a:gd name="connsiteX3" fmla="*/ 0 w 2038350"/>
              <a:gd name="connsiteY3" fmla="*/ 1795463 h 179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8350" h="1795463">
                <a:moveTo>
                  <a:pt x="2038350" y="0"/>
                </a:moveTo>
                <a:cubicBezTo>
                  <a:pt x="1806178" y="23812"/>
                  <a:pt x="1574007" y="47625"/>
                  <a:pt x="1404938" y="285750"/>
                </a:cubicBezTo>
                <a:cubicBezTo>
                  <a:pt x="1235869" y="523875"/>
                  <a:pt x="1258094" y="1177131"/>
                  <a:pt x="1023938" y="1428750"/>
                </a:cubicBezTo>
                <a:cubicBezTo>
                  <a:pt x="789782" y="1680369"/>
                  <a:pt x="394891" y="1737916"/>
                  <a:pt x="0" y="1795463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C5E10A7-1B7E-ECC7-0A5C-8FBA3549A5D3}"/>
              </a:ext>
            </a:extLst>
          </p:cNvPr>
          <p:cNvSpPr/>
          <p:nvPr/>
        </p:nvSpPr>
        <p:spPr>
          <a:xfrm>
            <a:off x="17399000" y="10528300"/>
            <a:ext cx="1193800" cy="1104900"/>
          </a:xfrm>
          <a:custGeom>
            <a:avLst/>
            <a:gdLst>
              <a:gd name="connsiteX0" fmla="*/ 1193800 w 1193800"/>
              <a:gd name="connsiteY0" fmla="*/ 0 h 1104900"/>
              <a:gd name="connsiteX1" fmla="*/ 825500 w 1193800"/>
              <a:gd name="connsiteY1" fmla="*/ 654050 h 1104900"/>
              <a:gd name="connsiteX2" fmla="*/ 0 w 1193800"/>
              <a:gd name="connsiteY2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104900">
                <a:moveTo>
                  <a:pt x="1193800" y="0"/>
                </a:moveTo>
                <a:cubicBezTo>
                  <a:pt x="1109133" y="234950"/>
                  <a:pt x="1024467" y="469900"/>
                  <a:pt x="825500" y="654050"/>
                </a:cubicBezTo>
                <a:cubicBezTo>
                  <a:pt x="626533" y="838200"/>
                  <a:pt x="313266" y="971550"/>
                  <a:pt x="0" y="1104900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13EEBF86-6A7D-8242-812A-B63065FE3287}"/>
              </a:ext>
            </a:extLst>
          </p:cNvPr>
          <p:cNvSpPr/>
          <p:nvPr/>
        </p:nvSpPr>
        <p:spPr>
          <a:xfrm>
            <a:off x="16478250" y="4943475"/>
            <a:ext cx="2324100" cy="685800"/>
          </a:xfrm>
          <a:custGeom>
            <a:avLst/>
            <a:gdLst>
              <a:gd name="connsiteX0" fmla="*/ 0 w 2324100"/>
              <a:gd name="connsiteY0" fmla="*/ 685800 h 685800"/>
              <a:gd name="connsiteX1" fmla="*/ 1819275 w 2324100"/>
              <a:gd name="connsiteY1" fmla="*/ 342900 h 685800"/>
              <a:gd name="connsiteX2" fmla="*/ 2324100 w 23241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685800">
                <a:moveTo>
                  <a:pt x="0" y="685800"/>
                </a:moveTo>
                <a:cubicBezTo>
                  <a:pt x="715962" y="571500"/>
                  <a:pt x="1431925" y="457200"/>
                  <a:pt x="1819275" y="342900"/>
                </a:cubicBezTo>
                <a:cubicBezTo>
                  <a:pt x="2206625" y="228600"/>
                  <a:pt x="2265362" y="114300"/>
                  <a:pt x="2324100" y="0"/>
                </a:cubicBezTo>
              </a:path>
            </a:pathLst>
          </a:custGeom>
          <a:noFill/>
          <a:ln w="38100">
            <a:solidFill>
              <a:srgbClr val="547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8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Zi-Xuan Zhou</dc:creator>
  <cp:lastModifiedBy>Zi-Xuan Zhou</cp:lastModifiedBy>
  <cp:revision>8</cp:revision>
  <dcterms:created xsi:type="dcterms:W3CDTF">2023-09-27T08:34:03Z</dcterms:created>
  <dcterms:modified xsi:type="dcterms:W3CDTF">2023-10-13T10:52:52Z</dcterms:modified>
</cp:coreProperties>
</file>