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62" r:id="rId6"/>
    <p:sldId id="263" r:id="rId7"/>
    <p:sldId id="266" r:id="rId8"/>
    <p:sldId id="267" r:id="rId9"/>
    <p:sldId id="268" r:id="rId10"/>
    <p:sldId id="261" r:id="rId11"/>
    <p:sldId id="269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C4D0E8-6210-4B67-BFEE-F605FD3DBBEE}" v="33" dt="2021-07-27T05:45:13.3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ermino ali" userId="4d3032931f0badc4" providerId="LiveId" clId="{48C4D0E8-6210-4B67-BFEE-F605FD3DBBEE}"/>
    <pc:docChg chg="undo redo custSel addSld delSld modSld sldOrd">
      <pc:chgData name="felermino ali" userId="4d3032931f0badc4" providerId="LiveId" clId="{48C4D0E8-6210-4B67-BFEE-F605FD3DBBEE}" dt="2021-07-27T07:11:17.352" v="476" actId="47"/>
      <pc:docMkLst>
        <pc:docMk/>
      </pc:docMkLst>
      <pc:sldChg chg="addSp delSp modSp mod">
        <pc:chgData name="felermino ali" userId="4d3032931f0badc4" providerId="LiveId" clId="{48C4D0E8-6210-4B67-BFEE-F605FD3DBBEE}" dt="2021-07-27T05:13:44.272" v="271" actId="1076"/>
        <pc:sldMkLst>
          <pc:docMk/>
          <pc:sldMk cId="3881969365" sldId="256"/>
        </pc:sldMkLst>
        <pc:spChg chg="mod">
          <ac:chgData name="felermino ali" userId="4d3032931f0badc4" providerId="LiveId" clId="{48C4D0E8-6210-4B67-BFEE-F605FD3DBBEE}" dt="2021-07-27T05:12:47.653" v="262" actId="1036"/>
          <ac:spMkLst>
            <pc:docMk/>
            <pc:sldMk cId="3881969365" sldId="256"/>
            <ac:spMk id="2" creationId="{12C1FE88-C1FB-44FD-AA14-965CB3499A68}"/>
          </ac:spMkLst>
        </pc:spChg>
        <pc:spChg chg="mod">
          <ac:chgData name="felermino ali" userId="4d3032931f0badc4" providerId="LiveId" clId="{48C4D0E8-6210-4B67-BFEE-F605FD3DBBEE}" dt="2021-07-27T05:12:47.653" v="262" actId="1036"/>
          <ac:spMkLst>
            <pc:docMk/>
            <pc:sldMk cId="3881969365" sldId="256"/>
            <ac:spMk id="3" creationId="{D3029361-CBB4-4EB1-8440-6FE39DAC788B}"/>
          </ac:spMkLst>
        </pc:spChg>
        <pc:graphicFrameChg chg="add del mod">
          <ac:chgData name="felermino ali" userId="4d3032931f0badc4" providerId="LiveId" clId="{48C4D0E8-6210-4B67-BFEE-F605FD3DBBEE}" dt="2021-07-27T05:11:49.344" v="241"/>
          <ac:graphicFrameMkLst>
            <pc:docMk/>
            <pc:sldMk cId="3881969365" sldId="256"/>
            <ac:graphicFrameMk id="4" creationId="{BAB5BEE5-8606-43B1-AF15-B4399AEBCADA}"/>
          </ac:graphicFrameMkLst>
        </pc:graphicFrameChg>
        <pc:graphicFrameChg chg="add del mod">
          <ac:chgData name="felermino ali" userId="4d3032931f0badc4" providerId="LiveId" clId="{48C4D0E8-6210-4B67-BFEE-F605FD3DBBEE}" dt="2021-07-27T05:13:15.364" v="265"/>
          <ac:graphicFrameMkLst>
            <pc:docMk/>
            <pc:sldMk cId="3881969365" sldId="256"/>
            <ac:graphicFrameMk id="7" creationId="{054A618A-D407-4F15-A150-C7A98B52F8D5}"/>
          </ac:graphicFrameMkLst>
        </pc:graphicFrameChg>
        <pc:picChg chg="add mod modCrop">
          <ac:chgData name="felermino ali" userId="4d3032931f0badc4" providerId="LiveId" clId="{48C4D0E8-6210-4B67-BFEE-F605FD3DBBEE}" dt="2021-07-27T05:12:15.392" v="246" actId="732"/>
          <ac:picMkLst>
            <pc:docMk/>
            <pc:sldMk cId="3881969365" sldId="256"/>
            <ac:picMk id="6" creationId="{026EE7F9-29E9-455A-BA51-206BBC0BDCBB}"/>
          </ac:picMkLst>
        </pc:picChg>
        <pc:picChg chg="add mod">
          <ac:chgData name="felermino ali" userId="4d3032931f0badc4" providerId="LiveId" clId="{48C4D0E8-6210-4B67-BFEE-F605FD3DBBEE}" dt="2021-07-27T05:13:18.732" v="269" actId="1076"/>
          <ac:picMkLst>
            <pc:docMk/>
            <pc:sldMk cId="3881969365" sldId="256"/>
            <ac:picMk id="9" creationId="{74237E14-3E43-4BB7-8D4C-727968876A9E}"/>
          </ac:picMkLst>
        </pc:picChg>
        <pc:picChg chg="add mod">
          <ac:chgData name="felermino ali" userId="4d3032931f0badc4" providerId="LiveId" clId="{48C4D0E8-6210-4B67-BFEE-F605FD3DBBEE}" dt="2021-07-27T05:13:44.272" v="271" actId="1076"/>
          <ac:picMkLst>
            <pc:docMk/>
            <pc:sldMk cId="3881969365" sldId="256"/>
            <ac:picMk id="11" creationId="{28598EA8-E485-455C-8C07-0CFA475CC2AE}"/>
          </ac:picMkLst>
        </pc:picChg>
      </pc:sldChg>
      <pc:sldChg chg="del">
        <pc:chgData name="felermino ali" userId="4d3032931f0badc4" providerId="LiveId" clId="{48C4D0E8-6210-4B67-BFEE-F605FD3DBBEE}" dt="2021-07-27T07:11:17.352" v="476" actId="47"/>
        <pc:sldMkLst>
          <pc:docMk/>
          <pc:sldMk cId="949354229" sldId="258"/>
        </pc:sldMkLst>
      </pc:sldChg>
      <pc:sldChg chg="addSp delSp modSp mod setBg setClrOvrMap">
        <pc:chgData name="felermino ali" userId="4d3032931f0badc4" providerId="LiveId" clId="{48C4D0E8-6210-4B67-BFEE-F605FD3DBBEE}" dt="2021-07-27T05:28:37.963" v="315" actId="1076"/>
        <pc:sldMkLst>
          <pc:docMk/>
          <pc:sldMk cId="2512942749" sldId="259"/>
        </pc:sldMkLst>
        <pc:spChg chg="mod">
          <ac:chgData name="felermino ali" userId="4d3032931f0badc4" providerId="LiveId" clId="{48C4D0E8-6210-4B67-BFEE-F605FD3DBBEE}" dt="2021-07-27T05:26:25.017" v="300" actId="26606"/>
          <ac:spMkLst>
            <pc:docMk/>
            <pc:sldMk cId="2512942749" sldId="259"/>
            <ac:spMk id="2" creationId="{C5FBECD9-96F7-4A57-A218-12B83E5B5E9B}"/>
          </ac:spMkLst>
        </pc:spChg>
        <pc:spChg chg="add del mod ord">
          <ac:chgData name="felermino ali" userId="4d3032931f0badc4" providerId="LiveId" clId="{48C4D0E8-6210-4B67-BFEE-F605FD3DBBEE}" dt="2021-07-27T05:26:25.017" v="300" actId="26606"/>
          <ac:spMkLst>
            <pc:docMk/>
            <pc:sldMk cId="2512942749" sldId="259"/>
            <ac:spMk id="3" creationId="{33C25BB9-EFA5-4B1D-96D9-BE84C683FEF9}"/>
          </ac:spMkLst>
        </pc:spChg>
        <pc:spChg chg="add del">
          <ac:chgData name="felermino ali" userId="4d3032931f0badc4" providerId="LiveId" clId="{48C4D0E8-6210-4B67-BFEE-F605FD3DBBEE}" dt="2021-07-27T05:22:53.588" v="281" actId="26606"/>
          <ac:spMkLst>
            <pc:docMk/>
            <pc:sldMk cId="2512942749" sldId="259"/>
            <ac:spMk id="71" creationId="{CF62D2A7-8207-488C-9F46-316BA81A16C8}"/>
          </ac:spMkLst>
        </pc:spChg>
        <pc:spChg chg="add del">
          <ac:chgData name="felermino ali" userId="4d3032931f0badc4" providerId="LiveId" clId="{48C4D0E8-6210-4B67-BFEE-F605FD3DBBEE}" dt="2021-07-27T05:23:00.026" v="283" actId="26606"/>
          <ac:spMkLst>
            <pc:docMk/>
            <pc:sldMk cId="2512942749" sldId="259"/>
            <ac:spMk id="73" creationId="{72F84B47-E267-4194-8194-831DB7B5547F}"/>
          </ac:spMkLst>
        </pc:spChg>
        <pc:spChg chg="add del">
          <ac:chgData name="felermino ali" userId="4d3032931f0badc4" providerId="LiveId" clId="{48C4D0E8-6210-4B67-BFEE-F605FD3DBBEE}" dt="2021-07-27T05:23:02.808" v="285" actId="26606"/>
          <ac:spMkLst>
            <pc:docMk/>
            <pc:sldMk cId="2512942749" sldId="259"/>
            <ac:spMk id="77" creationId="{3873B707-463F-40B0-8227-E8CC6C67EB25}"/>
          </ac:spMkLst>
        </pc:spChg>
        <pc:spChg chg="add del">
          <ac:chgData name="felermino ali" userId="4d3032931f0badc4" providerId="LiveId" clId="{48C4D0E8-6210-4B67-BFEE-F605FD3DBBEE}" dt="2021-07-27T05:23:02.808" v="285" actId="26606"/>
          <ac:spMkLst>
            <pc:docMk/>
            <pc:sldMk cId="2512942749" sldId="259"/>
            <ac:spMk id="79" creationId="{C13237C8-E62C-4F0D-A318-BD6FB6C2D138}"/>
          </ac:spMkLst>
        </pc:spChg>
        <pc:spChg chg="add del">
          <ac:chgData name="felermino ali" userId="4d3032931f0badc4" providerId="LiveId" clId="{48C4D0E8-6210-4B67-BFEE-F605FD3DBBEE}" dt="2021-07-27T05:23:02.808" v="285" actId="26606"/>
          <ac:spMkLst>
            <pc:docMk/>
            <pc:sldMk cId="2512942749" sldId="259"/>
            <ac:spMk id="81" creationId="{19C9EAEA-39D0-4B0E-A0EB-51E7B26740B1}"/>
          </ac:spMkLst>
        </pc:spChg>
        <pc:spChg chg="add del">
          <ac:chgData name="felermino ali" userId="4d3032931f0badc4" providerId="LiveId" clId="{48C4D0E8-6210-4B67-BFEE-F605FD3DBBEE}" dt="2021-07-27T05:23:00.026" v="283" actId="26606"/>
          <ac:spMkLst>
            <pc:docMk/>
            <pc:sldMk cId="2512942749" sldId="259"/>
            <ac:spMk id="5124" creationId="{5E39A796-BE83-48B1-B33F-35C4A32AAB57}"/>
          </ac:spMkLst>
        </pc:spChg>
        <pc:spChg chg="add">
          <ac:chgData name="felermino ali" userId="4d3032931f0badc4" providerId="LiveId" clId="{48C4D0E8-6210-4B67-BFEE-F605FD3DBBEE}" dt="2021-07-27T05:26:25.017" v="300" actId="26606"/>
          <ac:spMkLst>
            <pc:docMk/>
            <pc:sldMk cId="2512942749" sldId="259"/>
            <ac:spMk id="5125" creationId="{352BEC0E-22F8-46D0-9632-375DB541B06C}"/>
          </ac:spMkLst>
        </pc:spChg>
        <pc:spChg chg="add del">
          <ac:chgData name="felermino ali" userId="4d3032931f0badc4" providerId="LiveId" clId="{48C4D0E8-6210-4B67-BFEE-F605FD3DBBEE}" dt="2021-07-27T05:23:02.808" v="285" actId="26606"/>
          <ac:spMkLst>
            <pc:docMk/>
            <pc:sldMk cId="2512942749" sldId="259"/>
            <ac:spMk id="5126" creationId="{201CC55D-ED54-4C5C-95E6-10947BD1103B}"/>
          </ac:spMkLst>
        </pc:spChg>
        <pc:spChg chg="add">
          <ac:chgData name="felermino ali" userId="4d3032931f0badc4" providerId="LiveId" clId="{48C4D0E8-6210-4B67-BFEE-F605FD3DBBEE}" dt="2021-07-27T05:26:25.017" v="300" actId="26606"/>
          <ac:spMkLst>
            <pc:docMk/>
            <pc:sldMk cId="2512942749" sldId="259"/>
            <ac:spMk id="5128" creationId="{3FCFB1DE-0B7E-48CC-BA90-B2AB0889F9D6}"/>
          </ac:spMkLst>
        </pc:spChg>
        <pc:spChg chg="add del">
          <ac:chgData name="felermino ali" userId="4d3032931f0badc4" providerId="LiveId" clId="{48C4D0E8-6210-4B67-BFEE-F605FD3DBBEE}" dt="2021-07-27T05:23:03.839" v="287" actId="26606"/>
          <ac:spMkLst>
            <pc:docMk/>
            <pc:sldMk cId="2512942749" sldId="259"/>
            <ac:spMk id="5129" creationId="{357DD0D3-F869-46D0-944C-6EC60E19E351}"/>
          </ac:spMkLst>
        </pc:spChg>
        <pc:spChg chg="add del">
          <ac:chgData name="felermino ali" userId="4d3032931f0badc4" providerId="LiveId" clId="{48C4D0E8-6210-4B67-BFEE-F605FD3DBBEE}" dt="2021-07-27T05:23:04.724" v="289" actId="26606"/>
          <ac:spMkLst>
            <pc:docMk/>
            <pc:sldMk cId="2512942749" sldId="259"/>
            <ac:spMk id="5131" creationId="{CF62D2A7-8207-488C-9F46-316BA81A16C8}"/>
          </ac:spMkLst>
        </pc:spChg>
        <pc:spChg chg="add del">
          <ac:chgData name="felermino ali" userId="4d3032931f0badc4" providerId="LiveId" clId="{48C4D0E8-6210-4B67-BFEE-F605FD3DBBEE}" dt="2021-07-27T05:23:05.863" v="291" actId="26606"/>
          <ac:spMkLst>
            <pc:docMk/>
            <pc:sldMk cId="2512942749" sldId="259"/>
            <ac:spMk id="5133" creationId="{F4C0B10B-D2C4-4A54-AFAD-3D27DF88BB37}"/>
          </ac:spMkLst>
        </pc:spChg>
        <pc:grpChg chg="add del">
          <ac:chgData name="felermino ali" userId="4d3032931f0badc4" providerId="LiveId" clId="{48C4D0E8-6210-4B67-BFEE-F605FD3DBBEE}" dt="2021-07-27T05:23:02.808" v="285" actId="26606"/>
          <ac:grpSpMkLst>
            <pc:docMk/>
            <pc:sldMk cId="2512942749" sldId="259"/>
            <ac:grpSpMk id="5127" creationId="{1DE889C7-FAD6-4397-98E2-05D503484459}"/>
          </ac:grpSpMkLst>
        </pc:grpChg>
        <pc:grpChg chg="add del">
          <ac:chgData name="felermino ali" userId="4d3032931f0badc4" providerId="LiveId" clId="{48C4D0E8-6210-4B67-BFEE-F605FD3DBBEE}" dt="2021-07-27T05:23:05.863" v="291" actId="26606"/>
          <ac:grpSpMkLst>
            <pc:docMk/>
            <pc:sldMk cId="2512942749" sldId="259"/>
            <ac:grpSpMk id="5134" creationId="{B6BADB90-C74B-40D6-86DC-503F65FCE8DC}"/>
          </ac:grpSpMkLst>
        </pc:grpChg>
        <pc:graphicFrameChg chg="add del">
          <ac:chgData name="felermino ali" userId="4d3032931f0badc4" providerId="LiveId" clId="{48C4D0E8-6210-4B67-BFEE-F605FD3DBBEE}" dt="2021-07-27T05:23:17.224" v="293" actId="26606"/>
          <ac:graphicFrameMkLst>
            <pc:docMk/>
            <pc:sldMk cId="2512942749" sldId="259"/>
            <ac:graphicFrameMk id="5137" creationId="{D9260523-28F3-48D7-9B09-094B28B171AB}"/>
          </ac:graphicFrameMkLst>
        </pc:graphicFrameChg>
        <pc:picChg chg="add del mod">
          <ac:chgData name="felermino ali" userId="4d3032931f0badc4" providerId="LiveId" clId="{48C4D0E8-6210-4B67-BFEE-F605FD3DBBEE}" dt="2021-07-27T05:27:58.639" v="308" actId="478"/>
          <ac:picMkLst>
            <pc:docMk/>
            <pc:sldMk cId="2512942749" sldId="259"/>
            <ac:picMk id="4" creationId="{2403D887-0CCB-4148-B894-05ADAABB6208}"/>
          </ac:picMkLst>
        </pc:picChg>
        <pc:picChg chg="add mod">
          <ac:chgData name="felermino ali" userId="4d3032931f0badc4" providerId="LiveId" clId="{48C4D0E8-6210-4B67-BFEE-F605FD3DBBEE}" dt="2021-07-27T05:28:04.902" v="311" actId="1076"/>
          <ac:picMkLst>
            <pc:docMk/>
            <pc:sldMk cId="2512942749" sldId="259"/>
            <ac:picMk id="5" creationId="{AF7302D9-E85A-4482-B7B4-FD7DCBFB16CE}"/>
          </ac:picMkLst>
        </pc:picChg>
        <pc:picChg chg="add mod">
          <ac:chgData name="felermino ali" userId="4d3032931f0badc4" providerId="LiveId" clId="{48C4D0E8-6210-4B67-BFEE-F605FD3DBBEE}" dt="2021-07-27T05:28:31.481" v="313" actId="1076"/>
          <ac:picMkLst>
            <pc:docMk/>
            <pc:sldMk cId="2512942749" sldId="259"/>
            <ac:picMk id="6" creationId="{FE3617F6-B2D1-45EA-9137-640F28A34E9E}"/>
          </ac:picMkLst>
        </pc:picChg>
        <pc:picChg chg="add mod">
          <ac:chgData name="felermino ali" userId="4d3032931f0badc4" providerId="LiveId" clId="{48C4D0E8-6210-4B67-BFEE-F605FD3DBBEE}" dt="2021-07-27T05:28:37.963" v="315" actId="1076"/>
          <ac:picMkLst>
            <pc:docMk/>
            <pc:sldMk cId="2512942749" sldId="259"/>
            <ac:picMk id="5122" creationId="{A91748B0-9481-4D80-A0A5-3A4F118A0D30}"/>
          </ac:picMkLst>
        </pc:picChg>
      </pc:sldChg>
      <pc:sldChg chg="modSp mod">
        <pc:chgData name="felermino ali" userId="4d3032931f0badc4" providerId="LiveId" clId="{48C4D0E8-6210-4B67-BFEE-F605FD3DBBEE}" dt="2021-07-27T04:24:31.257" v="25" actId="14100"/>
        <pc:sldMkLst>
          <pc:docMk/>
          <pc:sldMk cId="3725244462" sldId="260"/>
        </pc:sldMkLst>
        <pc:spChg chg="mod">
          <ac:chgData name="felermino ali" userId="4d3032931f0badc4" providerId="LiveId" clId="{48C4D0E8-6210-4B67-BFEE-F605FD3DBBEE}" dt="2021-07-27T04:24:31.257" v="25" actId="14100"/>
          <ac:spMkLst>
            <pc:docMk/>
            <pc:sldMk cId="3725244462" sldId="260"/>
            <ac:spMk id="3" creationId="{33C25BB9-EFA5-4B1D-96D9-BE84C683FEF9}"/>
          </ac:spMkLst>
        </pc:spChg>
      </pc:sldChg>
      <pc:sldChg chg="addSp modSp mod">
        <pc:chgData name="felermino ali" userId="4d3032931f0badc4" providerId="LiveId" clId="{48C4D0E8-6210-4B67-BFEE-F605FD3DBBEE}" dt="2021-07-27T05:08:48.776" v="173" actId="1076"/>
        <pc:sldMkLst>
          <pc:docMk/>
          <pc:sldMk cId="3794555409" sldId="261"/>
        </pc:sldMkLst>
        <pc:picChg chg="add mod">
          <ac:chgData name="felermino ali" userId="4d3032931f0badc4" providerId="LiveId" clId="{48C4D0E8-6210-4B67-BFEE-F605FD3DBBEE}" dt="2021-07-27T04:34:08.618" v="32" actId="1076"/>
          <ac:picMkLst>
            <pc:docMk/>
            <pc:sldMk cId="3794555409" sldId="261"/>
            <ac:picMk id="7" creationId="{E34EAE82-33F2-46DD-80AE-010C3212B5F0}"/>
          </ac:picMkLst>
        </pc:picChg>
        <pc:picChg chg="add mod">
          <ac:chgData name="felermino ali" userId="4d3032931f0badc4" providerId="LiveId" clId="{48C4D0E8-6210-4B67-BFEE-F605FD3DBBEE}" dt="2021-07-27T05:08:48.776" v="173" actId="1076"/>
          <ac:picMkLst>
            <pc:docMk/>
            <pc:sldMk cId="3794555409" sldId="261"/>
            <ac:picMk id="9" creationId="{BA73EF63-AEEF-447E-BC48-A86805BB7921}"/>
          </ac:picMkLst>
        </pc:picChg>
      </pc:sldChg>
      <pc:sldChg chg="addSp modSp mod">
        <pc:chgData name="felermino ali" userId="4d3032931f0badc4" providerId="LiveId" clId="{48C4D0E8-6210-4B67-BFEE-F605FD3DBBEE}" dt="2021-07-27T04:27:27.195" v="28" actId="1076"/>
        <pc:sldMkLst>
          <pc:docMk/>
          <pc:sldMk cId="823848338" sldId="263"/>
        </pc:sldMkLst>
        <pc:spChg chg="mod">
          <ac:chgData name="felermino ali" userId="4d3032931f0badc4" providerId="LiveId" clId="{48C4D0E8-6210-4B67-BFEE-F605FD3DBBEE}" dt="2021-07-27T04:26:56.064" v="26" actId="14100"/>
          <ac:spMkLst>
            <pc:docMk/>
            <pc:sldMk cId="823848338" sldId="263"/>
            <ac:spMk id="6" creationId="{F790AE91-7213-485C-8059-A8F0DF93FDAB}"/>
          </ac:spMkLst>
        </pc:spChg>
        <pc:spChg chg="add mod">
          <ac:chgData name="felermino ali" userId="4d3032931f0badc4" providerId="LiveId" clId="{48C4D0E8-6210-4B67-BFEE-F605FD3DBBEE}" dt="2021-07-27T04:27:27.195" v="28" actId="1076"/>
          <ac:spMkLst>
            <pc:docMk/>
            <pc:sldMk cId="823848338" sldId="263"/>
            <ac:spMk id="9" creationId="{E0886434-E29C-4C9D-9C1D-3104B49D7161}"/>
          </ac:spMkLst>
        </pc:spChg>
      </pc:sldChg>
      <pc:sldChg chg="del">
        <pc:chgData name="felermino ali" userId="4d3032931f0badc4" providerId="LiveId" clId="{48C4D0E8-6210-4B67-BFEE-F605FD3DBBEE}" dt="2021-07-27T04:34:17.462" v="33" actId="47"/>
        <pc:sldMkLst>
          <pc:docMk/>
          <pc:sldMk cId="0" sldId="264"/>
        </pc:sldMkLst>
      </pc:sldChg>
      <pc:sldChg chg="modSp mod">
        <pc:chgData name="felermino ali" userId="4d3032931f0badc4" providerId="LiveId" clId="{48C4D0E8-6210-4B67-BFEE-F605FD3DBBEE}" dt="2021-07-27T05:45:31.158" v="475" actId="20577"/>
        <pc:sldMkLst>
          <pc:docMk/>
          <pc:sldMk cId="1050884738" sldId="265"/>
        </pc:sldMkLst>
        <pc:spChg chg="mod">
          <ac:chgData name="felermino ali" userId="4d3032931f0badc4" providerId="LiveId" clId="{48C4D0E8-6210-4B67-BFEE-F605FD3DBBEE}" dt="2021-07-27T05:45:31.158" v="475" actId="20577"/>
          <ac:spMkLst>
            <pc:docMk/>
            <pc:sldMk cId="1050884738" sldId="265"/>
            <ac:spMk id="2" creationId="{ACF3C42D-CA2D-4C75-966A-F4A2A1789863}"/>
          </ac:spMkLst>
        </pc:spChg>
        <pc:spChg chg="mod">
          <ac:chgData name="felermino ali" userId="4d3032931f0badc4" providerId="LiveId" clId="{48C4D0E8-6210-4B67-BFEE-F605FD3DBBEE}" dt="2021-07-27T05:11:01.690" v="235" actId="122"/>
          <ac:spMkLst>
            <pc:docMk/>
            <pc:sldMk cId="1050884738" sldId="265"/>
            <ac:spMk id="3" creationId="{5224F079-58B9-4EFF-8132-9067E2AC4AF6}"/>
          </ac:spMkLst>
        </pc:spChg>
      </pc:sldChg>
      <pc:sldChg chg="addSp modSp mod">
        <pc:chgData name="felermino ali" userId="4d3032931f0badc4" providerId="LiveId" clId="{48C4D0E8-6210-4B67-BFEE-F605FD3DBBEE}" dt="2021-07-27T04:53:50.283" v="160" actId="20577"/>
        <pc:sldMkLst>
          <pc:docMk/>
          <pc:sldMk cId="3282705243" sldId="266"/>
        </pc:sldMkLst>
        <pc:spChg chg="add mod">
          <ac:chgData name="felermino ali" userId="4d3032931f0badc4" providerId="LiveId" clId="{48C4D0E8-6210-4B67-BFEE-F605FD3DBBEE}" dt="2021-07-27T04:36:13.979" v="85" actId="403"/>
          <ac:spMkLst>
            <pc:docMk/>
            <pc:sldMk cId="3282705243" sldId="266"/>
            <ac:spMk id="8" creationId="{C584DC5C-BFB9-49A4-B5DD-ABC50E5F2EE7}"/>
          </ac:spMkLst>
        </pc:spChg>
        <pc:spChg chg="add mod">
          <ac:chgData name="felermino ali" userId="4d3032931f0badc4" providerId="LiveId" clId="{48C4D0E8-6210-4B67-BFEE-F605FD3DBBEE}" dt="2021-07-27T04:39:03.310" v="138" actId="20577"/>
          <ac:spMkLst>
            <pc:docMk/>
            <pc:sldMk cId="3282705243" sldId="266"/>
            <ac:spMk id="9" creationId="{ADDDD309-AE01-4AF0-BA43-71B610466B49}"/>
          </ac:spMkLst>
        </pc:spChg>
        <pc:spChg chg="add mod">
          <ac:chgData name="felermino ali" userId="4d3032931f0badc4" providerId="LiveId" clId="{48C4D0E8-6210-4B67-BFEE-F605FD3DBBEE}" dt="2021-07-27T04:53:50.283" v="160" actId="20577"/>
          <ac:spMkLst>
            <pc:docMk/>
            <pc:sldMk cId="3282705243" sldId="266"/>
            <ac:spMk id="11" creationId="{72BE8DA8-8A43-434B-B724-58639EDA6C5F}"/>
          </ac:spMkLst>
        </pc:spChg>
        <pc:picChg chg="mod">
          <ac:chgData name="felermino ali" userId="4d3032931f0badc4" providerId="LiveId" clId="{48C4D0E8-6210-4B67-BFEE-F605FD3DBBEE}" dt="2021-07-27T04:38:31.713" v="131" actId="1076"/>
          <ac:picMkLst>
            <pc:docMk/>
            <pc:sldMk cId="3282705243" sldId="266"/>
            <ac:picMk id="4" creationId="{20E2EBF3-12B7-4265-ABE3-B3775CA2D237}"/>
          </ac:picMkLst>
        </pc:picChg>
        <pc:picChg chg="mod">
          <ac:chgData name="felermino ali" userId="4d3032931f0badc4" providerId="LiveId" clId="{48C4D0E8-6210-4B67-BFEE-F605FD3DBBEE}" dt="2021-07-27T04:53:13.737" v="145" actId="1076"/>
          <ac:picMkLst>
            <pc:docMk/>
            <pc:sldMk cId="3282705243" sldId="266"/>
            <ac:picMk id="5" creationId="{15C71C1B-1696-49DD-AA22-ED1852EBBEF6}"/>
          </ac:picMkLst>
        </pc:picChg>
        <pc:picChg chg="mod">
          <ac:chgData name="felermino ali" userId="4d3032931f0badc4" providerId="LiveId" clId="{48C4D0E8-6210-4B67-BFEE-F605FD3DBBEE}" dt="2021-07-27T04:53:11.134" v="144" actId="1076"/>
          <ac:picMkLst>
            <pc:docMk/>
            <pc:sldMk cId="3282705243" sldId="266"/>
            <ac:picMk id="6" creationId="{A762D41F-B154-498F-90E8-21A1CEB61465}"/>
          </ac:picMkLst>
        </pc:picChg>
        <pc:picChg chg="mod">
          <ac:chgData name="felermino ali" userId="4d3032931f0badc4" providerId="LiveId" clId="{48C4D0E8-6210-4B67-BFEE-F605FD3DBBEE}" dt="2021-07-27T04:53:08.894" v="143" actId="14100"/>
          <ac:picMkLst>
            <pc:docMk/>
            <pc:sldMk cId="3282705243" sldId="266"/>
            <ac:picMk id="7" creationId="{02BDEF7D-BD4E-4664-90A2-B86C48A37B20}"/>
          </ac:picMkLst>
        </pc:picChg>
        <pc:picChg chg="add mod">
          <ac:chgData name="felermino ali" userId="4d3032931f0badc4" providerId="LiveId" clId="{48C4D0E8-6210-4B67-BFEE-F605FD3DBBEE}" dt="2021-07-27T04:39:05.628" v="139" actId="1076"/>
          <ac:picMkLst>
            <pc:docMk/>
            <pc:sldMk cId="3282705243" sldId="266"/>
            <ac:picMk id="10" creationId="{55489294-7A06-466E-B662-41BD27063A0A}"/>
          </ac:picMkLst>
        </pc:picChg>
      </pc:sldChg>
      <pc:sldChg chg="ord">
        <pc:chgData name="felermino ali" userId="4d3032931f0badc4" providerId="LiveId" clId="{48C4D0E8-6210-4B67-BFEE-F605FD3DBBEE}" dt="2021-07-27T04:24:05.067" v="20"/>
        <pc:sldMkLst>
          <pc:docMk/>
          <pc:sldMk cId="3707702537" sldId="267"/>
        </pc:sldMkLst>
      </pc:sldChg>
      <pc:sldChg chg="modSp mod">
        <pc:chgData name="felermino ali" userId="4d3032931f0badc4" providerId="LiveId" clId="{48C4D0E8-6210-4B67-BFEE-F605FD3DBBEE}" dt="2021-07-27T05:32:01.619" v="442" actId="20577"/>
        <pc:sldMkLst>
          <pc:docMk/>
          <pc:sldMk cId="3840914140" sldId="268"/>
        </pc:sldMkLst>
        <pc:spChg chg="mod">
          <ac:chgData name="felermino ali" userId="4d3032931f0badc4" providerId="LiveId" clId="{48C4D0E8-6210-4B67-BFEE-F605FD3DBBEE}" dt="2021-07-27T05:32:01.619" v="442" actId="20577"/>
          <ac:spMkLst>
            <pc:docMk/>
            <pc:sldMk cId="3840914140" sldId="268"/>
            <ac:spMk id="3" creationId="{2BAD4C68-CC8A-4BCF-AB06-98907234920C}"/>
          </ac:spMkLst>
        </pc:spChg>
      </pc:sldChg>
      <pc:sldChg chg="addSp modSp new mod">
        <pc:chgData name="felermino ali" userId="4d3032931f0badc4" providerId="LiveId" clId="{48C4D0E8-6210-4B67-BFEE-F605FD3DBBEE}" dt="2021-07-27T05:17:21.901" v="276" actId="20577"/>
        <pc:sldMkLst>
          <pc:docMk/>
          <pc:sldMk cId="3794930024" sldId="269"/>
        </pc:sldMkLst>
        <pc:spChg chg="mod">
          <ac:chgData name="felermino ali" userId="4d3032931f0badc4" providerId="LiveId" clId="{48C4D0E8-6210-4B67-BFEE-F605FD3DBBEE}" dt="2021-07-27T05:09:19.138" v="184" actId="122"/>
          <ac:spMkLst>
            <pc:docMk/>
            <pc:sldMk cId="3794930024" sldId="269"/>
            <ac:spMk id="2" creationId="{32D72D49-DBAB-4045-9E11-92B46BAEDF97}"/>
          </ac:spMkLst>
        </pc:spChg>
        <pc:spChg chg="mod">
          <ac:chgData name="felermino ali" userId="4d3032931f0badc4" providerId="LiveId" clId="{48C4D0E8-6210-4B67-BFEE-F605FD3DBBEE}" dt="2021-07-27T05:17:21.901" v="276" actId="20577"/>
          <ac:spMkLst>
            <pc:docMk/>
            <pc:sldMk cId="3794930024" sldId="269"/>
            <ac:spMk id="3" creationId="{C585BB1B-4B28-4E91-ADCA-80723719F92F}"/>
          </ac:spMkLst>
        </pc:spChg>
        <pc:picChg chg="add mod">
          <ac:chgData name="felermino ali" userId="4d3032931f0badc4" providerId="LiveId" clId="{48C4D0E8-6210-4B67-BFEE-F605FD3DBBEE}" dt="2021-07-27T05:09:23.713" v="185" actId="1076"/>
          <ac:picMkLst>
            <pc:docMk/>
            <pc:sldMk cId="3794930024" sldId="269"/>
            <ac:picMk id="4" creationId="{72346B31-FC04-4915-A282-42B4B4473B3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FBBB81-D621-4257-B804-D1973C3E2C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60CCD5B-EC77-4D0A-BFCF-23CBDEEC7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720A73-C820-45DA-A726-8E3F4872A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588C-636C-46CF-B60D-2B2637BA4E2C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89E633F-F3F6-48C1-95E8-31136F811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8EC5C76-AF50-44A8-9ACA-3A1BBA19C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97AA6-B5D8-420E-8EDF-53EBDF8D9F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12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4E3493-8FE1-4E4C-9608-6C73FD92A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E7075C5-8B90-448C-959D-7389987AD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182482F-7CFA-427F-A75C-60F5AC74E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588C-636C-46CF-B60D-2B2637BA4E2C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3AE8339-0D47-42C4-9800-542812D2A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05B89F7-8299-4909-B9A1-1DBED33E7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97AA6-B5D8-420E-8EDF-53EBDF8D9F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56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86A57DD-E57F-4DEC-AFC4-D60A702165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AA52501-AF44-4275-B6F2-7C45DAC38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B89421-31CE-4F5F-B257-DD4146208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588C-636C-46CF-B60D-2B2637BA4E2C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1584A6D-A25D-4AB7-B489-E50B2F29B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FEE01A-FE50-4964-ACD8-F2507BF46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97AA6-B5D8-420E-8EDF-53EBDF8D9F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67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73E03E-2BEB-4850-BDF1-4B14ABE96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C07CBD9-7E84-47AD-8F89-8041E4F9E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3F67B13-2B8E-459E-88C3-B12733861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588C-636C-46CF-B60D-2B2637BA4E2C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D79585-7159-4C23-8426-9FCD0E8E5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5E71A05-1A9C-498A-AC16-ED8644DE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97AA6-B5D8-420E-8EDF-53EBDF8D9F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5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8E9104-E7D2-4012-BF6D-5646CB231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ABEFD9B-57C4-4AFE-80B3-8E406AE34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640BF03-771B-4B00-B888-7E353821E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588C-636C-46CF-B60D-2B2637BA4E2C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110A122-7C5B-40B6-8582-78C3B8EAC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4A54BDE-50C9-40F3-906C-7184D12C9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97AA6-B5D8-420E-8EDF-53EBDF8D9F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86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94EF2B-3A94-4DAA-8EB7-8DB44A967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C0DE59-6B3E-4778-BE91-67EB2AE26B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0188FAD-20A5-4B41-BD6C-07939E34B6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0A09C78-093B-4379-9D6D-1D1252772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588C-636C-46CF-B60D-2B2637BA4E2C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CAF0BE6-B388-4AB6-95B1-1C0EA4C9A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D6AED6F-8882-4851-87E4-357FDC295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97AA6-B5D8-420E-8EDF-53EBDF8D9F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48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D5429F-70A4-4AB8-A397-91370A2AC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63E95BF-52B8-41C4-ADDF-CDCAF8B29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4A167EC-BD85-441F-A6C1-C5DB967FB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AFEC9C7-D3A4-411B-9FD0-9A08867DA3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454BA7B-850B-4305-A3AD-FAC9150F0A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9813C5F-EC8C-4AA5-A217-070C41DF6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588C-636C-46CF-B60D-2B2637BA4E2C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34A6EA9-4233-40D5-AA0A-ADED8A12A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8483C72-FB65-4B8C-8A9C-3245AF0C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97AA6-B5D8-420E-8EDF-53EBDF8D9F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61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9DE038-DDF4-4428-8784-B3CAA4BF7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41B9696-2632-4F61-AF7A-54EDA66D1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588C-636C-46CF-B60D-2B2637BA4E2C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C63A48A-08E6-46E4-B879-F8400D53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1226AC1-3D66-401E-9992-0C34490C6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97AA6-B5D8-420E-8EDF-53EBDF8D9F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58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F5B8BFF-C3E5-4602-928C-38791D2D2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588C-636C-46CF-B60D-2B2637BA4E2C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19166AB-6702-40FC-8997-C3CC73E14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9CEDB0A-6D6C-400B-AB4F-A6B7F06C3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97AA6-B5D8-420E-8EDF-53EBDF8D9F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547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B179FC-4125-4B26-9B2A-ECB4E1A45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FE6E804-838E-4F66-B110-FD44BC07A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944C1D0-A09B-4EB9-80D4-EA5E95630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A3FFB62-68D4-4D76-B854-11F214E46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588C-636C-46CF-B60D-2B2637BA4E2C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81D4BBE-A977-49E3-A180-B2A5954EE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C5AE747-E27C-40F5-A65B-8E75024F3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97AA6-B5D8-420E-8EDF-53EBDF8D9F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7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FCB7E1-C24D-44EF-8203-2236D107D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FB6CDDF-2354-4EB1-A08C-D13A86D701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17733C4-0E67-4DD8-A6E5-F0365DCBD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94304DD-2A17-4CFE-8395-62D3EDD81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588C-636C-46CF-B60D-2B2637BA4E2C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6FADEF2-2C2D-4A27-95AF-21528CE84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3570BDC-2B6F-450F-9D70-F4D25C028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97AA6-B5D8-420E-8EDF-53EBDF8D9F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06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77BD195-C936-402F-B642-10D8CD80C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C0031DC-A2F9-41C5-AB03-BBC86482C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1B7ECE6-B331-4DFE-B70B-985C5EBF41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2588C-636C-46CF-B60D-2B2637BA4E2C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292B14E-95CE-4FCA-9B9C-80E8FCC2D3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DC5C6D7-F41D-4F29-8CDF-6DB241C1DE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97AA6-B5D8-420E-8EDF-53EBDF8D9F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85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s://www.jw.org/" TargetMode="External"/><Relationship Id="rId7" Type="http://schemas.openxmlformats.org/officeDocument/2006/relationships/image" Target="../media/image18.png"/><Relationship Id="rId2" Type="http://schemas.openxmlformats.org/officeDocument/2006/relationships/hyperlink" Target="https://www.africanstorybook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C1FE88-C1FB-44FD-AA14-965CB3499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6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dirty="0"/>
              <a:t>Línguas Moçambicanas no panorama de Processamento de Linguagem Natural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3029361-CBB4-4EB1-8440-6FE39DAC78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5"/>
            <a:ext cx="9144000" cy="165576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Felermino Ali</a:t>
            </a:r>
          </a:p>
          <a:p>
            <a:r>
              <a:rPr lang="pt-BR" sz="2400" b="0" i="1" dirty="0">
                <a:solidFill>
                  <a:srgbClr val="242021"/>
                </a:solidFill>
                <a:effectLst/>
                <a:latin typeface="GillSans-LightItalic"/>
              </a:rPr>
              <a:t>Contacto: felermino.ali@unilurio.ac.mz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26EE7F9-29E9-455A-BA51-206BBC0BDC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966"/>
          <a:stretch/>
        </p:blipFill>
        <p:spPr>
          <a:xfrm>
            <a:off x="0" y="0"/>
            <a:ext cx="12192000" cy="1122363"/>
          </a:xfrm>
          <a:prstGeom prst="rect">
            <a:avLst/>
          </a:prstGeom>
        </p:spPr>
      </p:pic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xmlns="" id="{74237E14-3E43-4BB7-8D4C-727968876A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1726" y="5038725"/>
            <a:ext cx="1905000" cy="1819275"/>
          </a:xfrm>
          <a:prstGeom prst="rect">
            <a:avLst/>
          </a:prstGeom>
        </p:spPr>
      </p:pic>
      <p:pic>
        <p:nvPicPr>
          <p:cNvPr id="11" name="Picture 2" descr="Deep Learning IndabaX Mozambique - Home | Facebook">
            <a:extLst>
              <a:ext uri="{FF2B5EF4-FFF2-40B4-BE49-F238E27FC236}">
                <a16:creationId xmlns:a16="http://schemas.microsoft.com/office/drawing/2014/main" xmlns="" id="{28598EA8-E485-455C-8C07-0CFA475CC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44" y="5038725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969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A83DF0-E16D-4BE3-BBF8-F737A6662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Comunidades, Conferencias e Workshop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1187D12-B46C-471A-8ADD-8D8B4911A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40" y="1538514"/>
            <a:ext cx="3708929" cy="27141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347FAD6-9580-4BAF-AB53-4E30AF196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129" y="1538514"/>
            <a:ext cx="4658411" cy="19973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2F982EC-DBD7-420F-8FF0-0255FFA528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339" y="4444883"/>
            <a:ext cx="3708929" cy="1841313"/>
          </a:xfrm>
          <a:prstGeom prst="rect">
            <a:avLst/>
          </a:prstGeom>
        </p:spPr>
      </p:pic>
      <p:pic>
        <p:nvPicPr>
          <p:cNvPr id="2050" name="Picture 2" descr="Deep Learning IndabaX Mozambique - Home | Facebook">
            <a:extLst>
              <a:ext uri="{FF2B5EF4-FFF2-40B4-BE49-F238E27FC236}">
                <a16:creationId xmlns:a16="http://schemas.microsoft.com/office/drawing/2014/main" xmlns="" id="{9EBADDD8-C204-45C1-97F2-91D690656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129" y="3644783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34EAE82-33F2-46DD-80AE-010C3212B5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7129" y="5488106"/>
            <a:ext cx="4029075" cy="685800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xmlns="" id="{BA73EF63-AEEF-447E-BC48-A86805BB792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508" y="4124449"/>
            <a:ext cx="3548292" cy="77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555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D72D49-DBAB-4045-9E11-92B46BAED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Corrector </a:t>
            </a:r>
            <a:r>
              <a:rPr lang="en-US" dirty="0" err="1"/>
              <a:t>Ortogr</a:t>
            </a:r>
            <a:r>
              <a:rPr lang="pt-PT" dirty="0"/>
              <a:t>áfico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585BB1B-4B28-4E91-ADCA-80723719F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PT" dirty="0"/>
          </a:p>
          <a:p>
            <a:pPr marL="0" indent="0" algn="ctr">
              <a:buNone/>
            </a:pPr>
            <a:r>
              <a:rPr lang="pt-PT" dirty="0"/>
              <a:t>Por</a:t>
            </a:r>
            <a:endParaRPr lang="en-US" dirty="0"/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xmlns="" id="{72346B31-FC04-4915-A282-42B4B4473B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426" y="3145883"/>
            <a:ext cx="7832678" cy="171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930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F3C42D-CA2D-4C75-966A-F4A2A1789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PT" sz="6600" b="1" dirty="0"/>
              <a:t>Obrigado, kooxukhuru, Kanimambo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224F079-58B9-4EFF-8132-9067E2AC4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pt-BR" sz="1800" b="0" i="1" dirty="0">
              <a:solidFill>
                <a:srgbClr val="242021"/>
              </a:solidFill>
              <a:effectLst/>
              <a:latin typeface="GillSans-LightItalic"/>
            </a:endParaRPr>
          </a:p>
          <a:p>
            <a:pPr marL="0" indent="0">
              <a:buNone/>
            </a:pPr>
            <a:endParaRPr lang="pt-BR" sz="1800" i="1" dirty="0">
              <a:solidFill>
                <a:srgbClr val="242021"/>
              </a:solidFill>
              <a:latin typeface="GillSans-LightItalic"/>
            </a:endParaRPr>
          </a:p>
          <a:p>
            <a:pPr marL="0" indent="0" algn="ctr">
              <a:buNone/>
            </a:pPr>
            <a:r>
              <a:rPr lang="pt-BR" sz="3600" b="0" i="1" dirty="0">
                <a:solidFill>
                  <a:srgbClr val="242021"/>
                </a:solidFill>
                <a:effectLst/>
                <a:latin typeface="GillSans-LightItalic"/>
              </a:rPr>
              <a:t>Contacto: felermino.ali@unilurio.ac.mz</a:t>
            </a:r>
          </a:p>
          <a:p>
            <a:pPr marL="0" indent="0">
              <a:buNone/>
            </a:pPr>
            <a:endParaRPr lang="pt-BR" sz="3600" b="0" i="1" dirty="0">
              <a:solidFill>
                <a:srgbClr val="242021"/>
              </a:solidFill>
              <a:effectLst/>
              <a:latin typeface="GillSans-LightItalic"/>
            </a:endParaRPr>
          </a:p>
          <a:p>
            <a:pPr marL="0" indent="0" algn="ctr">
              <a:buNone/>
            </a:pPr>
            <a:r>
              <a:rPr lang="pt-BR" sz="3600" i="1" dirty="0">
                <a:solidFill>
                  <a:srgbClr val="242021"/>
                </a:solidFill>
                <a:latin typeface="GillSans-LightItalic"/>
              </a:rPr>
              <a:t>“</a:t>
            </a:r>
            <a:r>
              <a:rPr lang="pt-BR" sz="3600" b="0" i="1" dirty="0">
                <a:solidFill>
                  <a:srgbClr val="242021"/>
                </a:solidFill>
                <a:effectLst/>
                <a:latin typeface="GillSans-LightItalic"/>
              </a:rPr>
              <a:t>A todos os moçambicanos que não perdem a esperança de um dia acederem à ciência nas suas línguas maternas.”, Ngunga e Faquir (2012)</a:t>
            </a:r>
            <a:r>
              <a:rPr lang="pt-BR" sz="4800" dirty="0"/>
              <a:t> </a:t>
            </a:r>
            <a:br>
              <a:rPr lang="pt-BR" sz="4800" dirty="0"/>
            </a:b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050884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5" name="Rectangle 70">
            <a:extLst>
              <a:ext uri="{FF2B5EF4-FFF2-40B4-BE49-F238E27FC236}">
                <a16:creationId xmlns:a16="http://schemas.microsoft.com/office/drawing/2014/main" xmlns="" id="{352BEC0E-22F8-46D0-9632-375DB541B0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FBECD9-96F7-4A57-A218-12B83E5B5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pt-PT" sz="5400"/>
              <a:t>Conceitos</a:t>
            </a:r>
            <a:endParaRPr lang="en-US" sz="5400"/>
          </a:p>
        </p:txBody>
      </p:sp>
      <p:sp>
        <p:nvSpPr>
          <p:cNvPr id="5128" name="sketch line">
            <a:extLst>
              <a:ext uri="{FF2B5EF4-FFF2-40B4-BE49-F238E27FC236}">
                <a16:creationId xmlns:a16="http://schemas.microsoft.com/office/drawing/2014/main" xmlns="" id="{3FCFB1DE-0B7E-48CC-BA90-B2AB0889F9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3C25BB9-EFA5-4B1D-96D9-BE84C683F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r>
              <a:rPr lang="pt-PT" sz="2200" dirty="0"/>
              <a:t>O que é Processamento de Linguagem Natural?</a:t>
            </a:r>
          </a:p>
          <a:p>
            <a:endParaRPr lang="pt-PT" sz="2200" dirty="0"/>
          </a:p>
          <a:p>
            <a:r>
              <a:rPr lang="pt-BR" sz="2200" dirty="0"/>
              <a:t>É uma subárea da ciência da computação, inteligência artificial e da linguística que estuda os problemas da geração e compreensão automática de línguas humanas naturais</a:t>
            </a:r>
            <a:endParaRPr lang="pt-PT" sz="2200" dirty="0"/>
          </a:p>
          <a:p>
            <a:endParaRPr lang="pt-PT" sz="2200" dirty="0"/>
          </a:p>
          <a:p>
            <a:endParaRPr lang="en-US" sz="2200" dirty="0"/>
          </a:p>
        </p:txBody>
      </p:sp>
      <p:pic>
        <p:nvPicPr>
          <p:cNvPr id="5122" name="Picture 2" descr="Introdução a Processamento de Linguagem Natural | by Rodrigo Macedo |  Ensina.AI | Medium">
            <a:extLst>
              <a:ext uri="{FF2B5EF4-FFF2-40B4-BE49-F238E27FC236}">
                <a16:creationId xmlns:a16="http://schemas.microsoft.com/office/drawing/2014/main" xmlns="" id="{A91748B0-9481-4D80-A0A5-3A4F118A0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80746" y="4686173"/>
            <a:ext cx="2759915" cy="179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F7302D9-E85A-4482-B7B4-FD7DCBFB1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0495" y="504253"/>
            <a:ext cx="3781425" cy="3819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E3617F6-B2D1-45EA-9137-640F28A34E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8341" y="4356695"/>
            <a:ext cx="20669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942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C9A36457-A5F4-4103-A443-02581C0918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DC5FB7E8-B636-40FA-BE8D-48145C0F5C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FBECD9-96F7-4A57-A218-12B83E5B5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Conceitos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3C25BB9-EFA5-4B1D-96D9-BE84C683F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060812"/>
            <a:ext cx="8276026" cy="4080681"/>
          </a:xfrm>
        </p:spPr>
        <p:txBody>
          <a:bodyPr anchor="ctr">
            <a:normAutofit/>
          </a:bodyPr>
          <a:lstStyle/>
          <a:p>
            <a:r>
              <a:rPr lang="pt-PT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Quais são as aplicações do Processamento de Linguagem Natural?</a:t>
            </a:r>
          </a:p>
          <a:p>
            <a:pPr lvl="1"/>
            <a:r>
              <a:rPr lang="pt-PT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Language modeling </a:t>
            </a:r>
            <a:r>
              <a:rPr lang="pt-PT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Corrector de ortografia – teclados de telemóveis</a:t>
            </a:r>
          </a:p>
          <a:p>
            <a:pPr lvl="1"/>
            <a:r>
              <a:rPr lang="pt-PT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Text classification </a:t>
            </a:r>
            <a:r>
              <a:rPr lang="pt-PT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Dectetor de Spam - emails </a:t>
            </a:r>
          </a:p>
          <a:p>
            <a:pPr lvl="1"/>
            <a:r>
              <a:rPr lang="pt-PT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Information extraction </a:t>
            </a:r>
            <a:r>
              <a:rPr lang="pt-PT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Identificação de pessoas ou nomes mencionados em posts em redes sociais – Facebook</a:t>
            </a:r>
          </a:p>
          <a:p>
            <a:pPr lvl="1"/>
            <a:r>
              <a:rPr lang="pt-PT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Information retrieval </a:t>
            </a:r>
            <a:r>
              <a:rPr lang="pt-PT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Motores de Busca – Google </a:t>
            </a:r>
          </a:p>
          <a:p>
            <a:pPr lvl="1"/>
            <a:r>
              <a:rPr lang="pt-PT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Conversational agent </a:t>
            </a:r>
            <a:r>
              <a:rPr lang="pt-PT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Assistentes virtuais - Alexa, Siri, etc.</a:t>
            </a:r>
          </a:p>
          <a:p>
            <a:pPr lvl="1"/>
            <a:r>
              <a:rPr lang="pt-PT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Text summarization </a:t>
            </a:r>
            <a:r>
              <a:rPr lang="pt-PT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Parafrasear – Grammaly</a:t>
            </a:r>
          </a:p>
          <a:p>
            <a:pPr lvl="1"/>
            <a:r>
              <a:rPr lang="pt-PT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Question answering </a:t>
            </a:r>
            <a:r>
              <a:rPr lang="pt-PT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Responder questões – Chat boxs</a:t>
            </a:r>
          </a:p>
          <a:p>
            <a:pPr lvl="1"/>
            <a:r>
              <a:rPr lang="pt-PT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Machine Translation </a:t>
            </a:r>
            <a:r>
              <a:rPr lang="pt-PT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Tradução automática de línguas – Google Translator 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142DCE2C-2863-46FA-9BE7-24365A24D9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44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80FC6F4-A5D0-43D6-899E-B4F613040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437" y="1062037"/>
            <a:ext cx="595312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423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BDB1FB-0149-481E-9E55-609F0FC24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pt-PT" dirty="0"/>
              <a:t>Línguas Moçambicanas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18AC0A-C787-45AB-BDFA-D7441C090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pt-BR" sz="2000" dirty="0"/>
              <a:t>Moçambique tem uma grande diversidade de línguas nacionais:</a:t>
            </a:r>
          </a:p>
          <a:p>
            <a:r>
              <a:rPr lang="en-US" sz="2000" dirty="0"/>
              <a:t>Ex:</a:t>
            </a:r>
          </a:p>
          <a:p>
            <a:pPr lvl="1"/>
            <a:r>
              <a:rPr lang="en-US" sz="2000" dirty="0" err="1"/>
              <a:t>Emakhuwa</a:t>
            </a:r>
            <a:r>
              <a:rPr lang="en-US" sz="2000" dirty="0"/>
              <a:t> (8), </a:t>
            </a:r>
            <a:r>
              <a:rPr lang="en-US" sz="2000" dirty="0" err="1"/>
              <a:t>Xichangana</a:t>
            </a:r>
            <a:r>
              <a:rPr lang="en-US" sz="2000" dirty="0"/>
              <a:t> (5), </a:t>
            </a:r>
            <a:r>
              <a:rPr lang="en-US" sz="2000" dirty="0" err="1"/>
              <a:t>Cisena</a:t>
            </a:r>
            <a:r>
              <a:rPr lang="en-US" sz="2000" dirty="0"/>
              <a:t> (5), Xitsonga, </a:t>
            </a:r>
            <a:r>
              <a:rPr lang="en-US" sz="2000" dirty="0" err="1"/>
              <a:t>Elomwe</a:t>
            </a:r>
            <a:r>
              <a:rPr lang="en-US" sz="2000" dirty="0"/>
              <a:t>, </a:t>
            </a:r>
            <a:r>
              <a:rPr lang="en-US" sz="2000" dirty="0" err="1"/>
              <a:t>Cishona</a:t>
            </a:r>
            <a:r>
              <a:rPr lang="en-US" sz="2000" dirty="0"/>
              <a:t>, </a:t>
            </a:r>
            <a:r>
              <a:rPr lang="en-US" sz="2000" dirty="0" err="1"/>
              <a:t>Xirhonga</a:t>
            </a:r>
            <a:r>
              <a:rPr lang="en-US" sz="2000" dirty="0"/>
              <a:t> (4), </a:t>
            </a:r>
            <a:r>
              <a:rPr lang="en-US" sz="2000" dirty="0" err="1"/>
              <a:t>Cicopi</a:t>
            </a:r>
            <a:r>
              <a:rPr lang="en-US" sz="2000" dirty="0"/>
              <a:t> (5),</a:t>
            </a:r>
            <a:r>
              <a:rPr lang="en-US" sz="2000" dirty="0" err="1"/>
              <a:t>Ciyaawo</a:t>
            </a:r>
            <a:r>
              <a:rPr lang="en-US" sz="2000" dirty="0"/>
              <a:t>, </a:t>
            </a:r>
            <a:r>
              <a:rPr lang="en-US" sz="2000" dirty="0" err="1"/>
              <a:t>Shimakonde</a:t>
            </a:r>
            <a:r>
              <a:rPr lang="en-US" sz="2000" dirty="0"/>
              <a:t> (4), </a:t>
            </a:r>
            <a:r>
              <a:rPr lang="en-US" sz="2000" dirty="0" err="1"/>
              <a:t>Ekoti</a:t>
            </a:r>
            <a:r>
              <a:rPr lang="en-US" sz="2000" dirty="0"/>
              <a:t>, </a:t>
            </a:r>
            <a:r>
              <a:rPr lang="en-US" sz="2000" dirty="0" err="1"/>
              <a:t>Kimwani</a:t>
            </a:r>
            <a:r>
              <a:rPr lang="en-US" sz="2000" dirty="0"/>
              <a:t>, </a:t>
            </a:r>
            <a:r>
              <a:rPr lang="en-US" sz="2000" dirty="0" err="1"/>
              <a:t>Echuwabu</a:t>
            </a:r>
            <a:r>
              <a:rPr lang="en-US" sz="2000" dirty="0"/>
              <a:t> (3), </a:t>
            </a:r>
            <a:r>
              <a:rPr lang="en-US" sz="2000" dirty="0" err="1"/>
              <a:t>Cinyanja</a:t>
            </a:r>
            <a:r>
              <a:rPr lang="en-US" sz="2000" dirty="0"/>
              <a:t> (4), </a:t>
            </a:r>
            <a:r>
              <a:rPr lang="en-US" sz="2000" dirty="0" err="1"/>
              <a:t>Cindau</a:t>
            </a:r>
            <a:r>
              <a:rPr lang="en-US" sz="2000" dirty="0"/>
              <a:t> (8), </a:t>
            </a:r>
            <a:r>
              <a:rPr lang="en-US" sz="2000" dirty="0" err="1"/>
              <a:t>Ciwute</a:t>
            </a:r>
            <a:r>
              <a:rPr lang="en-US" sz="2000" dirty="0"/>
              <a:t>, </a:t>
            </a:r>
            <a:r>
              <a:rPr lang="en-US" sz="2000" dirty="0" err="1"/>
              <a:t>Cimanyika</a:t>
            </a:r>
            <a:r>
              <a:rPr lang="en-US" sz="2000" dirty="0"/>
              <a:t>, </a:t>
            </a:r>
            <a:r>
              <a:rPr lang="en-US" sz="2000" dirty="0" err="1"/>
              <a:t>Gitonga</a:t>
            </a:r>
            <a:r>
              <a:rPr lang="en-US" sz="2000" dirty="0"/>
              <a:t> (6), </a:t>
            </a:r>
            <a:r>
              <a:rPr lang="en-US" sz="2000" dirty="0" err="1"/>
              <a:t>Citshwa</a:t>
            </a:r>
            <a:r>
              <a:rPr lang="en-US" sz="2000" dirty="0"/>
              <a:t> (7), </a:t>
            </a:r>
            <a:r>
              <a:rPr lang="en-US" sz="2000" dirty="0" err="1"/>
              <a:t>Cinyungwe</a:t>
            </a:r>
            <a:endParaRPr lang="en-US" sz="2000" dirty="0"/>
          </a:p>
          <a:p>
            <a:pPr lvl="1"/>
            <a:endParaRPr lang="en-US" sz="2000" dirty="0">
              <a:solidFill>
                <a:srgbClr val="FF0000"/>
              </a:solidFill>
            </a:endParaRPr>
          </a:p>
          <a:p>
            <a:pPr lvl="1"/>
            <a:r>
              <a:rPr lang="en-US" sz="2000" dirty="0"/>
              <a:t>Chichewa, </a:t>
            </a:r>
            <a:r>
              <a:rPr lang="en-US" sz="2000" dirty="0" err="1"/>
              <a:t>Portugues</a:t>
            </a:r>
            <a:r>
              <a:rPr lang="en-US" sz="2000" dirty="0"/>
              <a:t>, Swahili, Swazi, Zulu</a:t>
            </a:r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C8100A5-7AA8-4A8E-A4A1-F2812982E9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440" b="-2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A7F400EE-A8A5-48AF-B4D6-291B52C6F0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4FC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219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02A2A1-B280-4D1A-BEA7-B035B68B7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C1CB439-3810-4943-AB43-9F53F1C9A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5932479-A63B-4261-BD73-9FFB44BC3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" y="500062"/>
            <a:ext cx="9991725" cy="585787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xmlns="" id="{61C82DC7-92B8-4FAC-B245-ED7F6C4DF54D}"/>
              </a:ext>
            </a:extLst>
          </p:cNvPr>
          <p:cNvSpPr/>
          <p:nvPr/>
        </p:nvSpPr>
        <p:spPr>
          <a:xfrm>
            <a:off x="10115777" y="4107543"/>
            <a:ext cx="976085" cy="1985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F790AE91-7213-485C-8059-A8F0DF93FDAB}"/>
              </a:ext>
            </a:extLst>
          </p:cNvPr>
          <p:cNvSpPr/>
          <p:nvPr/>
        </p:nvSpPr>
        <p:spPr>
          <a:xfrm>
            <a:off x="10115776" y="4572001"/>
            <a:ext cx="976085" cy="4885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568C5531-1773-4BB3-A542-31E267DD78BB}"/>
              </a:ext>
            </a:extLst>
          </p:cNvPr>
          <p:cNvSpPr/>
          <p:nvPr/>
        </p:nvSpPr>
        <p:spPr>
          <a:xfrm>
            <a:off x="2720748" y="1937658"/>
            <a:ext cx="976085" cy="1985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B0FA2820-3439-465A-A687-4EE0A76DAEC8}"/>
              </a:ext>
            </a:extLst>
          </p:cNvPr>
          <p:cNvSpPr/>
          <p:nvPr/>
        </p:nvSpPr>
        <p:spPr>
          <a:xfrm>
            <a:off x="2720748" y="5118610"/>
            <a:ext cx="976085" cy="1985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E0886434-E29C-4C9D-9C1D-3104B49D7161}"/>
              </a:ext>
            </a:extLst>
          </p:cNvPr>
          <p:cNvSpPr/>
          <p:nvPr/>
        </p:nvSpPr>
        <p:spPr>
          <a:xfrm>
            <a:off x="8685037" y="5118609"/>
            <a:ext cx="976085" cy="1985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48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ADD95B-4BFB-4259-8393-110C00A3B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Como começar?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0E2EBF3-12B7-4265-ABE3-B3775CA2D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575" y="2276243"/>
            <a:ext cx="3895629" cy="2527272"/>
          </a:xfrm>
          <a:prstGeom prst="rect">
            <a:avLst/>
          </a:prstGeom>
        </p:spPr>
      </p:pic>
      <p:pic>
        <p:nvPicPr>
          <p:cNvPr id="5" name="Imagem 6">
            <a:extLst>
              <a:ext uri="{FF2B5EF4-FFF2-40B4-BE49-F238E27FC236}">
                <a16:creationId xmlns:a16="http://schemas.microsoft.com/office/drawing/2014/main" xmlns="" id="{15C71C1B-1696-49DD-AA22-ED1852EBB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076" y="328453"/>
            <a:ext cx="3895629" cy="1913727"/>
          </a:xfrm>
          <a:prstGeom prst="rect">
            <a:avLst/>
          </a:prstGeom>
        </p:spPr>
      </p:pic>
      <p:pic>
        <p:nvPicPr>
          <p:cNvPr id="6" name="Espaço Reservado para Conteúdo 4">
            <a:extLst>
              <a:ext uri="{FF2B5EF4-FFF2-40B4-BE49-F238E27FC236}">
                <a16:creationId xmlns:a16="http://schemas.microsoft.com/office/drawing/2014/main" xmlns="" id="{A762D41F-B154-498F-90E8-21A1CEB614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149" y="2448905"/>
            <a:ext cx="5165766" cy="2388673"/>
          </a:xfrm>
          <a:prstGeom prst="rect">
            <a:avLst/>
          </a:prstGeom>
        </p:spPr>
      </p:pic>
      <p:pic>
        <p:nvPicPr>
          <p:cNvPr id="7" name="Imagem 2">
            <a:extLst>
              <a:ext uri="{FF2B5EF4-FFF2-40B4-BE49-F238E27FC236}">
                <a16:creationId xmlns:a16="http://schemas.microsoft.com/office/drawing/2014/main" xmlns="" id="{02BDEF7D-BD4E-4664-90A2-B86C48A37B2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587" y="365124"/>
            <a:ext cx="3273185" cy="21456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584DC5C-BFB9-49A4-B5DD-ABC50E5F2EE7}"/>
              </a:ext>
            </a:extLst>
          </p:cNvPr>
          <p:cNvSpPr txBox="1"/>
          <p:nvPr/>
        </p:nvSpPr>
        <p:spPr>
          <a:xfrm>
            <a:off x="1173707" y="1690688"/>
            <a:ext cx="4334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dirty="0"/>
              <a:t>1. Criar Dados</a:t>
            </a:r>
            <a:endParaRPr lang="en-US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DDDD309-AE01-4AF0-BA43-71B610466B49}"/>
              </a:ext>
            </a:extLst>
          </p:cNvPr>
          <p:cNvSpPr txBox="1"/>
          <p:nvPr/>
        </p:nvSpPr>
        <p:spPr>
          <a:xfrm>
            <a:off x="1173707" y="4871641"/>
            <a:ext cx="4334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dirty="0"/>
              <a:t>2. Comunidades</a:t>
            </a:r>
            <a:endParaRPr lang="en-US" sz="3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55489294-7A06-466E-B662-41BD27063A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1809" y="4871641"/>
            <a:ext cx="2546362" cy="16878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2BE8DA8-8A43-434B-B724-58639EDA6C5F}"/>
              </a:ext>
            </a:extLst>
          </p:cNvPr>
          <p:cNvSpPr txBox="1"/>
          <p:nvPr/>
        </p:nvSpPr>
        <p:spPr>
          <a:xfrm>
            <a:off x="7028171" y="5022376"/>
            <a:ext cx="48026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1" dirty="0">
                <a:solidFill>
                  <a:srgbClr val="000000"/>
                </a:solidFill>
                <a:effectLst/>
                <a:latin typeface="MinionPro-It" panose="02040503050306090203" pitchFamily="18" charset="0"/>
              </a:rPr>
              <a:t>A language is not just words. It’s a culture, a tradition, a unification of a community, a whole history that creates what a community is. It’s all embodied in a language.</a:t>
            </a:r>
            <a:br>
              <a:rPr lang="en-US" sz="1800" b="0" i="1" dirty="0">
                <a:solidFill>
                  <a:srgbClr val="000000"/>
                </a:solidFill>
                <a:effectLst/>
                <a:latin typeface="MinionPro-It" panose="02040503050306090203" pitchFamily="18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MinionPro-Regular" panose="02040503050306020203" pitchFamily="18" charset="0"/>
              </a:rPr>
              <a:t>—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MinionPro-It" panose="02040503050306090203" pitchFamily="18" charset="0"/>
              </a:rPr>
              <a:t>Noam Chomsky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705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xmlns="" id="{61293230-B0F6-45B1-96D1-13D18E2429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xmlns="" id="{DB74BAD7-F0FC-4719-A31F-1ABDB62116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8748215" cy="6857999"/>
          </a:xfrm>
          <a:custGeom>
            <a:avLst/>
            <a:gdLst>
              <a:gd name="connsiteX0" fmla="*/ 0 w 9024730"/>
              <a:gd name="connsiteY0" fmla="*/ 0 h 6857999"/>
              <a:gd name="connsiteX1" fmla="*/ 9024730 w 9024730"/>
              <a:gd name="connsiteY1" fmla="*/ 0 h 6857999"/>
              <a:gd name="connsiteX2" fmla="*/ 9024730 w 9024730"/>
              <a:gd name="connsiteY2" fmla="*/ 2 h 6857999"/>
              <a:gd name="connsiteX3" fmla="*/ 8447016 w 9024730"/>
              <a:gd name="connsiteY3" fmla="*/ 2 h 6857999"/>
              <a:gd name="connsiteX4" fmla="*/ 8441214 w 9024730"/>
              <a:gd name="connsiteY4" fmla="*/ 14562 h 6857999"/>
              <a:gd name="connsiteX5" fmla="*/ 8445389 w 9024730"/>
              <a:gd name="connsiteY5" fmla="*/ 59077 h 6857999"/>
              <a:gd name="connsiteX6" fmla="*/ 8437086 w 9024730"/>
              <a:gd name="connsiteY6" fmla="*/ 107668 h 6857999"/>
              <a:gd name="connsiteX7" fmla="*/ 8458599 w 9024730"/>
              <a:gd name="connsiteY7" fmla="*/ 246136 h 6857999"/>
              <a:gd name="connsiteX8" fmla="*/ 8433237 w 9024730"/>
              <a:gd name="connsiteY8" fmla="*/ 372908 h 6857999"/>
              <a:gd name="connsiteX9" fmla="*/ 8430194 w 9024730"/>
              <a:gd name="connsiteY9" fmla="*/ 450607 h 6857999"/>
              <a:gd name="connsiteX10" fmla="*/ 8443315 w 9024730"/>
              <a:gd name="connsiteY10" fmla="*/ 812800 h 6857999"/>
              <a:gd name="connsiteX11" fmla="*/ 8453042 w 9024730"/>
              <a:gd name="connsiteY11" fmla="*/ 912727 h 6857999"/>
              <a:gd name="connsiteX12" fmla="*/ 8451649 w 9024730"/>
              <a:gd name="connsiteY12" fmla="*/ 989950 h 6857999"/>
              <a:gd name="connsiteX13" fmla="*/ 8455592 w 9024730"/>
              <a:gd name="connsiteY13" fmla="*/ 1141745 h 6857999"/>
              <a:gd name="connsiteX14" fmla="*/ 8470203 w 9024730"/>
              <a:gd name="connsiteY14" fmla="*/ 1265454 h 6857999"/>
              <a:gd name="connsiteX15" fmla="*/ 8499638 w 9024730"/>
              <a:gd name="connsiteY15" fmla="*/ 1385480 h 6857999"/>
              <a:gd name="connsiteX16" fmla="*/ 8518660 w 9024730"/>
              <a:gd name="connsiteY16" fmla="*/ 1458060 h 6857999"/>
              <a:gd name="connsiteX17" fmla="*/ 8539125 w 9024730"/>
              <a:gd name="connsiteY17" fmla="*/ 1513175 h 6857999"/>
              <a:gd name="connsiteX18" fmla="*/ 8570281 w 9024730"/>
              <a:gd name="connsiteY18" fmla="*/ 1570809 h 6857999"/>
              <a:gd name="connsiteX19" fmla="*/ 8605212 w 9024730"/>
              <a:gd name="connsiteY19" fmla="*/ 1638391 h 6857999"/>
              <a:gd name="connsiteX20" fmla="*/ 8626457 w 9024730"/>
              <a:gd name="connsiteY20" fmla="*/ 1742490 h 6857999"/>
              <a:gd name="connsiteX21" fmla="*/ 8654861 w 9024730"/>
              <a:gd name="connsiteY21" fmla="*/ 1818229 h 6857999"/>
              <a:gd name="connsiteX22" fmla="*/ 8648005 w 9024730"/>
              <a:gd name="connsiteY22" fmla="*/ 1862723 h 6857999"/>
              <a:gd name="connsiteX23" fmla="*/ 8654469 w 9024730"/>
              <a:gd name="connsiteY23" fmla="*/ 1917476 h 6857999"/>
              <a:gd name="connsiteX24" fmla="*/ 8649702 w 9024730"/>
              <a:gd name="connsiteY24" fmla="*/ 1972204 h 6857999"/>
              <a:gd name="connsiteX25" fmla="*/ 8656357 w 9024730"/>
              <a:gd name="connsiteY25" fmla="*/ 2054291 h 6857999"/>
              <a:gd name="connsiteX26" fmla="*/ 8648660 w 9024730"/>
              <a:gd name="connsiteY26" fmla="*/ 2227417 h 6857999"/>
              <a:gd name="connsiteX27" fmla="*/ 8607609 w 9024730"/>
              <a:gd name="connsiteY27" fmla="*/ 2510933 h 6857999"/>
              <a:gd name="connsiteX28" fmla="*/ 8608432 w 9024730"/>
              <a:gd name="connsiteY28" fmla="*/ 2741866 h 6857999"/>
              <a:gd name="connsiteX29" fmla="*/ 8619112 w 9024730"/>
              <a:gd name="connsiteY29" fmla="*/ 2864935 h 6857999"/>
              <a:gd name="connsiteX30" fmla="*/ 8627742 w 9024730"/>
              <a:gd name="connsiteY30" fmla="*/ 2950807 h 6857999"/>
              <a:gd name="connsiteX31" fmla="*/ 8611822 w 9024730"/>
              <a:gd name="connsiteY31" fmla="*/ 2978246 h 6857999"/>
              <a:gd name="connsiteX32" fmla="*/ 8608239 w 9024730"/>
              <a:gd name="connsiteY32" fmla="*/ 2995916 h 6857999"/>
              <a:gd name="connsiteX33" fmla="*/ 8598647 w 9024730"/>
              <a:gd name="connsiteY33" fmla="*/ 2998648 h 6857999"/>
              <a:gd name="connsiteX34" fmla="*/ 8587108 w 9024730"/>
              <a:gd name="connsiteY34" fmla="*/ 3023630 h 6857999"/>
              <a:gd name="connsiteX35" fmla="*/ 8577885 w 9024730"/>
              <a:gd name="connsiteY35" fmla="*/ 3096975 h 6857999"/>
              <a:gd name="connsiteX36" fmla="*/ 8557492 w 9024730"/>
              <a:gd name="connsiteY36" fmla="*/ 3216657 h 6857999"/>
              <a:gd name="connsiteX37" fmla="*/ 8560894 w 9024730"/>
              <a:gd name="connsiteY37" fmla="*/ 3310980 h 6857999"/>
              <a:gd name="connsiteX38" fmla="*/ 8547852 w 9024730"/>
              <a:gd name="connsiteY38" fmla="*/ 3344725 h 6857999"/>
              <a:gd name="connsiteX39" fmla="*/ 8535427 w 9024730"/>
              <a:gd name="connsiteY39" fmla="*/ 3393250 h 6857999"/>
              <a:gd name="connsiteX40" fmla="*/ 8520092 w 9024730"/>
              <a:gd name="connsiteY40" fmla="*/ 3514536 h 6857999"/>
              <a:gd name="connsiteX41" fmla="*/ 8497231 w 9024730"/>
              <a:gd name="connsiteY41" fmla="*/ 3686149 h 6857999"/>
              <a:gd name="connsiteX42" fmla="*/ 8489799 w 9024730"/>
              <a:gd name="connsiteY42" fmla="*/ 3692208 h 6857999"/>
              <a:gd name="connsiteX43" fmla="*/ 8475804 w 9024730"/>
              <a:gd name="connsiteY43" fmla="*/ 3776022 h 6857999"/>
              <a:gd name="connsiteX44" fmla="*/ 8471279 w 9024730"/>
              <a:gd name="connsiteY44" fmla="*/ 3977138 h 6857999"/>
              <a:gd name="connsiteX45" fmla="*/ 8408913 w 9024730"/>
              <a:gd name="connsiteY45" fmla="*/ 4222149 h 6857999"/>
              <a:gd name="connsiteX46" fmla="*/ 8402112 w 9024730"/>
              <a:gd name="connsiteY46" fmla="*/ 4364683 h 6857999"/>
              <a:gd name="connsiteX47" fmla="*/ 8393355 w 9024730"/>
              <a:gd name="connsiteY47" fmla="*/ 4462471 h 6857999"/>
              <a:gd name="connsiteX48" fmla="*/ 8376166 w 9024730"/>
              <a:gd name="connsiteY48" fmla="*/ 4574052 h 6857999"/>
              <a:gd name="connsiteX49" fmla="*/ 8341678 w 9024730"/>
              <a:gd name="connsiteY49" fmla="*/ 4667756 h 6857999"/>
              <a:gd name="connsiteX50" fmla="*/ 8273661 w 9024730"/>
              <a:gd name="connsiteY50" fmla="*/ 4799019 h 6857999"/>
              <a:gd name="connsiteX51" fmla="*/ 8256132 w 9024730"/>
              <a:gd name="connsiteY51" fmla="*/ 4849614 h 6857999"/>
              <a:gd name="connsiteX52" fmla="*/ 8226804 w 9024730"/>
              <a:gd name="connsiteY52" fmla="*/ 4919971 h 6857999"/>
              <a:gd name="connsiteX53" fmla="*/ 8171825 w 9024730"/>
              <a:gd name="connsiteY53" fmla="*/ 5010766 h 6857999"/>
              <a:gd name="connsiteX54" fmla="*/ 8143172 w 9024730"/>
              <a:gd name="connsiteY54" fmla="*/ 5088190 h 6857999"/>
              <a:gd name="connsiteX55" fmla="*/ 8126363 w 9024730"/>
              <a:gd name="connsiteY55" fmla="*/ 5143922 h 6857999"/>
              <a:gd name="connsiteX56" fmla="*/ 8103782 w 9024730"/>
              <a:gd name="connsiteY56" fmla="*/ 5284346 h 6857999"/>
              <a:gd name="connsiteX57" fmla="*/ 8084361 w 9024730"/>
              <a:gd name="connsiteY57" fmla="*/ 5390948 h 6857999"/>
              <a:gd name="connsiteX58" fmla="*/ 8062552 w 9024730"/>
              <a:gd name="connsiteY58" fmla="*/ 5470854 h 6857999"/>
              <a:gd name="connsiteX59" fmla="*/ 8057342 w 9024730"/>
              <a:gd name="connsiteY59" fmla="*/ 5529643 h 6857999"/>
              <a:gd name="connsiteX60" fmla="*/ 8044923 w 9024730"/>
              <a:gd name="connsiteY60" fmla="*/ 5597292 h 6857999"/>
              <a:gd name="connsiteX61" fmla="*/ 8035233 w 9024730"/>
              <a:gd name="connsiteY61" fmla="*/ 5608899 h 6857999"/>
              <a:gd name="connsiteX62" fmla="*/ 8018178 w 9024730"/>
              <a:gd name="connsiteY62" fmla="*/ 5684911 h 6857999"/>
              <a:gd name="connsiteX63" fmla="*/ 8018018 w 9024730"/>
              <a:gd name="connsiteY63" fmla="*/ 5755776 h 6857999"/>
              <a:gd name="connsiteX64" fmla="*/ 8008640 w 9024730"/>
              <a:gd name="connsiteY64" fmla="*/ 5889599 h 6857999"/>
              <a:gd name="connsiteX65" fmla="*/ 8013542 w 9024730"/>
              <a:gd name="connsiteY65" fmla="*/ 5989744 h 6857999"/>
              <a:gd name="connsiteX66" fmla="*/ 7980757 w 9024730"/>
              <a:gd name="connsiteY66" fmla="*/ 6084926 h 6857999"/>
              <a:gd name="connsiteX67" fmla="*/ 7975907 w 9024730"/>
              <a:gd name="connsiteY67" fmla="*/ 6346549 h 6857999"/>
              <a:gd name="connsiteX68" fmla="*/ 7974221 w 9024730"/>
              <a:gd name="connsiteY68" fmla="*/ 6527527 h 6857999"/>
              <a:gd name="connsiteX69" fmla="*/ 7979135 w 9024730"/>
              <a:gd name="connsiteY69" fmla="*/ 6627129 h 6857999"/>
              <a:gd name="connsiteX70" fmla="*/ 7979404 w 9024730"/>
              <a:gd name="connsiteY70" fmla="*/ 6694819 h 6857999"/>
              <a:gd name="connsiteX71" fmla="*/ 8009526 w 9024730"/>
              <a:gd name="connsiteY71" fmla="*/ 6765445 h 6857999"/>
              <a:gd name="connsiteX72" fmla="*/ 8018211 w 9024730"/>
              <a:gd name="connsiteY72" fmla="*/ 6844697 h 6857999"/>
              <a:gd name="connsiteX73" fmla="*/ 8019608 w 9024730"/>
              <a:gd name="connsiteY73" fmla="*/ 6857999 h 6857999"/>
              <a:gd name="connsiteX74" fmla="*/ 0 w 9024730"/>
              <a:gd name="connsiteY7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9024730" h="6857999">
                <a:moveTo>
                  <a:pt x="0" y="0"/>
                </a:moveTo>
                <a:lnTo>
                  <a:pt x="9024730" y="0"/>
                </a:lnTo>
                <a:lnTo>
                  <a:pt x="9024730" y="2"/>
                </a:lnTo>
                <a:lnTo>
                  <a:pt x="8447016" y="2"/>
                </a:lnTo>
                <a:lnTo>
                  <a:pt x="8441214" y="14562"/>
                </a:lnTo>
                <a:lnTo>
                  <a:pt x="8445389" y="59077"/>
                </a:lnTo>
                <a:cubicBezTo>
                  <a:pt x="8445971" y="76949"/>
                  <a:pt x="8436504" y="89796"/>
                  <a:pt x="8437086" y="107668"/>
                </a:cubicBezTo>
                <a:cubicBezTo>
                  <a:pt x="8417947" y="138162"/>
                  <a:pt x="8459241" y="201929"/>
                  <a:pt x="8458599" y="246136"/>
                </a:cubicBezTo>
                <a:cubicBezTo>
                  <a:pt x="8457958" y="290343"/>
                  <a:pt x="8471649" y="364179"/>
                  <a:pt x="8433237" y="372908"/>
                </a:cubicBezTo>
                <a:cubicBezTo>
                  <a:pt x="8426916" y="431308"/>
                  <a:pt x="8438389" y="357606"/>
                  <a:pt x="8430194" y="450607"/>
                </a:cubicBezTo>
                <a:cubicBezTo>
                  <a:pt x="8466727" y="551950"/>
                  <a:pt x="8430182" y="787036"/>
                  <a:pt x="8443315" y="812800"/>
                </a:cubicBezTo>
                <a:cubicBezTo>
                  <a:pt x="8478999" y="860799"/>
                  <a:pt x="8435788" y="854953"/>
                  <a:pt x="8453042" y="912727"/>
                </a:cubicBezTo>
                <a:cubicBezTo>
                  <a:pt x="8462900" y="945986"/>
                  <a:pt x="8451223" y="951781"/>
                  <a:pt x="8451649" y="989950"/>
                </a:cubicBezTo>
                <a:cubicBezTo>
                  <a:pt x="8452074" y="1028120"/>
                  <a:pt x="8452500" y="1095828"/>
                  <a:pt x="8455592" y="1141745"/>
                </a:cubicBezTo>
                <a:cubicBezTo>
                  <a:pt x="8458684" y="1187662"/>
                  <a:pt x="8470047" y="1234783"/>
                  <a:pt x="8470203" y="1265454"/>
                </a:cubicBezTo>
                <a:cubicBezTo>
                  <a:pt x="8458947" y="1304052"/>
                  <a:pt x="8496012" y="1370755"/>
                  <a:pt x="8499638" y="1385480"/>
                </a:cubicBezTo>
                <a:cubicBezTo>
                  <a:pt x="8514485" y="1422714"/>
                  <a:pt x="8525070" y="1428103"/>
                  <a:pt x="8518660" y="1458060"/>
                </a:cubicBezTo>
                <a:cubicBezTo>
                  <a:pt x="8518783" y="1468057"/>
                  <a:pt x="8539003" y="1503177"/>
                  <a:pt x="8539125" y="1513175"/>
                </a:cubicBezTo>
                <a:lnTo>
                  <a:pt x="8570281" y="1570809"/>
                </a:lnTo>
                <a:cubicBezTo>
                  <a:pt x="8597636" y="1617136"/>
                  <a:pt x="8594573" y="1601443"/>
                  <a:pt x="8605212" y="1638391"/>
                </a:cubicBezTo>
                <a:cubicBezTo>
                  <a:pt x="8629645" y="1719640"/>
                  <a:pt x="8613884" y="1715203"/>
                  <a:pt x="8626457" y="1742490"/>
                </a:cubicBezTo>
                <a:lnTo>
                  <a:pt x="8654861" y="1818229"/>
                </a:lnTo>
                <a:cubicBezTo>
                  <a:pt x="8657202" y="1824059"/>
                  <a:pt x="8651899" y="1851211"/>
                  <a:pt x="8648005" y="1862723"/>
                </a:cubicBezTo>
                <a:lnTo>
                  <a:pt x="8654469" y="1917476"/>
                </a:lnTo>
                <a:lnTo>
                  <a:pt x="8649702" y="1972204"/>
                </a:lnTo>
                <a:cubicBezTo>
                  <a:pt x="8652251" y="1979569"/>
                  <a:pt x="8651461" y="2048203"/>
                  <a:pt x="8656357" y="2054291"/>
                </a:cubicBezTo>
                <a:cubicBezTo>
                  <a:pt x="8672645" y="2141657"/>
                  <a:pt x="8632397" y="2189849"/>
                  <a:pt x="8648660" y="2227417"/>
                </a:cubicBezTo>
                <a:cubicBezTo>
                  <a:pt x="8639941" y="2317591"/>
                  <a:pt x="8613796" y="2407644"/>
                  <a:pt x="8607609" y="2510933"/>
                </a:cubicBezTo>
                <a:cubicBezTo>
                  <a:pt x="8633490" y="2597916"/>
                  <a:pt x="8602674" y="2649734"/>
                  <a:pt x="8608432" y="2741866"/>
                </a:cubicBezTo>
                <a:cubicBezTo>
                  <a:pt x="8630300" y="2779815"/>
                  <a:pt x="8631929" y="2817058"/>
                  <a:pt x="8619112" y="2864935"/>
                </a:cubicBezTo>
                <a:cubicBezTo>
                  <a:pt x="8655820" y="2860552"/>
                  <a:pt x="8588374" y="2937673"/>
                  <a:pt x="8627742" y="2950807"/>
                </a:cubicBezTo>
                <a:lnTo>
                  <a:pt x="8611822" y="2978246"/>
                </a:lnTo>
                <a:lnTo>
                  <a:pt x="8608239" y="2995916"/>
                </a:lnTo>
                <a:lnTo>
                  <a:pt x="8598647" y="2998648"/>
                </a:lnTo>
                <a:lnTo>
                  <a:pt x="8587108" y="3023630"/>
                </a:lnTo>
                <a:cubicBezTo>
                  <a:pt x="8584111" y="3033333"/>
                  <a:pt x="8577413" y="3084375"/>
                  <a:pt x="8577885" y="3096975"/>
                </a:cubicBezTo>
                <a:cubicBezTo>
                  <a:pt x="8594321" y="3142205"/>
                  <a:pt x="8535131" y="3160433"/>
                  <a:pt x="8557492" y="3216657"/>
                </a:cubicBezTo>
                <a:cubicBezTo>
                  <a:pt x="8562518" y="3237178"/>
                  <a:pt x="8573573" y="3299737"/>
                  <a:pt x="8560894" y="3310980"/>
                </a:cubicBezTo>
                <a:cubicBezTo>
                  <a:pt x="8557601" y="3323902"/>
                  <a:pt x="8561083" y="3339340"/>
                  <a:pt x="8547852" y="3344725"/>
                </a:cubicBezTo>
                <a:cubicBezTo>
                  <a:pt x="8531788" y="3353908"/>
                  <a:pt x="8553430" y="3400659"/>
                  <a:pt x="8535427" y="3393250"/>
                </a:cubicBezTo>
                <a:cubicBezTo>
                  <a:pt x="8550195" y="3426421"/>
                  <a:pt x="8529553" y="3487753"/>
                  <a:pt x="8520092" y="3514536"/>
                </a:cubicBezTo>
                <a:cubicBezTo>
                  <a:pt x="8513726" y="3563353"/>
                  <a:pt x="8500070" y="3650327"/>
                  <a:pt x="8497231" y="3686149"/>
                </a:cubicBezTo>
                <a:cubicBezTo>
                  <a:pt x="8494574" y="3687657"/>
                  <a:pt x="8493370" y="3677229"/>
                  <a:pt x="8489799" y="3692208"/>
                </a:cubicBezTo>
                <a:cubicBezTo>
                  <a:pt x="8486228" y="3707187"/>
                  <a:pt x="8465938" y="3757479"/>
                  <a:pt x="8475804" y="3776022"/>
                </a:cubicBezTo>
                <a:cubicBezTo>
                  <a:pt x="8441061" y="3875691"/>
                  <a:pt x="8487451" y="3939839"/>
                  <a:pt x="8471279" y="3977138"/>
                </a:cubicBezTo>
                <a:cubicBezTo>
                  <a:pt x="8465599" y="4067300"/>
                  <a:pt x="8419685" y="4164564"/>
                  <a:pt x="8408913" y="4222149"/>
                </a:cubicBezTo>
                <a:cubicBezTo>
                  <a:pt x="8403583" y="4287917"/>
                  <a:pt x="8398240" y="4339232"/>
                  <a:pt x="8402112" y="4364683"/>
                </a:cubicBezTo>
                <a:lnTo>
                  <a:pt x="8393355" y="4462471"/>
                </a:lnTo>
                <a:cubicBezTo>
                  <a:pt x="8396004" y="4503329"/>
                  <a:pt x="8376320" y="4548111"/>
                  <a:pt x="8376166" y="4574052"/>
                </a:cubicBezTo>
                <a:cubicBezTo>
                  <a:pt x="8369380" y="4670665"/>
                  <a:pt x="8352302" y="4649921"/>
                  <a:pt x="8341678" y="4667756"/>
                </a:cubicBezTo>
                <a:cubicBezTo>
                  <a:pt x="8320864" y="4705850"/>
                  <a:pt x="8290794" y="4758928"/>
                  <a:pt x="8273661" y="4799019"/>
                </a:cubicBezTo>
                <a:cubicBezTo>
                  <a:pt x="8254323" y="4834076"/>
                  <a:pt x="8262378" y="4811645"/>
                  <a:pt x="8256132" y="4849614"/>
                </a:cubicBezTo>
                <a:cubicBezTo>
                  <a:pt x="8239320" y="4853334"/>
                  <a:pt x="8207060" y="4883089"/>
                  <a:pt x="8226804" y="4919971"/>
                </a:cubicBezTo>
                <a:lnTo>
                  <a:pt x="8171825" y="5010766"/>
                </a:lnTo>
                <a:cubicBezTo>
                  <a:pt x="8150097" y="4983259"/>
                  <a:pt x="8165842" y="5107656"/>
                  <a:pt x="8143172" y="5088190"/>
                </a:cubicBezTo>
                <a:cubicBezTo>
                  <a:pt x="8128060" y="5102008"/>
                  <a:pt x="8138350" y="5118851"/>
                  <a:pt x="8126363" y="5143922"/>
                </a:cubicBezTo>
                <a:cubicBezTo>
                  <a:pt x="8116335" y="5192745"/>
                  <a:pt x="8111851" y="5226225"/>
                  <a:pt x="8103782" y="5284346"/>
                </a:cubicBezTo>
                <a:cubicBezTo>
                  <a:pt x="8101016" y="5338386"/>
                  <a:pt x="8095811" y="5337325"/>
                  <a:pt x="8084361" y="5390948"/>
                </a:cubicBezTo>
                <a:cubicBezTo>
                  <a:pt x="8082912" y="5429655"/>
                  <a:pt x="8063705" y="5449508"/>
                  <a:pt x="8062552" y="5470854"/>
                </a:cubicBezTo>
                <a:cubicBezTo>
                  <a:pt x="8086776" y="5526328"/>
                  <a:pt x="8037513" y="5496377"/>
                  <a:pt x="8057342" y="5529643"/>
                </a:cubicBezTo>
                <a:cubicBezTo>
                  <a:pt x="8050653" y="5550879"/>
                  <a:pt x="8055939" y="5587444"/>
                  <a:pt x="8044923" y="5597292"/>
                </a:cubicBezTo>
                <a:lnTo>
                  <a:pt x="8035233" y="5608899"/>
                </a:lnTo>
                <a:cubicBezTo>
                  <a:pt x="8030775" y="5623501"/>
                  <a:pt x="8021047" y="5660431"/>
                  <a:pt x="8018178" y="5684911"/>
                </a:cubicBezTo>
                <a:cubicBezTo>
                  <a:pt x="8005590" y="5692608"/>
                  <a:pt x="8011744" y="5734344"/>
                  <a:pt x="8018018" y="5755776"/>
                </a:cubicBezTo>
                <a:cubicBezTo>
                  <a:pt x="8019409" y="5792777"/>
                  <a:pt x="7989082" y="5848613"/>
                  <a:pt x="8008640" y="5889599"/>
                </a:cubicBezTo>
                <a:cubicBezTo>
                  <a:pt x="8011480" y="5932097"/>
                  <a:pt x="8009486" y="5940901"/>
                  <a:pt x="8013542" y="5989744"/>
                </a:cubicBezTo>
                <a:cubicBezTo>
                  <a:pt x="8022089" y="6020787"/>
                  <a:pt x="7982918" y="6024963"/>
                  <a:pt x="7980757" y="6084926"/>
                </a:cubicBezTo>
                <a:cubicBezTo>
                  <a:pt x="7974117" y="6134231"/>
                  <a:pt x="7999371" y="6240432"/>
                  <a:pt x="7975907" y="6346549"/>
                </a:cubicBezTo>
                <a:cubicBezTo>
                  <a:pt x="7987225" y="6409741"/>
                  <a:pt x="7980509" y="6468689"/>
                  <a:pt x="7974221" y="6527527"/>
                </a:cubicBezTo>
                <a:cubicBezTo>
                  <a:pt x="7955361" y="6585667"/>
                  <a:pt x="7987786" y="6579284"/>
                  <a:pt x="7979135" y="6627129"/>
                </a:cubicBezTo>
                <a:cubicBezTo>
                  <a:pt x="7983057" y="6635153"/>
                  <a:pt x="7984986" y="6697665"/>
                  <a:pt x="7979404" y="6694819"/>
                </a:cubicBezTo>
                <a:cubicBezTo>
                  <a:pt x="7981755" y="6716947"/>
                  <a:pt x="8003903" y="6732844"/>
                  <a:pt x="8009526" y="6765445"/>
                </a:cubicBezTo>
                <a:cubicBezTo>
                  <a:pt x="8011113" y="6776325"/>
                  <a:pt x="8014662" y="6810511"/>
                  <a:pt x="8018211" y="6844697"/>
                </a:cubicBezTo>
                <a:lnTo>
                  <a:pt x="8019608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44F4AF-3F39-41CE-9EBA-B20DF508B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9"/>
            <a:ext cx="6836927" cy="1322888"/>
          </a:xfrm>
        </p:spPr>
        <p:txBody>
          <a:bodyPr>
            <a:normAutofit/>
          </a:bodyPr>
          <a:lstStyle/>
          <a:p>
            <a:r>
              <a:rPr lang="pt-PT" dirty="0"/>
              <a:t>Onde encontrar os dados?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69B429-C7F5-4694-ADA2-54A7FDE02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1"/>
            <a:ext cx="6433805" cy="3908585"/>
          </a:xfrm>
        </p:spPr>
        <p:txBody>
          <a:bodyPr>
            <a:normAutofit fontScale="92500" lnSpcReduction="10000"/>
          </a:bodyPr>
          <a:lstStyle/>
          <a:p>
            <a:r>
              <a:rPr lang="pt-PT" sz="1700" dirty="0"/>
              <a:t>Lidemo.net (</a:t>
            </a:r>
            <a:r>
              <a:rPr lang="pt-BR" sz="1700" dirty="0"/>
              <a:t>Uma biblioteca electrónica dos recursos nas línguas moçambicanas)</a:t>
            </a:r>
          </a:p>
          <a:p>
            <a:r>
              <a:rPr lang="pt-BR" sz="1700" dirty="0"/>
              <a:t>INDE </a:t>
            </a:r>
          </a:p>
          <a:p>
            <a:r>
              <a:rPr lang="pt-BR" sz="1700" dirty="0"/>
              <a:t>Associação Progresso </a:t>
            </a:r>
          </a:p>
          <a:p>
            <a:r>
              <a:rPr lang="pt-BR" sz="1700" dirty="0"/>
              <a:t>African Story Book - </a:t>
            </a:r>
            <a:r>
              <a:rPr lang="pt-BR" sz="1700" dirty="0">
                <a:hlinkClick r:id="rId2"/>
              </a:rPr>
              <a:t>https://www.africanstorybook.org/</a:t>
            </a:r>
            <a:r>
              <a:rPr lang="pt-BR" sz="1700" dirty="0"/>
              <a:t> </a:t>
            </a:r>
          </a:p>
          <a:p>
            <a:r>
              <a:rPr lang="pt-BR" sz="1700" dirty="0"/>
              <a:t>JW website - </a:t>
            </a:r>
            <a:r>
              <a:rPr lang="pt-BR" sz="1700" dirty="0">
                <a:hlinkClick r:id="rId3"/>
              </a:rPr>
              <a:t>https://www.jw.org/</a:t>
            </a:r>
            <a:r>
              <a:rPr lang="pt-PT" sz="1700" b="1" dirty="0"/>
              <a:t> </a:t>
            </a:r>
            <a:endParaRPr lang="pt-BR" sz="1700" dirty="0"/>
          </a:p>
          <a:p>
            <a:r>
              <a:rPr lang="pt-BR" sz="1700" dirty="0"/>
              <a:t>Projecto Aprender Ler da USAID</a:t>
            </a:r>
          </a:p>
          <a:p>
            <a:r>
              <a:rPr lang="pt-BR" sz="1700" dirty="0"/>
              <a:t>Biblioteca da Faculdade de Letras de Universidade Eduardo Mondlane</a:t>
            </a:r>
          </a:p>
          <a:p>
            <a:r>
              <a:rPr lang="pt-BR" sz="1700" dirty="0"/>
              <a:t>Centro Catequetico Paulo VI (Anchilo)</a:t>
            </a:r>
          </a:p>
          <a:p>
            <a:r>
              <a:rPr lang="pt-BR" sz="1700" dirty="0"/>
              <a:t>Declaração de Direitos Humanos</a:t>
            </a:r>
          </a:p>
          <a:p>
            <a:r>
              <a:rPr lang="pt-BR" sz="1700" dirty="0"/>
              <a:t>Lei da terra, Constituição da república (Sekelekani)</a:t>
            </a:r>
          </a:p>
          <a:p>
            <a:r>
              <a:rPr lang="pt-BR" sz="1700" dirty="0"/>
              <a:t>Socidade Internacional de Linguística</a:t>
            </a:r>
          </a:p>
          <a:p>
            <a:endParaRPr lang="pt-BR" sz="1700" dirty="0"/>
          </a:p>
          <a:p>
            <a:endParaRPr lang="pt-BR" sz="1700" dirty="0"/>
          </a:p>
          <a:p>
            <a:endParaRPr lang="en-US" sz="1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47344B3-C0FF-4C1E-AC3E-BBABF2E63F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8016" y="437072"/>
            <a:ext cx="2206950" cy="15448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4BECB0C-F044-4FA7-AE3A-ACD3216D66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8016" y="2100140"/>
            <a:ext cx="2206950" cy="994774"/>
          </a:xfrm>
          <a:prstGeom prst="rect">
            <a:avLst/>
          </a:prstGeom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xmlns="" id="{9AD59C70-7D9A-4B3D-A230-0EBC145A0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430" y="3284120"/>
            <a:ext cx="790121" cy="79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0C35C93-226A-4602-BA11-6F7788C5F0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98691" y="4263447"/>
            <a:ext cx="3056675" cy="8209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683C6A3-3091-41F0-899B-B56FD15A05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87403" y="5178761"/>
            <a:ext cx="162877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702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682854-3590-450C-88E2-50CE4EE5E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Desafios e cuidados a tomar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AD4C68-CC8A-4BCF-AB06-989072349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Maior partes dos recursos são de conteúdo biblico</a:t>
            </a:r>
          </a:p>
          <a:p>
            <a:r>
              <a:rPr lang="pt-PT" dirty="0"/>
              <a:t>Maior parte dos recursos disponíveis esta em formato físico</a:t>
            </a:r>
          </a:p>
          <a:p>
            <a:r>
              <a:rPr lang="pt-PT" dirty="0"/>
              <a:t>Direitos autorais</a:t>
            </a:r>
          </a:p>
          <a:p>
            <a:r>
              <a:rPr lang="pt-PT" dirty="0"/>
              <a:t>Padronização de ortografia</a:t>
            </a:r>
          </a:p>
          <a:p>
            <a:pPr lvl="1"/>
            <a:r>
              <a:rPr lang="pt-PT" dirty="0"/>
              <a:t>Exemplo:</a:t>
            </a:r>
          </a:p>
          <a:p>
            <a:pPr lvl="2"/>
            <a:r>
              <a:rPr lang="pt-PT" dirty="0"/>
              <a:t>Opa</a:t>
            </a:r>
            <a:r>
              <a:rPr lang="pt-PT" dirty="0">
                <a:highlight>
                  <a:srgbClr val="FFFF00"/>
                </a:highlight>
              </a:rPr>
              <a:t>c</a:t>
            </a:r>
            <a:r>
              <a:rPr lang="pt-PT" dirty="0"/>
              <a:t>erya Vs Opa</a:t>
            </a:r>
            <a:r>
              <a:rPr lang="pt-PT" dirty="0">
                <a:highlight>
                  <a:srgbClr val="FFFF00"/>
                </a:highlight>
              </a:rPr>
              <a:t>j</a:t>
            </a:r>
            <a:r>
              <a:rPr lang="pt-PT" dirty="0"/>
              <a:t>erya = Começar</a:t>
            </a:r>
          </a:p>
          <a:p>
            <a:pPr lvl="2"/>
            <a:r>
              <a:rPr lang="pt-PT" dirty="0"/>
              <a:t>Epexo Vs Epeeco = Beijo</a:t>
            </a:r>
          </a:p>
          <a:p>
            <a:pPr lvl="2"/>
            <a:r>
              <a:rPr lang="pt-PT" dirty="0"/>
              <a:t>O</a:t>
            </a:r>
            <a:r>
              <a:rPr lang="pt-PT" dirty="0">
                <a:highlight>
                  <a:srgbClr val="FFFF00"/>
                </a:highlight>
              </a:rPr>
              <a:t>b</a:t>
            </a:r>
            <a:r>
              <a:rPr lang="pt-PT" dirty="0"/>
              <a:t>atiziwa, e</a:t>
            </a:r>
            <a:r>
              <a:rPr lang="pt-PT" dirty="0">
                <a:highlight>
                  <a:srgbClr val="FFFF00"/>
                </a:highlight>
              </a:rPr>
              <a:t>d</a:t>
            </a:r>
            <a:r>
              <a:rPr lang="pt-PT" dirty="0"/>
              <a:t>ireito, etc</a:t>
            </a:r>
          </a:p>
          <a:p>
            <a:r>
              <a:rPr lang="pt-PT" dirty="0"/>
              <a:t>Complexidade das línguas. Exemplo: “O homem não conseguiu levantar o filho, porque estava fraco.”</a:t>
            </a:r>
          </a:p>
          <a:p>
            <a:endParaRPr lang="pt-P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914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</TotalTime>
  <Words>448</Words>
  <Application>Microsoft Office PowerPoint</Application>
  <PresentationFormat>Ecrã Panorâmico</PresentationFormat>
  <Paragraphs>61</Paragraphs>
  <Slides>12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GillSans-LightItalic</vt:lpstr>
      <vt:lpstr>MinionPro-It</vt:lpstr>
      <vt:lpstr>MinionPro-Regular</vt:lpstr>
      <vt:lpstr>Office Theme</vt:lpstr>
      <vt:lpstr>Línguas Moçambicanas no panorama de Processamento de Linguagem Natural</vt:lpstr>
      <vt:lpstr>Conceitos</vt:lpstr>
      <vt:lpstr>Conceitos</vt:lpstr>
      <vt:lpstr>Apresentação do PowerPoint</vt:lpstr>
      <vt:lpstr>Línguas Moçambicanas</vt:lpstr>
      <vt:lpstr>Apresentação do PowerPoint</vt:lpstr>
      <vt:lpstr>Como começar?</vt:lpstr>
      <vt:lpstr>Onde encontrar os dados?</vt:lpstr>
      <vt:lpstr>Desafios e cuidados a tomar</vt:lpstr>
      <vt:lpstr>Comunidades, Conferencias e Workshop</vt:lpstr>
      <vt:lpstr>Corrector Ortográfico</vt:lpstr>
      <vt:lpstr>Obrigado, kooxukhuru, Kanimambo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Línguas moçambicanas no panorama de Processamento de Linguagem Natural</dc:title>
  <dc:creator>felermino ali</dc:creator>
  <cp:lastModifiedBy>felermino ali</cp:lastModifiedBy>
  <cp:revision>20</cp:revision>
  <dcterms:created xsi:type="dcterms:W3CDTF">2021-07-26T13:21:02Z</dcterms:created>
  <dcterms:modified xsi:type="dcterms:W3CDTF">2021-09-22T13:19:55Z</dcterms:modified>
</cp:coreProperties>
</file>