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88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C13D-89CF-496E-B466-C5FA982D698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Casino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By: S.W.A.G. (Society of Worth Assessing Gentlemen)</a:t>
            </a:r>
          </a:p>
          <a:p>
            <a:r>
              <a:rPr lang="en-US" sz="1600" b="1" dirty="0" smtClean="0"/>
              <a:t>Team Members: Henry </a:t>
            </a:r>
            <a:r>
              <a:rPr lang="en-US" sz="1600" b="1" dirty="0" err="1" smtClean="0"/>
              <a:t>Felerski</a:t>
            </a:r>
            <a:r>
              <a:rPr lang="en-US" sz="1600" b="1" dirty="0" smtClean="0"/>
              <a:t> (team manager), Chris Reeves, Andrew </a:t>
            </a:r>
            <a:r>
              <a:rPr lang="en-US" sz="1600" b="1" dirty="0" err="1" smtClean="0"/>
              <a:t>Gantenbein</a:t>
            </a:r>
            <a:r>
              <a:rPr lang="en-US" sz="1600" b="1" dirty="0" smtClean="0"/>
              <a:t>, Sullivan Cain, Tanner Hoerter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26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9876"/>
            <a:ext cx="8610600" cy="1293028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2" y="1434204"/>
            <a:ext cx="6252461" cy="4868118"/>
          </a:xfrm>
        </p:spPr>
      </p:pic>
    </p:spTree>
    <p:extLst>
      <p:ext uri="{BB962C8B-B14F-4D97-AF65-F5344CB8AC3E}">
        <p14:creationId xmlns:p14="http://schemas.microsoft.com/office/powerpoint/2010/main" val="2574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207325"/>
            <a:ext cx="8610600" cy="1293028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39" y="1346238"/>
            <a:ext cx="8234999" cy="4903531"/>
          </a:xfrm>
        </p:spPr>
      </p:pic>
    </p:spTree>
    <p:extLst>
      <p:ext uri="{BB962C8B-B14F-4D97-AF65-F5344CB8AC3E}">
        <p14:creationId xmlns:p14="http://schemas.microsoft.com/office/powerpoint/2010/main" val="368914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102221"/>
            <a:ext cx="8610600" cy="1293028"/>
          </a:xfrm>
        </p:spPr>
        <p:txBody>
          <a:bodyPr/>
          <a:lstStyle/>
          <a:p>
            <a:r>
              <a:rPr lang="en-US" dirty="0" smtClean="0"/>
              <a:t>Robustness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73" y="1395249"/>
            <a:ext cx="8382144" cy="4991148"/>
          </a:xfrm>
        </p:spPr>
      </p:pic>
    </p:spTree>
    <p:extLst>
      <p:ext uri="{BB962C8B-B14F-4D97-AF65-F5344CB8AC3E}">
        <p14:creationId xmlns:p14="http://schemas.microsoft.com/office/powerpoint/2010/main" val="37168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394" y="115614"/>
            <a:ext cx="8610600" cy="1293028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4" y="1524000"/>
            <a:ext cx="11252067" cy="4935977"/>
          </a:xfrm>
        </p:spPr>
      </p:pic>
    </p:spTree>
    <p:extLst>
      <p:ext uri="{BB962C8B-B14F-4D97-AF65-F5344CB8AC3E}">
        <p14:creationId xmlns:p14="http://schemas.microsoft.com/office/powerpoint/2010/main" val="2896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755" y="627738"/>
            <a:ext cx="8610600" cy="1293028"/>
          </a:xfrm>
        </p:spPr>
        <p:txBody>
          <a:bodyPr/>
          <a:lstStyle/>
          <a:p>
            <a:r>
              <a:rPr lang="en-US" dirty="0" smtClean="0"/>
              <a:t>Sequence and Collaboration Diagram: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46" y="2008113"/>
            <a:ext cx="5331209" cy="4511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7" y="1815663"/>
            <a:ext cx="6042345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10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49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Casino Management System</vt:lpstr>
      <vt:lpstr>Use Case Diagram</vt:lpstr>
      <vt:lpstr>Class Diagram</vt:lpstr>
      <vt:lpstr>Robustness Diagram</vt:lpstr>
      <vt:lpstr>Activity Diagram</vt:lpstr>
      <vt:lpstr>Sequence and Collaboration Diagram: Message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Management System</dc:title>
  <dc:creator>Tanner P Hoerter</dc:creator>
  <cp:lastModifiedBy>Tanner P Hoerter</cp:lastModifiedBy>
  <cp:revision>3</cp:revision>
  <dcterms:created xsi:type="dcterms:W3CDTF">2017-12-07T20:09:57Z</dcterms:created>
  <dcterms:modified xsi:type="dcterms:W3CDTF">2017-12-07T20:34:18Z</dcterms:modified>
</cp:coreProperties>
</file>