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7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20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35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22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6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8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8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9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2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lumOff val="50000"/>
              </a:schemeClr>
            </a:gs>
            <a:gs pos="50000">
              <a:schemeClr val="tx1">
                <a:lumMod val="75000"/>
              </a:schemeClr>
            </a:gs>
            <a:gs pos="100000">
              <a:schemeClr val="tx1">
                <a:lumMod val="8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5530-8EFB-4E24-90E1-908DE8AEE365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755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stratégique de XXXXXXXXXXXX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81" y="2653928"/>
            <a:ext cx="1413442" cy="15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I – Etat des lieux du secteur : conditions de base intra-</a:t>
            </a:r>
            <a:r>
              <a:rPr lang="fr-FR" dirty="0" err="1" smtClean="0">
                <a:solidFill>
                  <a:schemeClr val="bg1"/>
                </a:solidFill>
              </a:rPr>
              <a:t>secitorielles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II – Analyse de la concurrence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III – Analyse des attentes clients sur ce marché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IV – Facteurs clefs de succès et évaluation de l’entreprise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49" y="669175"/>
            <a:ext cx="1086865" cy="11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109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Personnalisé 2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3F3F3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107</TotalTime>
  <Words>42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Analyse stratégique de XXXXXXXXXXXX</vt:lpstr>
      <vt:lpstr>PLAN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stratégique de XXXXXXXXXXXX</dc:title>
  <dc:creator>Faïlor E</dc:creator>
  <cp:lastModifiedBy>Faïlor E</cp:lastModifiedBy>
  <cp:revision>4</cp:revision>
  <dcterms:created xsi:type="dcterms:W3CDTF">2015-04-17T16:16:33Z</dcterms:created>
  <dcterms:modified xsi:type="dcterms:W3CDTF">2015-04-18T13:43:27Z</dcterms:modified>
</cp:coreProperties>
</file>