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5530-8EFB-4E24-90E1-908DE8AEE365}" type="datetimeFigureOut">
              <a:rPr lang="fr-FR" smtClean="0"/>
              <a:t>17/04/2015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9D738B7-B85F-4A62-AE19-9DD67CCE49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777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5530-8EFB-4E24-90E1-908DE8AEE365}" type="datetimeFigureOut">
              <a:rPr lang="fr-FR" smtClean="0"/>
              <a:t>17/04/2015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9D738B7-B85F-4A62-AE19-9DD67CCE49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701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5530-8EFB-4E24-90E1-908DE8AEE365}" type="datetimeFigureOut">
              <a:rPr lang="fr-FR" smtClean="0"/>
              <a:t>17/04/2015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9D738B7-B85F-4A62-AE19-9DD67CCE49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400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5530-8EFB-4E24-90E1-908DE8AEE365}" type="datetimeFigureOut">
              <a:rPr lang="fr-FR" smtClean="0"/>
              <a:t>17/04/2015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9D738B7-B85F-4A62-AE19-9DD67CCE4937}" type="slidenum">
              <a:rPr lang="fr-FR" smtClean="0"/>
              <a:t>‹N°›</a:t>
            </a:fld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7183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5530-8EFB-4E24-90E1-908DE8AEE365}" type="datetimeFigureOut">
              <a:rPr lang="fr-FR" smtClean="0"/>
              <a:t>17/04/2015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9D738B7-B85F-4A62-AE19-9DD67CCE49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7985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5530-8EFB-4E24-90E1-908DE8AEE365}" type="datetimeFigureOut">
              <a:rPr lang="fr-FR" smtClean="0"/>
              <a:t>17/04/2015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38B7-B85F-4A62-AE19-9DD67CCE49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4182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5530-8EFB-4E24-90E1-908DE8AEE365}" type="datetimeFigureOut">
              <a:rPr lang="fr-FR" smtClean="0"/>
              <a:t>17/04/2015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38B7-B85F-4A62-AE19-9DD67CCE49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60561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5530-8EFB-4E24-90E1-908DE8AEE365}" type="datetimeFigureOut">
              <a:rPr lang="fr-FR" smtClean="0"/>
              <a:t>17/04/2015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38B7-B85F-4A62-AE19-9DD67CCE49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6768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EB55530-8EFB-4E24-90E1-908DE8AEE365}" type="datetimeFigureOut">
              <a:rPr lang="fr-FR" smtClean="0"/>
              <a:t>17/04/2015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9D738B7-B85F-4A62-AE19-9DD67CCE49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1642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5530-8EFB-4E24-90E1-908DE8AEE365}" type="datetimeFigureOut">
              <a:rPr lang="fr-FR" smtClean="0"/>
              <a:t>17/04/2015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38B7-B85F-4A62-AE19-9DD67CCE49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5164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5530-8EFB-4E24-90E1-908DE8AEE365}" type="datetimeFigureOut">
              <a:rPr lang="fr-FR" smtClean="0"/>
              <a:t>17/04/2015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9D738B7-B85F-4A62-AE19-9DD67CCE49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3734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5530-8EFB-4E24-90E1-908DE8AEE365}" type="datetimeFigureOut">
              <a:rPr lang="fr-FR" smtClean="0"/>
              <a:t>17/04/2015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38B7-B85F-4A62-AE19-9DD67CCE49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6684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5530-8EFB-4E24-90E1-908DE8AEE365}" type="datetimeFigureOut">
              <a:rPr lang="fr-FR" smtClean="0"/>
              <a:t>17/04/2015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38B7-B85F-4A62-AE19-9DD67CCE49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0996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5530-8EFB-4E24-90E1-908DE8AEE365}" type="datetimeFigureOut">
              <a:rPr lang="fr-FR" smtClean="0"/>
              <a:t>17/04/2015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38B7-B85F-4A62-AE19-9DD67CCE49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8761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5530-8EFB-4E24-90E1-908DE8AEE365}" type="datetimeFigureOut">
              <a:rPr lang="fr-FR" smtClean="0"/>
              <a:t>17/04/2015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38B7-B85F-4A62-AE19-9DD67CCE49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0392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5530-8EFB-4E24-90E1-908DE8AEE365}" type="datetimeFigureOut">
              <a:rPr lang="fr-FR" smtClean="0"/>
              <a:t>17/04/2015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38B7-B85F-4A62-AE19-9DD67CCE49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79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5530-8EFB-4E24-90E1-908DE8AEE365}" type="datetimeFigureOut">
              <a:rPr lang="fr-FR" smtClean="0"/>
              <a:t>17/04/2015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38B7-B85F-4A62-AE19-9DD67CCE49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837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50000">
              <a:schemeClr val="bg2">
                <a:lumMod val="75000"/>
              </a:schemeClr>
            </a:gs>
            <a:gs pos="100000">
              <a:schemeClr val="bg2">
                <a:lumMod val="50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55530-8EFB-4E24-90E1-908DE8AEE365}" type="datetimeFigureOut">
              <a:rPr lang="fr-FR" smtClean="0"/>
              <a:t>17/04/2015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738B7-B85F-4A62-AE19-9DD67CCE49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0823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Analyse stratégique de XXXXXXXXXXXX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9479280" y="2773680"/>
            <a:ext cx="252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Logo ici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3955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I – Etat des lieux du secteur : conditions de base intra-</a:t>
            </a:r>
            <a:r>
              <a:rPr lang="fr-FR" dirty="0" err="1" smtClean="0"/>
              <a:t>secitorielles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II – Analyse de la concurrence</a:t>
            </a:r>
          </a:p>
          <a:p>
            <a:pPr marL="0" indent="0">
              <a:buNone/>
            </a:pPr>
            <a:r>
              <a:rPr lang="fr-FR" dirty="0" smtClean="0"/>
              <a:t>III – Analyse des attentes clients sur ce marché</a:t>
            </a:r>
          </a:p>
          <a:p>
            <a:pPr marL="0" indent="0">
              <a:buNone/>
            </a:pPr>
            <a:r>
              <a:rPr lang="fr-FR" dirty="0" smtClean="0"/>
              <a:t>IV – Facteurs clefs de succès et évaluation de l’entreprise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0564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710913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TM03457515[[fn=Affichage]]</Template>
  <TotalTime>19</TotalTime>
  <Words>44</Words>
  <Application>Microsoft Office PowerPoint</Application>
  <PresentationFormat>Grand écran</PresentationFormat>
  <Paragraphs>7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6" baseType="lpstr">
      <vt:lpstr>Arial</vt:lpstr>
      <vt:lpstr>Trebuchet MS</vt:lpstr>
      <vt:lpstr>Berlin</vt:lpstr>
      <vt:lpstr>Analyse stratégique de XXXXXXXXXXXX</vt:lpstr>
      <vt:lpstr>PLAN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stratégique de XXXXXXXXXXXX</dc:title>
  <dc:creator>Faïlor E</dc:creator>
  <cp:lastModifiedBy>Faïlor E</cp:lastModifiedBy>
  <cp:revision>2</cp:revision>
  <dcterms:created xsi:type="dcterms:W3CDTF">2015-04-17T16:16:33Z</dcterms:created>
  <dcterms:modified xsi:type="dcterms:W3CDTF">2015-04-17T16:35:58Z</dcterms:modified>
</cp:coreProperties>
</file>