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6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69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Nunito Sans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507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Montserrat</vt:lpstr>
      <vt:lpstr>Calibri</vt:lpstr>
      <vt:lpstr>Droid Sans</vt:lpstr>
      <vt:lpstr>Dosis</vt:lpstr>
      <vt:lpstr>Roboto Condensed</vt:lpstr>
      <vt:lpstr>Nunito Sans</vt:lpstr>
      <vt:lpstr>Arial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Paula Castellanos</cp:lastModifiedBy>
  <cp:revision>13</cp:revision>
  <dcterms:modified xsi:type="dcterms:W3CDTF">2019-02-12T01:46:33Z</dcterms:modified>
</cp:coreProperties>
</file>