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84" r:id="rId3"/>
    <p:sldId id="293" r:id="rId4"/>
    <p:sldId id="294" r:id="rId5"/>
    <p:sldId id="275" r:id="rId6"/>
    <p:sldId id="290" r:id="rId7"/>
    <p:sldId id="307" r:id="rId8"/>
    <p:sldId id="302" r:id="rId9"/>
    <p:sldId id="308" r:id="rId10"/>
    <p:sldId id="309" r:id="rId11"/>
    <p:sldId id="316" r:id="rId12"/>
    <p:sldId id="314" r:id="rId13"/>
    <p:sldId id="296" r:id="rId14"/>
    <p:sldId id="301" r:id="rId15"/>
    <p:sldId id="279" r:id="rId16"/>
    <p:sldId id="286" r:id="rId17"/>
    <p:sldId id="285" r:id="rId18"/>
    <p:sldId id="292" r:id="rId19"/>
    <p:sldId id="303" r:id="rId20"/>
    <p:sldId id="305" r:id="rId21"/>
    <p:sldId id="306" r:id="rId22"/>
    <p:sldId id="304" r:id="rId23"/>
    <p:sldId id="295" r:id="rId24"/>
    <p:sldId id="297" r:id="rId25"/>
    <p:sldId id="299" r:id="rId26"/>
    <p:sldId id="300" r:id="rId27"/>
    <p:sldId id="259" r:id="rId28"/>
    <p:sldId id="298" r:id="rId29"/>
    <p:sldId id="280" r:id="rId30"/>
    <p:sldId id="283" r:id="rId31"/>
    <p:sldId id="273" r:id="rId32"/>
    <p:sldId id="287" r:id="rId33"/>
    <p:sldId id="317" r:id="rId34"/>
    <p:sldId id="27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87" autoAdjust="0"/>
    <p:restoredTop sz="94660"/>
  </p:normalViewPr>
  <p:slideViewPr>
    <p:cSldViewPr snapToGrid="0" showGuides="1">
      <p:cViewPr>
        <p:scale>
          <a:sx n="84" d="100"/>
          <a:sy n="84" d="100"/>
        </p:scale>
        <p:origin x="-1692" y="-468"/>
      </p:cViewPr>
      <p:guideLst>
        <p:guide orient="horz" pos="3045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EE5-7DF3-497C-B6F7-3750FBFDC36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A9E9-4765-4A35-8922-848842D67F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8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EE5-7DF3-497C-B6F7-3750FBFDC36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A9E9-4765-4A35-8922-848842D67F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6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EE5-7DF3-497C-B6F7-3750FBFDC36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A9E9-4765-4A35-8922-848842D67F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3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EE5-7DF3-497C-B6F7-3750FBFDC36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A9E9-4765-4A35-8922-848842D67F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8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EE5-7DF3-497C-B6F7-3750FBFDC36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A9E9-4765-4A35-8922-848842D67F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EE5-7DF3-497C-B6F7-3750FBFDC36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A9E9-4765-4A35-8922-848842D67F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3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EE5-7DF3-497C-B6F7-3750FBFDC36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A9E9-4765-4A35-8922-848842D67F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7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EE5-7DF3-497C-B6F7-3750FBFDC36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A9E9-4765-4A35-8922-848842D67F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5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EE5-7DF3-497C-B6F7-3750FBFDC36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A9E9-4765-4A35-8922-848842D67F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3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EE5-7DF3-497C-B6F7-3750FBFDC36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A9E9-4765-4A35-8922-848842D67F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7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EE5-7DF3-497C-B6F7-3750FBFDC36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A9E9-4765-4A35-8922-848842D67F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1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F9EE5-7DF3-497C-B6F7-3750FBFDC36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6A9E9-4765-4A35-8922-848842D67F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0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microsoft.com/office/2007/relationships/hdphoto" Target="../media/hdphoto6.wdp"/><Relationship Id="rId7" Type="http://schemas.openxmlformats.org/officeDocument/2006/relationships/image" Target="../media/image1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75.png"/><Relationship Id="rId5" Type="http://schemas.openxmlformats.org/officeDocument/2006/relationships/image" Target="../media/image68.png"/><Relationship Id="rId10" Type="http://schemas.openxmlformats.org/officeDocument/2006/relationships/image" Target="../media/image74.png"/><Relationship Id="rId4" Type="http://schemas.openxmlformats.org/officeDocument/2006/relationships/image" Target="../media/image7.png"/><Relationship Id="rId9" Type="http://schemas.openxmlformats.org/officeDocument/2006/relationships/image" Target="../media/image7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microsoft.com/office/2007/relationships/hdphoto" Target="../media/hdphoto6.wdp"/><Relationship Id="rId7" Type="http://schemas.openxmlformats.org/officeDocument/2006/relationships/image" Target="../media/image76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6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8.png"/><Relationship Id="rId7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84.png"/><Relationship Id="rId5" Type="http://schemas.openxmlformats.org/officeDocument/2006/relationships/image" Target="../media/image79.png"/><Relationship Id="rId10" Type="http://schemas.openxmlformats.org/officeDocument/2006/relationships/image" Target="../media/image83.png"/><Relationship Id="rId4" Type="http://schemas.microsoft.com/office/2007/relationships/hdphoto" Target="../media/hdphoto8.wdp"/><Relationship Id="rId9" Type="http://schemas.openxmlformats.org/officeDocument/2006/relationships/image" Target="../media/image8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3.png"/><Relationship Id="rId3" Type="http://schemas.openxmlformats.org/officeDocument/2006/relationships/image" Target="../media/image86.png"/><Relationship Id="rId7" Type="http://schemas.openxmlformats.org/officeDocument/2006/relationships/image" Target="../media/image89.png"/><Relationship Id="rId12" Type="http://schemas.microsoft.com/office/2007/relationships/hdphoto" Target="../media/hdphoto10.wdp"/><Relationship Id="rId17" Type="http://schemas.openxmlformats.org/officeDocument/2006/relationships/image" Target="../media/image97.png"/><Relationship Id="rId2" Type="http://schemas.openxmlformats.org/officeDocument/2006/relationships/image" Target="../media/image85.png"/><Relationship Id="rId16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92.png"/><Relationship Id="rId5" Type="http://schemas.openxmlformats.org/officeDocument/2006/relationships/image" Target="../media/image88.gif"/><Relationship Id="rId15" Type="http://schemas.openxmlformats.org/officeDocument/2006/relationships/image" Target="../media/image95.png"/><Relationship Id="rId10" Type="http://schemas.microsoft.com/office/2007/relationships/hdphoto" Target="../media/hdphoto9.wdp"/><Relationship Id="rId4" Type="http://schemas.openxmlformats.org/officeDocument/2006/relationships/image" Target="../media/image87.png"/><Relationship Id="rId9" Type="http://schemas.openxmlformats.org/officeDocument/2006/relationships/image" Target="../media/image91.png"/><Relationship Id="rId14" Type="http://schemas.openxmlformats.org/officeDocument/2006/relationships/image" Target="../media/image94.jpe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1.wdp"/><Relationship Id="rId13" Type="http://schemas.openxmlformats.org/officeDocument/2006/relationships/image" Target="../media/image103.png"/><Relationship Id="rId3" Type="http://schemas.openxmlformats.org/officeDocument/2006/relationships/image" Target="../media/image67.png"/><Relationship Id="rId7" Type="http://schemas.openxmlformats.org/officeDocument/2006/relationships/image" Target="../media/image99.png"/><Relationship Id="rId12" Type="http://schemas.openxmlformats.org/officeDocument/2006/relationships/image" Target="../media/image102.png"/><Relationship Id="rId2" Type="http://schemas.openxmlformats.org/officeDocument/2006/relationships/image" Target="../media/image86.png"/><Relationship Id="rId16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70.png"/><Relationship Id="rId5" Type="http://schemas.openxmlformats.org/officeDocument/2006/relationships/image" Target="../media/image98.png"/><Relationship Id="rId15" Type="http://schemas.openxmlformats.org/officeDocument/2006/relationships/image" Target="../media/image105.png"/><Relationship Id="rId10" Type="http://schemas.openxmlformats.org/officeDocument/2006/relationships/image" Target="../media/image101.png"/><Relationship Id="rId4" Type="http://schemas.microsoft.com/office/2007/relationships/hdphoto" Target="../media/hdphoto6.wdp"/><Relationship Id="rId9" Type="http://schemas.openxmlformats.org/officeDocument/2006/relationships/image" Target="../media/image100.png"/><Relationship Id="rId14" Type="http://schemas.openxmlformats.org/officeDocument/2006/relationships/image" Target="../media/image10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7.emf"/><Relationship Id="rId7" Type="http://schemas.openxmlformats.org/officeDocument/2006/relationships/image" Target="../media/image1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Relationship Id="rId9" Type="http://schemas.openxmlformats.org/officeDocument/2006/relationships/image" Target="../media/image1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114.png"/><Relationship Id="rId7" Type="http://schemas.openxmlformats.org/officeDocument/2006/relationships/image" Target="../media/image118.jpeg"/><Relationship Id="rId2" Type="http://schemas.openxmlformats.org/officeDocument/2006/relationships/image" Target="../media/image1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Relationship Id="rId9" Type="http://schemas.openxmlformats.org/officeDocument/2006/relationships/image" Target="../media/image1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microsoft.com/office/2007/relationships/hdphoto" Target="../media/hdphoto12.wdp"/><Relationship Id="rId4" Type="http://schemas.openxmlformats.org/officeDocument/2006/relationships/image" Target="../media/image1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5" Type="http://schemas.openxmlformats.org/officeDocument/2006/relationships/image" Target="../media/image128.jpeg"/><Relationship Id="rId4" Type="http://schemas.openxmlformats.org/officeDocument/2006/relationships/image" Target="../media/image127.jpeg"/><Relationship Id="rId9" Type="http://schemas.microsoft.com/office/2007/relationships/hdphoto" Target="../media/hdphoto13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6.png"/><Relationship Id="rId7" Type="http://schemas.openxmlformats.org/officeDocument/2006/relationships/image" Target="../media/image134.png"/><Relationship Id="rId12" Type="http://schemas.openxmlformats.org/officeDocument/2006/relationships/image" Target="../media/image97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11" Type="http://schemas.openxmlformats.org/officeDocument/2006/relationships/image" Target="../media/image10.png"/><Relationship Id="rId5" Type="http://schemas.openxmlformats.org/officeDocument/2006/relationships/image" Target="../media/image88.gif"/><Relationship Id="rId10" Type="http://schemas.openxmlformats.org/officeDocument/2006/relationships/image" Target="../media/image35.png"/><Relationship Id="rId4" Type="http://schemas.openxmlformats.org/officeDocument/2006/relationships/image" Target="../media/image87.png"/><Relationship Id="rId9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36.png"/><Relationship Id="rId3" Type="http://schemas.openxmlformats.org/officeDocument/2006/relationships/image" Target="../media/image10.png"/><Relationship Id="rId7" Type="http://schemas.openxmlformats.org/officeDocument/2006/relationships/image" Target="../media/image46.png"/><Relationship Id="rId12" Type="http://schemas.openxmlformats.org/officeDocument/2006/relationships/image" Target="../media/image135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8.png"/><Relationship Id="rId5" Type="http://schemas.openxmlformats.org/officeDocument/2006/relationships/image" Target="../media/image88.gif"/><Relationship Id="rId15" Type="http://schemas.microsoft.com/office/2007/relationships/hdphoto" Target="../media/hdphoto14.wdp"/><Relationship Id="rId10" Type="http://schemas.microsoft.com/office/2007/relationships/hdphoto" Target="../media/hdphoto6.wdp"/><Relationship Id="rId4" Type="http://schemas.openxmlformats.org/officeDocument/2006/relationships/image" Target="../media/image85.png"/><Relationship Id="rId9" Type="http://schemas.openxmlformats.org/officeDocument/2006/relationships/image" Target="../media/image67.png"/><Relationship Id="rId14" Type="http://schemas.openxmlformats.org/officeDocument/2006/relationships/image" Target="../media/image137.png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microsoft.com/office/2007/relationships/hdphoto" Target="../media/hdphoto14.wdp"/><Relationship Id="rId18" Type="http://schemas.microsoft.com/office/2007/relationships/hdphoto" Target="../media/hdphoto11.wdp"/><Relationship Id="rId3" Type="http://schemas.openxmlformats.org/officeDocument/2006/relationships/image" Target="../media/image85.png"/><Relationship Id="rId7" Type="http://schemas.openxmlformats.org/officeDocument/2006/relationships/image" Target="../media/image67.png"/><Relationship Id="rId12" Type="http://schemas.openxmlformats.org/officeDocument/2006/relationships/image" Target="../media/image137.png"/><Relationship Id="rId17" Type="http://schemas.openxmlformats.org/officeDocument/2006/relationships/image" Target="../media/image99.png"/><Relationship Id="rId2" Type="http://schemas.openxmlformats.org/officeDocument/2006/relationships/image" Target="../media/image86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136.png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10" Type="http://schemas.openxmlformats.org/officeDocument/2006/relationships/image" Target="../media/image135.png"/><Relationship Id="rId19" Type="http://schemas.openxmlformats.org/officeDocument/2006/relationships/image" Target="../media/image139.png"/><Relationship Id="rId4" Type="http://schemas.openxmlformats.org/officeDocument/2006/relationships/image" Target="../media/image88.gif"/><Relationship Id="rId9" Type="http://schemas.openxmlformats.org/officeDocument/2006/relationships/image" Target="../media/image98.png"/><Relationship Id="rId14" Type="http://schemas.openxmlformats.org/officeDocument/2006/relationships/image" Target="../media/image1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48.png"/><Relationship Id="rId18" Type="http://schemas.openxmlformats.org/officeDocument/2006/relationships/image" Target="../media/image151.png"/><Relationship Id="rId3" Type="http://schemas.microsoft.com/office/2007/relationships/hdphoto" Target="../media/hdphoto15.wdp"/><Relationship Id="rId7" Type="http://schemas.openxmlformats.org/officeDocument/2006/relationships/image" Target="../media/image144.png"/><Relationship Id="rId12" Type="http://schemas.openxmlformats.org/officeDocument/2006/relationships/image" Target="../media/image147.jpeg"/><Relationship Id="rId17" Type="http://schemas.openxmlformats.org/officeDocument/2006/relationships/image" Target="../media/image150.png"/><Relationship Id="rId2" Type="http://schemas.openxmlformats.org/officeDocument/2006/relationships/image" Target="../media/image140.png"/><Relationship Id="rId16" Type="http://schemas.openxmlformats.org/officeDocument/2006/relationships/image" Target="../media/image14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11" Type="http://schemas.openxmlformats.org/officeDocument/2006/relationships/image" Target="../media/image146.png"/><Relationship Id="rId5" Type="http://schemas.openxmlformats.org/officeDocument/2006/relationships/image" Target="../media/image142.png"/><Relationship Id="rId15" Type="http://schemas.openxmlformats.org/officeDocument/2006/relationships/image" Target="../media/image135.png"/><Relationship Id="rId10" Type="http://schemas.openxmlformats.org/officeDocument/2006/relationships/image" Target="../media/image53.png"/><Relationship Id="rId4" Type="http://schemas.openxmlformats.org/officeDocument/2006/relationships/image" Target="../media/image141.png"/><Relationship Id="rId9" Type="http://schemas.microsoft.com/office/2007/relationships/hdphoto" Target="../media/hdphoto16.wdp"/><Relationship Id="rId14" Type="http://schemas.microsoft.com/office/2007/relationships/hdphoto" Target="../media/hdphoto17.wdp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7" Type="http://schemas.openxmlformats.org/officeDocument/2006/relationships/image" Target="../media/image157.png"/><Relationship Id="rId2" Type="http://schemas.openxmlformats.org/officeDocument/2006/relationships/image" Target="../media/image15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8.png"/><Relationship Id="rId18" Type="http://schemas.openxmlformats.org/officeDocument/2006/relationships/image" Target="../media/image105.png"/><Relationship Id="rId3" Type="http://schemas.openxmlformats.org/officeDocument/2006/relationships/image" Target="../media/image140.png"/><Relationship Id="rId7" Type="http://schemas.openxmlformats.org/officeDocument/2006/relationships/image" Target="../media/image143.png"/><Relationship Id="rId12" Type="http://schemas.openxmlformats.org/officeDocument/2006/relationships/image" Target="../media/image147.jpeg"/><Relationship Id="rId17" Type="http://schemas.openxmlformats.org/officeDocument/2006/relationships/image" Target="../media/image150.png"/><Relationship Id="rId2" Type="http://schemas.openxmlformats.org/officeDocument/2006/relationships/image" Target="../media/image146.png"/><Relationship Id="rId16" Type="http://schemas.openxmlformats.org/officeDocument/2006/relationships/image" Target="../media/image14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11" Type="http://schemas.openxmlformats.org/officeDocument/2006/relationships/image" Target="../media/image53.png"/><Relationship Id="rId5" Type="http://schemas.openxmlformats.org/officeDocument/2006/relationships/image" Target="../media/image141.png"/><Relationship Id="rId15" Type="http://schemas.openxmlformats.org/officeDocument/2006/relationships/image" Target="../media/image135.png"/><Relationship Id="rId10" Type="http://schemas.microsoft.com/office/2007/relationships/hdphoto" Target="../media/hdphoto16.wdp"/><Relationship Id="rId19" Type="http://schemas.openxmlformats.org/officeDocument/2006/relationships/image" Target="../media/image164.png"/><Relationship Id="rId4" Type="http://schemas.microsoft.com/office/2007/relationships/hdphoto" Target="../media/hdphoto15.wdp"/><Relationship Id="rId9" Type="http://schemas.openxmlformats.org/officeDocument/2006/relationships/image" Target="../media/image145.png"/><Relationship Id="rId14" Type="http://schemas.microsoft.com/office/2007/relationships/hdphoto" Target="../media/hdphoto17.wdp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microsoft.com/office/2007/relationships/hdphoto" Target="../media/hdphoto5.wdp"/><Relationship Id="rId4" Type="http://schemas.openxmlformats.org/officeDocument/2006/relationships/image" Target="../media/image45.png"/><Relationship Id="rId9" Type="http://schemas.openxmlformats.org/officeDocument/2006/relationships/image" Target="../media/image16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45.png"/><Relationship Id="rId7" Type="http://schemas.openxmlformats.org/officeDocument/2006/relationships/image" Target="../media/image16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167.png"/><Relationship Id="rId4" Type="http://schemas.microsoft.com/office/2007/relationships/hdphoto" Target="../media/hdphoto5.wdp"/><Relationship Id="rId9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46.png"/><Relationship Id="rId7" Type="http://schemas.openxmlformats.org/officeDocument/2006/relationships/image" Target="../media/image164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9.png"/><Relationship Id="rId5" Type="http://schemas.openxmlformats.org/officeDocument/2006/relationships/image" Target="../media/image94.jpe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microsoft.com/office/2007/relationships/hdphoto" Target="../media/hdphoto4.wdp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17" Type="http://schemas.openxmlformats.org/officeDocument/2006/relationships/image" Target="../media/image43.png"/><Relationship Id="rId2" Type="http://schemas.openxmlformats.org/officeDocument/2006/relationships/image" Target="../media/image31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5" Type="http://schemas.microsoft.com/office/2007/relationships/hdphoto" Target="../media/hdphoto2.wdp"/><Relationship Id="rId15" Type="http://schemas.openxmlformats.org/officeDocument/2006/relationships/image" Target="../media/image41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microsoft.com/office/2007/relationships/hdphoto" Target="../media/hdphoto3.wdp"/><Relationship Id="rId1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52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12" Type="http://schemas.openxmlformats.org/officeDocument/2006/relationships/image" Target="../media/image5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50.png"/><Relationship Id="rId5" Type="http://schemas.microsoft.com/office/2007/relationships/hdphoto" Target="../media/hdphoto5.wdp"/><Relationship Id="rId10" Type="http://schemas.openxmlformats.org/officeDocument/2006/relationships/image" Target="../media/image49.png"/><Relationship Id="rId4" Type="http://schemas.openxmlformats.org/officeDocument/2006/relationships/image" Target="../media/image45.png"/><Relationship Id="rId9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microsoft.com/office/2007/relationships/hdphoto" Target="../media/hdphoto5.wdp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5.png"/><Relationship Id="rId7" Type="http://schemas.openxmlformats.org/officeDocument/2006/relationships/image" Target="../media/image7.png"/><Relationship Id="rId12" Type="http://schemas.openxmlformats.org/officeDocument/2006/relationships/image" Target="../media/image6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65.png"/><Relationship Id="rId5" Type="http://schemas.openxmlformats.org/officeDocument/2006/relationships/image" Target="../media/image46.png"/><Relationship Id="rId10" Type="http://schemas.openxmlformats.org/officeDocument/2006/relationships/image" Target="../media/image64.png"/><Relationship Id="rId4" Type="http://schemas.microsoft.com/office/2007/relationships/hdphoto" Target="../media/hdphoto5.wdp"/><Relationship Id="rId9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6.wdp"/><Relationship Id="rId7" Type="http://schemas.openxmlformats.org/officeDocument/2006/relationships/image" Target="../media/image7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microsoft.com/office/2007/relationships/hdphoto" Target="../media/hdphoto7.wdp"/><Relationship Id="rId4" Type="http://schemas.openxmlformats.org/officeDocument/2006/relationships/image" Target="../media/image7.png"/><Relationship Id="rId9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234" y="308875"/>
            <a:ext cx="457200" cy="457200"/>
          </a:xfrm>
          <a:prstGeom prst="rect">
            <a:avLst/>
          </a:prstGeom>
        </p:spPr>
      </p:pic>
      <p:pic>
        <p:nvPicPr>
          <p:cNvPr id="2050" name="Picture 2" descr="Resultado de imagem para desempenh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061" y="34289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m para desempenho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060" y="34289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4872" y="879131"/>
            <a:ext cx="971550" cy="971550"/>
          </a:xfrm>
          <a:prstGeom prst="rect">
            <a:avLst/>
          </a:prstGeom>
        </p:spPr>
      </p:pic>
      <p:sp>
        <p:nvSpPr>
          <p:cNvPr id="37" name="Retângulo 36"/>
          <p:cNvSpPr/>
          <p:nvPr/>
        </p:nvSpPr>
        <p:spPr>
          <a:xfrm>
            <a:off x="304145" y="211401"/>
            <a:ext cx="3521142" cy="30836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62" y="313846"/>
            <a:ext cx="2821984" cy="2856681"/>
          </a:xfrm>
          <a:prstGeom prst="rect">
            <a:avLst/>
          </a:prstGeom>
        </p:spPr>
      </p:pic>
      <p:sp>
        <p:nvSpPr>
          <p:cNvPr id="32" name="Retângulo 31"/>
          <p:cNvSpPr/>
          <p:nvPr/>
        </p:nvSpPr>
        <p:spPr>
          <a:xfrm>
            <a:off x="304145" y="3607118"/>
            <a:ext cx="3521142" cy="3083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62" y="3709563"/>
            <a:ext cx="2821984" cy="285668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16124" y="3903847"/>
            <a:ext cx="1224126" cy="1224126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6271635" y="3685986"/>
            <a:ext cx="3521142" cy="3083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2" name="Imagem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2552" y="3788431"/>
            <a:ext cx="2821984" cy="2856681"/>
          </a:xfrm>
          <a:prstGeom prst="rect">
            <a:avLst/>
          </a:prstGeom>
        </p:spPr>
      </p:pic>
      <p:pic>
        <p:nvPicPr>
          <p:cNvPr id="31" name="Picture 2" descr="Resultado de imagem para desempenho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206" y="5127973"/>
            <a:ext cx="1339006" cy="133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16285" y="4226683"/>
            <a:ext cx="1683949" cy="1683949"/>
          </a:xfrm>
          <a:prstGeom prst="rect">
            <a:avLst/>
          </a:prstGeom>
        </p:spPr>
      </p:pic>
      <p:sp>
        <p:nvSpPr>
          <p:cNvPr id="43" name="Retângulo 42"/>
          <p:cNvSpPr/>
          <p:nvPr/>
        </p:nvSpPr>
        <p:spPr>
          <a:xfrm>
            <a:off x="6037189" y="308875"/>
            <a:ext cx="3521142" cy="3083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4" name="Imagem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106" y="411320"/>
            <a:ext cx="2821984" cy="2856681"/>
          </a:xfrm>
          <a:prstGeom prst="rect">
            <a:avLst/>
          </a:prstGeom>
        </p:spPr>
      </p:pic>
      <p:pic>
        <p:nvPicPr>
          <p:cNvPr id="46" name="Picture 2" descr="Resultado de imagem para tools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206" y="1753207"/>
            <a:ext cx="1076244" cy="1076246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35001" y="2154230"/>
            <a:ext cx="1113771" cy="111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6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9073958" y="7521761"/>
            <a:ext cx="3521142" cy="30836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1" y="226384"/>
            <a:ext cx="3568941" cy="3014332"/>
          </a:xfrm>
          <a:prstGeom prst="rect">
            <a:avLst/>
          </a:prstGeom>
        </p:spPr>
      </p:pic>
      <p:pic>
        <p:nvPicPr>
          <p:cNvPr id="28" name="Picture 2" descr="Resultado de imagem para tool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333" y="985479"/>
            <a:ext cx="1218388" cy="121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326" y="946922"/>
            <a:ext cx="447737" cy="381053"/>
          </a:xfrm>
          <a:prstGeom prst="rect">
            <a:avLst/>
          </a:prstGeom>
        </p:spPr>
      </p:pic>
      <p:grpSp>
        <p:nvGrpSpPr>
          <p:cNvPr id="22" name="Grupo 21"/>
          <p:cNvGrpSpPr/>
          <p:nvPr/>
        </p:nvGrpSpPr>
        <p:grpSpPr>
          <a:xfrm>
            <a:off x="807521" y="3748066"/>
            <a:ext cx="2743200" cy="2743285"/>
            <a:chOff x="6782390" y="3312930"/>
            <a:chExt cx="2743200" cy="2743285"/>
          </a:xfrm>
        </p:grpSpPr>
        <p:sp>
          <p:nvSpPr>
            <p:cNvPr id="23" name="Retângulo 22"/>
            <p:cNvSpPr/>
            <p:nvPr/>
          </p:nvSpPr>
          <p:spPr>
            <a:xfrm>
              <a:off x="6782390" y="3312930"/>
              <a:ext cx="2743200" cy="27432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40819" y="4086007"/>
              <a:ext cx="2571750" cy="1714500"/>
            </a:xfrm>
            <a:prstGeom prst="rect">
              <a:avLst/>
            </a:prstGeom>
          </p:spPr>
        </p:pic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7">
              <a:biLevel thresh="50000"/>
            </a:blip>
            <a:stretch>
              <a:fillRect/>
            </a:stretch>
          </p:blipFill>
          <p:spPr>
            <a:xfrm>
              <a:off x="7282545" y="3575093"/>
              <a:ext cx="871445" cy="827391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99" y="4379860"/>
            <a:ext cx="381053" cy="381053"/>
          </a:xfrm>
          <a:prstGeom prst="rect">
            <a:avLst/>
          </a:prstGeom>
        </p:spPr>
      </p:pic>
      <p:sp>
        <p:nvSpPr>
          <p:cNvPr id="29" name="Retângulo 28"/>
          <p:cNvSpPr/>
          <p:nvPr/>
        </p:nvSpPr>
        <p:spPr>
          <a:xfrm>
            <a:off x="6533407" y="497431"/>
            <a:ext cx="2743200" cy="2743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1836" y="1270508"/>
            <a:ext cx="2571750" cy="1714500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995" y="624113"/>
            <a:ext cx="1091085" cy="986957"/>
          </a:xfrm>
          <a:prstGeom prst="rect">
            <a:avLst/>
          </a:prstGeom>
        </p:spPr>
      </p:pic>
      <p:sp>
        <p:nvSpPr>
          <p:cNvPr id="37" name="Retângulo 36"/>
          <p:cNvSpPr/>
          <p:nvPr/>
        </p:nvSpPr>
        <p:spPr>
          <a:xfrm>
            <a:off x="6443779" y="3631403"/>
            <a:ext cx="2743200" cy="2743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2208" y="4404480"/>
            <a:ext cx="2571750" cy="17145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038" y="5165454"/>
            <a:ext cx="1070189" cy="1070189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720" y="3096308"/>
            <a:ext cx="1070189" cy="107018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00101" y="203708"/>
            <a:ext cx="1066800" cy="1066800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>
            <a:off x="6748579" y="3566782"/>
            <a:ext cx="1066800" cy="1066800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>
            <a:off x="10833720" y="3898409"/>
            <a:ext cx="1066800" cy="1066800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77315" y="3675737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9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9073958" y="7521761"/>
            <a:ext cx="3521142" cy="30836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1" y="226384"/>
            <a:ext cx="3568941" cy="3014332"/>
          </a:xfrm>
          <a:prstGeom prst="rect">
            <a:avLst/>
          </a:prstGeom>
        </p:spPr>
      </p:pic>
      <p:pic>
        <p:nvPicPr>
          <p:cNvPr id="28" name="Picture 2" descr="Resultado de imagem para tool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333" y="985479"/>
            <a:ext cx="1218388" cy="121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326" y="946922"/>
            <a:ext cx="447737" cy="381053"/>
          </a:xfrm>
          <a:prstGeom prst="rect">
            <a:avLst/>
          </a:prstGeom>
        </p:spPr>
      </p:pic>
      <p:sp>
        <p:nvSpPr>
          <p:cNvPr id="37" name="Retângulo 36"/>
          <p:cNvSpPr/>
          <p:nvPr/>
        </p:nvSpPr>
        <p:spPr>
          <a:xfrm>
            <a:off x="6533407" y="3579140"/>
            <a:ext cx="2743200" cy="2743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875193" y="3661329"/>
            <a:ext cx="2743200" cy="2743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888" y="4649519"/>
            <a:ext cx="2571750" cy="171450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0264" y="4617026"/>
            <a:ext cx="2571750" cy="171450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7781054" y="3741133"/>
            <a:ext cx="1291771" cy="8622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Igual 3"/>
          <p:cNvSpPr/>
          <p:nvPr/>
        </p:nvSpPr>
        <p:spPr>
          <a:xfrm>
            <a:off x="7722998" y="3646815"/>
            <a:ext cx="1409016" cy="1048035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2226612" y="3753910"/>
            <a:ext cx="1291771" cy="8622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Diferente de 7"/>
          <p:cNvSpPr/>
          <p:nvPr/>
        </p:nvSpPr>
        <p:spPr>
          <a:xfrm>
            <a:off x="2102602" y="3753909"/>
            <a:ext cx="1484592" cy="834941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405" y="4207797"/>
            <a:ext cx="381053" cy="38105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130" y="4017270"/>
            <a:ext cx="381053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2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tângulo 45"/>
          <p:cNvSpPr>
            <a:spLocks noChangeAspect="1"/>
          </p:cNvSpPr>
          <p:nvPr/>
        </p:nvSpPr>
        <p:spPr>
          <a:xfrm>
            <a:off x="638630" y="777030"/>
            <a:ext cx="2493628" cy="2183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9073958" y="7521761"/>
            <a:ext cx="3521142" cy="30836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024" y="996425"/>
            <a:ext cx="1591863" cy="1815910"/>
          </a:xfrm>
          <a:prstGeom prst="rect">
            <a:avLst/>
          </a:prstGeom>
        </p:spPr>
      </p:pic>
      <p:grpSp>
        <p:nvGrpSpPr>
          <p:cNvPr id="37" name="Grupo 36"/>
          <p:cNvGrpSpPr/>
          <p:nvPr/>
        </p:nvGrpSpPr>
        <p:grpSpPr>
          <a:xfrm>
            <a:off x="741812" y="988824"/>
            <a:ext cx="523915" cy="1692881"/>
            <a:chOff x="459498" y="486546"/>
            <a:chExt cx="954495" cy="2061028"/>
          </a:xfrm>
        </p:grpSpPr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475" b="98020" l="0" r="88696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9498" y="486546"/>
              <a:ext cx="954495" cy="2061028"/>
            </a:xfrm>
            <a:prstGeom prst="rect">
              <a:avLst/>
            </a:prstGeom>
          </p:spPr>
        </p:pic>
        <p:sp>
          <p:nvSpPr>
            <p:cNvPr id="40" name="Retângulo 39"/>
            <p:cNvSpPr/>
            <p:nvPr/>
          </p:nvSpPr>
          <p:spPr>
            <a:xfrm>
              <a:off x="861050" y="772798"/>
              <a:ext cx="111407" cy="154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055" y="1061997"/>
            <a:ext cx="381053" cy="323895"/>
          </a:xfrm>
          <a:prstGeom prst="rect">
            <a:avLst/>
          </a:prstGeom>
        </p:spPr>
      </p:pic>
      <p:sp>
        <p:nvSpPr>
          <p:cNvPr id="31" name="Retângulo 30"/>
          <p:cNvSpPr>
            <a:spLocks noChangeAspect="1"/>
          </p:cNvSpPr>
          <p:nvPr/>
        </p:nvSpPr>
        <p:spPr>
          <a:xfrm>
            <a:off x="5203313" y="857983"/>
            <a:ext cx="2493628" cy="2183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5" name="Grupo 34"/>
          <p:cNvGrpSpPr/>
          <p:nvPr/>
        </p:nvGrpSpPr>
        <p:grpSpPr>
          <a:xfrm>
            <a:off x="5306495" y="1069777"/>
            <a:ext cx="523915" cy="1692881"/>
            <a:chOff x="459498" y="486546"/>
            <a:chExt cx="954495" cy="2061028"/>
          </a:xfrm>
        </p:grpSpPr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475" b="98020" l="0" r="88696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9498" y="486546"/>
              <a:ext cx="954495" cy="2061028"/>
            </a:xfrm>
            <a:prstGeom prst="rect">
              <a:avLst/>
            </a:prstGeom>
          </p:spPr>
        </p:pic>
        <p:sp>
          <p:nvSpPr>
            <p:cNvPr id="41" name="Retângulo 40"/>
            <p:cNvSpPr/>
            <p:nvPr/>
          </p:nvSpPr>
          <p:spPr>
            <a:xfrm>
              <a:off x="861050" y="772798"/>
              <a:ext cx="111407" cy="154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Imagem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535" y="1061997"/>
            <a:ext cx="1763349" cy="17633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638" y="1304898"/>
            <a:ext cx="381053" cy="323895"/>
          </a:xfrm>
          <a:prstGeom prst="rect">
            <a:avLst/>
          </a:prstGeom>
        </p:spPr>
      </p:pic>
      <p:sp>
        <p:nvSpPr>
          <p:cNvPr id="42" name="Retângulo 41"/>
          <p:cNvSpPr>
            <a:spLocks noChangeAspect="1"/>
          </p:cNvSpPr>
          <p:nvPr/>
        </p:nvSpPr>
        <p:spPr>
          <a:xfrm>
            <a:off x="564333" y="4361474"/>
            <a:ext cx="2493628" cy="2183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4" name="Grupo 43"/>
          <p:cNvGrpSpPr/>
          <p:nvPr/>
        </p:nvGrpSpPr>
        <p:grpSpPr>
          <a:xfrm>
            <a:off x="667515" y="4573268"/>
            <a:ext cx="523915" cy="1692881"/>
            <a:chOff x="459498" y="486546"/>
            <a:chExt cx="954495" cy="2061028"/>
          </a:xfrm>
        </p:grpSpPr>
        <p:pic>
          <p:nvPicPr>
            <p:cNvPr id="45" name="Imagem 44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475" b="98020" l="0" r="88696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9498" y="486546"/>
              <a:ext cx="954495" cy="2061028"/>
            </a:xfrm>
            <a:prstGeom prst="rect">
              <a:avLst/>
            </a:prstGeom>
          </p:spPr>
        </p:pic>
        <p:sp>
          <p:nvSpPr>
            <p:cNvPr id="47" name="Retângulo 46"/>
            <p:cNvSpPr/>
            <p:nvPr/>
          </p:nvSpPr>
          <p:spPr>
            <a:xfrm>
              <a:off x="861050" y="772798"/>
              <a:ext cx="111407" cy="154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Imagem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4071" y="4653242"/>
            <a:ext cx="1676844" cy="1676844"/>
          </a:xfrm>
          <a:prstGeom prst="rect">
            <a:avLst/>
          </a:prstGeom>
        </p:spPr>
      </p:pic>
      <p:sp>
        <p:nvSpPr>
          <p:cNvPr id="48" name="Retângulo 47"/>
          <p:cNvSpPr>
            <a:spLocks noChangeAspect="1"/>
          </p:cNvSpPr>
          <p:nvPr/>
        </p:nvSpPr>
        <p:spPr>
          <a:xfrm>
            <a:off x="4970351" y="4361474"/>
            <a:ext cx="2493628" cy="2183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9" name="Grupo 48"/>
          <p:cNvGrpSpPr/>
          <p:nvPr/>
        </p:nvGrpSpPr>
        <p:grpSpPr>
          <a:xfrm>
            <a:off x="5073533" y="4573268"/>
            <a:ext cx="523915" cy="1692881"/>
            <a:chOff x="459498" y="486546"/>
            <a:chExt cx="954495" cy="2061028"/>
          </a:xfrm>
        </p:grpSpPr>
        <p:pic>
          <p:nvPicPr>
            <p:cNvPr id="50" name="Imagem 49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475" b="98020" l="0" r="88696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9498" y="486546"/>
              <a:ext cx="954495" cy="2061028"/>
            </a:xfrm>
            <a:prstGeom prst="rect">
              <a:avLst/>
            </a:prstGeom>
          </p:spPr>
        </p:pic>
        <p:sp>
          <p:nvSpPr>
            <p:cNvPr id="51" name="Retângulo 50"/>
            <p:cNvSpPr/>
            <p:nvPr/>
          </p:nvSpPr>
          <p:spPr>
            <a:xfrm>
              <a:off x="861050" y="772798"/>
              <a:ext cx="111407" cy="154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3" name="Picture 2" descr="Resultado de imagem para transaction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015" y="4587782"/>
            <a:ext cx="1794111" cy="179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643" y="5167769"/>
            <a:ext cx="381053" cy="32389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47" y="5095813"/>
            <a:ext cx="381053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0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4203510" y="530746"/>
            <a:ext cx="2433282" cy="253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55745" y="394600"/>
            <a:ext cx="2743200" cy="27432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6146" name="Picture 2" descr="Resultado de imagem para dollar 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99" y="600196"/>
            <a:ext cx="2332091" cy="233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443314" y="3807505"/>
            <a:ext cx="2755631" cy="275563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99" y="4104026"/>
            <a:ext cx="1781175" cy="23336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384" y="4594077"/>
            <a:ext cx="1353521" cy="135352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8499" y="639930"/>
            <a:ext cx="981075" cy="233362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38896" y="657267"/>
            <a:ext cx="381000" cy="38100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4665" y="3960336"/>
            <a:ext cx="381000" cy="38100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4236308" y="3807505"/>
            <a:ext cx="2755631" cy="275563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499" y="4063080"/>
            <a:ext cx="1781175" cy="2333625"/>
          </a:xfrm>
          <a:prstGeom prst="rect">
            <a:avLst/>
          </a:prstGeom>
        </p:spPr>
      </p:pic>
      <p:pic>
        <p:nvPicPr>
          <p:cNvPr id="5124" name="Picture 4" descr="Resultado de imagem para location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3654" y="305103"/>
            <a:ext cx="1085327" cy="108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luxograma: Operação manual 33"/>
          <p:cNvSpPr/>
          <p:nvPr/>
        </p:nvSpPr>
        <p:spPr>
          <a:xfrm rot="10800000">
            <a:off x="5687881" y="5488884"/>
            <a:ext cx="829245" cy="542663"/>
          </a:xfrm>
          <a:prstGeom prst="flowChartManualOperation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Resultado de imagem para location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7917" l="0" r="9791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792" y="4470264"/>
            <a:ext cx="1223425" cy="122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rma livre 9"/>
          <p:cNvSpPr/>
          <p:nvPr/>
        </p:nvSpPr>
        <p:spPr>
          <a:xfrm>
            <a:off x="5906545" y="5634540"/>
            <a:ext cx="461636" cy="332587"/>
          </a:xfrm>
          <a:custGeom>
            <a:avLst/>
            <a:gdLst>
              <a:gd name="connsiteX0" fmla="*/ 0 w 461636"/>
              <a:gd name="connsiteY0" fmla="*/ 0 h 332587"/>
              <a:gd name="connsiteX1" fmla="*/ 133004 w 461636"/>
              <a:gd name="connsiteY1" fmla="*/ 332509 h 332587"/>
              <a:gd name="connsiteX2" fmla="*/ 199506 w 461636"/>
              <a:gd name="connsiteY2" fmla="*/ 33251 h 332587"/>
              <a:gd name="connsiteX3" fmla="*/ 182880 w 461636"/>
              <a:gd name="connsiteY3" fmla="*/ 232757 h 332587"/>
              <a:gd name="connsiteX4" fmla="*/ 448888 w 461636"/>
              <a:gd name="connsiteY4" fmla="*/ 249382 h 332587"/>
              <a:gd name="connsiteX5" fmla="*/ 432262 w 461636"/>
              <a:gd name="connsiteY5" fmla="*/ 133004 h 33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636" h="332587">
                <a:moveTo>
                  <a:pt x="0" y="0"/>
                </a:moveTo>
                <a:cubicBezTo>
                  <a:pt x="49876" y="163483"/>
                  <a:pt x="99753" y="326967"/>
                  <a:pt x="133004" y="332509"/>
                </a:cubicBezTo>
                <a:cubicBezTo>
                  <a:pt x="166255" y="338051"/>
                  <a:pt x="191193" y="49876"/>
                  <a:pt x="199506" y="33251"/>
                </a:cubicBezTo>
                <a:cubicBezTo>
                  <a:pt x="207819" y="16626"/>
                  <a:pt x="141316" y="196735"/>
                  <a:pt x="182880" y="232757"/>
                </a:cubicBezTo>
                <a:cubicBezTo>
                  <a:pt x="224444" y="268779"/>
                  <a:pt x="407324" y="266008"/>
                  <a:pt x="448888" y="249382"/>
                </a:cubicBezTo>
                <a:cubicBezTo>
                  <a:pt x="490452" y="232756"/>
                  <a:pt x="415637" y="133004"/>
                  <a:pt x="432262" y="133004"/>
                </a:cubicBezTo>
              </a:path>
            </a:pathLst>
          </a:cu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4077" y="3948385"/>
            <a:ext cx="381000" cy="381000"/>
          </a:xfrm>
          <a:prstGeom prst="rect">
            <a:avLst/>
          </a:prstGeom>
        </p:spPr>
      </p:pic>
      <p:sp>
        <p:nvSpPr>
          <p:cNvPr id="40" name="Retângulo 39"/>
          <p:cNvSpPr/>
          <p:nvPr/>
        </p:nvSpPr>
        <p:spPr>
          <a:xfrm>
            <a:off x="7813067" y="1535212"/>
            <a:ext cx="2433282" cy="253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8056" y="1644396"/>
            <a:ext cx="981075" cy="2333625"/>
          </a:xfrm>
          <a:prstGeom prst="rect">
            <a:avLst/>
          </a:prstGeom>
        </p:spPr>
      </p:pic>
      <p:pic>
        <p:nvPicPr>
          <p:cNvPr id="43" name="Picture 6" descr="Resultado de imagem para delet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729" y="2381251"/>
            <a:ext cx="896306" cy="89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4645" y="4470264"/>
            <a:ext cx="381000" cy="381000"/>
          </a:xfrm>
          <a:prstGeom prst="rect">
            <a:avLst/>
          </a:prstGeom>
        </p:spPr>
      </p:pic>
      <p:sp>
        <p:nvSpPr>
          <p:cNvPr id="14" name="AutoShape 6" descr="Resultado de imagem para transaction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41048" y="4421767"/>
            <a:ext cx="2143125" cy="2143125"/>
          </a:xfrm>
          <a:prstGeom prst="rect">
            <a:avLst/>
          </a:prstGeom>
        </p:spPr>
      </p:pic>
      <p:pic>
        <p:nvPicPr>
          <p:cNvPr id="44" name="Picture 10" descr="Resultado de imagem para transaction icon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754" y="251763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00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460375" y="259087"/>
            <a:ext cx="2755631" cy="275563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32" y="633446"/>
            <a:ext cx="2104808" cy="2104808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16814" y="1210089"/>
            <a:ext cx="381000" cy="381000"/>
          </a:xfrm>
          <a:prstGeom prst="rect">
            <a:avLst/>
          </a:prstGeom>
        </p:spPr>
      </p:pic>
      <p:sp>
        <p:nvSpPr>
          <p:cNvPr id="6" name="AutoShape 2" descr="Resultado de imagem para assets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67" y="1755768"/>
            <a:ext cx="1137184" cy="1137184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67" y="703127"/>
            <a:ext cx="887962" cy="887962"/>
          </a:xfrm>
          <a:prstGeom prst="rect">
            <a:avLst/>
          </a:prstGeom>
        </p:spPr>
      </p:pic>
      <p:pic>
        <p:nvPicPr>
          <p:cNvPr id="9218" name="Picture 2" descr="Resultado de imagem para documento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622" y="446759"/>
            <a:ext cx="2446193" cy="244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63815" y="513888"/>
            <a:ext cx="381000" cy="381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693" y="703127"/>
            <a:ext cx="2328949" cy="232894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87020" y="1019589"/>
            <a:ext cx="381000" cy="3810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39" y="3654341"/>
            <a:ext cx="1714115" cy="171411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25506" y="4320898"/>
            <a:ext cx="381000" cy="381000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4368346" y="3654341"/>
            <a:ext cx="2755631" cy="275563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66" y="3787691"/>
            <a:ext cx="2414099" cy="2414099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1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685" y="3565615"/>
            <a:ext cx="2689873" cy="2689873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77533" y="3870157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4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8" descr="Resultado de imagem para 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419068"/>
            <a:ext cx="2286032" cy="228603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27307" y="1333468"/>
            <a:ext cx="393786" cy="39379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738" y="706453"/>
            <a:ext cx="1647825" cy="16478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5871" y="1142968"/>
            <a:ext cx="971582" cy="971582"/>
          </a:xfrm>
          <a:prstGeom prst="rect">
            <a:avLst/>
          </a:prstGeom>
        </p:spPr>
      </p:pic>
      <p:sp>
        <p:nvSpPr>
          <p:cNvPr id="6" name="AutoShape 2" descr="Resultado de imagem para config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182" y="3360695"/>
            <a:ext cx="3102018" cy="310201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03722" y="3930629"/>
            <a:ext cx="1962149" cy="196214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453" y="4122725"/>
            <a:ext cx="1770053" cy="177005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74238" y="3835407"/>
            <a:ext cx="1851012" cy="185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6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Resultado de imagem para messag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3350" y="657226"/>
            <a:ext cx="35242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91000" y="1524000"/>
            <a:ext cx="1676400" cy="16764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963" y="452437"/>
            <a:ext cx="2114550" cy="21431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72576" y="809625"/>
            <a:ext cx="904874" cy="904874"/>
          </a:xfrm>
          <a:prstGeom prst="rect">
            <a:avLst/>
          </a:prstGeom>
        </p:spPr>
      </p:pic>
      <p:sp>
        <p:nvSpPr>
          <p:cNvPr id="6" name="AutoShape 6" descr="Resultado de imagem para transaction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biLevel thresh="50000"/>
          </a:blip>
          <a:stretch>
            <a:fillRect/>
          </a:stretch>
        </p:blipFill>
        <p:spPr>
          <a:xfrm>
            <a:off x="5853113" y="3646489"/>
            <a:ext cx="3305176" cy="3011383"/>
          </a:xfrm>
          <a:prstGeom prst="rect">
            <a:avLst/>
          </a:prstGeom>
        </p:spPr>
      </p:pic>
      <p:pic>
        <p:nvPicPr>
          <p:cNvPr id="15368" name="Picture 8" descr="Resultado de imagem para transaction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30138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 descr="Resultado de imagem para transaction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7" y="418306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4" name="Picture 14" descr="Resultado de imagem para transaction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013" y="390525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15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Resultado de imagem para transactio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28575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9400" y="1009650"/>
            <a:ext cx="990600" cy="9906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331" y="1166785"/>
            <a:ext cx="381053" cy="38105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036" y="2425247"/>
            <a:ext cx="2003678" cy="2003678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5849257" y="3773715"/>
            <a:ext cx="1988457" cy="304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330" y="3427086"/>
            <a:ext cx="381053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2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Resultado de imagem para project icon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450850"/>
            <a:ext cx="3597275" cy="359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Resultado de imagem para projec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666750"/>
            <a:ext cx="28384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Resultado de imagem para project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224" y="450850"/>
            <a:ext cx="2797175" cy="291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62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rail yard diagram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884" y="-1016252"/>
            <a:ext cx="3078277" cy="384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esultado de imagem para rail yard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323" y="-525250"/>
            <a:ext cx="19145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m para rail yard diagram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6129" y="1540828"/>
            <a:ext cx="1424608" cy="177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upo 17"/>
          <p:cNvGrpSpPr/>
          <p:nvPr/>
        </p:nvGrpSpPr>
        <p:grpSpPr>
          <a:xfrm>
            <a:off x="347093" y="3409885"/>
            <a:ext cx="2743200" cy="2743285"/>
            <a:chOff x="815143" y="395908"/>
            <a:chExt cx="2743200" cy="2743285"/>
          </a:xfrm>
        </p:grpSpPr>
        <p:sp>
          <p:nvSpPr>
            <p:cNvPr id="16" name="Retângulo 15"/>
            <p:cNvSpPr/>
            <p:nvPr/>
          </p:nvSpPr>
          <p:spPr>
            <a:xfrm>
              <a:off x="815143" y="395908"/>
              <a:ext cx="2743200" cy="274328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8241" y="1313935"/>
              <a:ext cx="2571750" cy="1714500"/>
            </a:xfrm>
            <a:prstGeom prst="rect">
              <a:avLst/>
            </a:prstGeom>
          </p:spPr>
        </p:pic>
        <p:grpSp>
          <p:nvGrpSpPr>
            <p:cNvPr id="9" name="Grupo 8"/>
            <p:cNvGrpSpPr/>
            <p:nvPr/>
          </p:nvGrpSpPr>
          <p:grpSpPr>
            <a:xfrm>
              <a:off x="1357150" y="554185"/>
              <a:ext cx="1428750" cy="1088408"/>
              <a:chOff x="2475378" y="4195727"/>
              <a:chExt cx="1428750" cy="1088408"/>
            </a:xfrm>
          </p:grpSpPr>
          <p:pic>
            <p:nvPicPr>
              <p:cNvPr id="7" name="Imagem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5378" y="4303060"/>
                <a:ext cx="1428750" cy="981075"/>
              </a:xfrm>
              <a:prstGeom prst="rect">
                <a:avLst/>
              </a:prstGeom>
            </p:spPr>
          </p:pic>
          <p:pic>
            <p:nvPicPr>
              <p:cNvPr id="8" name="Imagem 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6395" y="4195727"/>
                <a:ext cx="142875" cy="323850"/>
              </a:xfrm>
              <a:prstGeom prst="rect">
                <a:avLst/>
              </a:prstGeom>
            </p:spPr>
          </p:pic>
        </p:grpSp>
      </p:grpSp>
      <p:grpSp>
        <p:nvGrpSpPr>
          <p:cNvPr id="20" name="Grupo 19"/>
          <p:cNvGrpSpPr/>
          <p:nvPr/>
        </p:nvGrpSpPr>
        <p:grpSpPr>
          <a:xfrm>
            <a:off x="440191" y="230700"/>
            <a:ext cx="2743200" cy="2743285"/>
            <a:chOff x="908241" y="3575093"/>
            <a:chExt cx="2743200" cy="2743285"/>
          </a:xfrm>
        </p:grpSpPr>
        <p:sp>
          <p:nvSpPr>
            <p:cNvPr id="23" name="Retângulo 22"/>
            <p:cNvSpPr/>
            <p:nvPr/>
          </p:nvSpPr>
          <p:spPr>
            <a:xfrm>
              <a:off x="908241" y="3575093"/>
              <a:ext cx="2743200" cy="27432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31" name="Imagem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7421" y="4089485"/>
              <a:ext cx="2571750" cy="1714500"/>
            </a:xfrm>
            <a:prstGeom prst="rect">
              <a:avLst/>
            </a:prstGeom>
          </p:spPr>
        </p:pic>
      </p:grpSp>
      <p:sp>
        <p:nvSpPr>
          <p:cNvPr id="35" name="Retângulo 34"/>
          <p:cNvSpPr/>
          <p:nvPr/>
        </p:nvSpPr>
        <p:spPr>
          <a:xfrm>
            <a:off x="10527793" y="3690843"/>
            <a:ext cx="2743200" cy="27432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6973" y="4205235"/>
            <a:ext cx="2571750" cy="1714500"/>
          </a:xfrm>
          <a:prstGeom prst="rect">
            <a:avLst/>
          </a:prstGeom>
        </p:spPr>
      </p:pic>
      <p:sp>
        <p:nvSpPr>
          <p:cNvPr id="28" name="AutoShape 2" descr="Resultado de imagem para rail yard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3" name="Grupo 42"/>
          <p:cNvGrpSpPr/>
          <p:nvPr/>
        </p:nvGrpSpPr>
        <p:grpSpPr>
          <a:xfrm>
            <a:off x="3743317" y="3675495"/>
            <a:ext cx="2743200" cy="2743285"/>
            <a:chOff x="6782390" y="3312930"/>
            <a:chExt cx="2743200" cy="2743285"/>
          </a:xfrm>
        </p:grpSpPr>
        <p:sp>
          <p:nvSpPr>
            <p:cNvPr id="38" name="Retângulo 37"/>
            <p:cNvSpPr/>
            <p:nvPr/>
          </p:nvSpPr>
          <p:spPr>
            <a:xfrm>
              <a:off x="6782390" y="3312930"/>
              <a:ext cx="2743200" cy="27432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0819" y="4086007"/>
              <a:ext cx="2571750" cy="1714500"/>
            </a:xfrm>
            <a:prstGeom prst="rect">
              <a:avLst/>
            </a:prstGeom>
          </p:spPr>
        </p:pic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6">
              <a:biLevel thresh="50000"/>
            </a:blip>
            <a:stretch>
              <a:fillRect/>
            </a:stretch>
          </p:blipFill>
          <p:spPr>
            <a:xfrm>
              <a:off x="7282545" y="3575093"/>
              <a:ext cx="871445" cy="827391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31704" y="2142932"/>
            <a:ext cx="381000" cy="381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36659" y="3568162"/>
            <a:ext cx="381000" cy="381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72856" y="3785032"/>
            <a:ext cx="381000" cy="381000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4320156" y="230700"/>
            <a:ext cx="2743200" cy="2743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585" y="1003777"/>
            <a:ext cx="2571750" cy="171450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6">
            <a:biLevel thresh="50000"/>
          </a:blip>
          <a:stretch>
            <a:fillRect/>
          </a:stretch>
        </p:blipFill>
        <p:spPr>
          <a:xfrm>
            <a:off x="4938645" y="670137"/>
            <a:ext cx="475020" cy="451006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99792" y="705140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5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Resultado de imagem para projec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60" y="78286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Resultado de imagem para projec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138" y="476249"/>
            <a:ext cx="22574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 descr="Resultado de imagem para project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25" y="41909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 descr="Resultado de imagem para projec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4446587"/>
            <a:ext cx="25146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2" name="Picture 10" descr="Resultado de imagem para project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162" y="3232150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4983" y="1273497"/>
            <a:ext cx="2139881" cy="214597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aintBrus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14983" y="3760949"/>
            <a:ext cx="2139881" cy="21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90" y="532509"/>
            <a:ext cx="1135454" cy="113545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02411" y="933551"/>
            <a:ext cx="1444304" cy="14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7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58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3893592" y="407913"/>
            <a:ext cx="2743200" cy="27432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55745" y="394600"/>
            <a:ext cx="2743200" cy="27432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6146" name="Picture 2" descr="Resultado de imagem para dollar 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99" y="600196"/>
            <a:ext cx="2332091" cy="233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o 8"/>
          <p:cNvGrpSpPr/>
          <p:nvPr/>
        </p:nvGrpSpPr>
        <p:grpSpPr>
          <a:xfrm>
            <a:off x="443314" y="3343481"/>
            <a:ext cx="2755631" cy="2755631"/>
            <a:chOff x="443314" y="3343481"/>
            <a:chExt cx="2755631" cy="2755631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>
              <a:biLevel thresh="25000"/>
            </a:blip>
            <a:stretch>
              <a:fillRect/>
            </a:stretch>
          </p:blipFill>
          <p:spPr>
            <a:xfrm>
              <a:off x="443314" y="3343481"/>
              <a:ext cx="2755631" cy="275563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299" y="3640002"/>
              <a:ext cx="1781175" cy="2333625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9384" y="4130053"/>
              <a:ext cx="1353521" cy="1353521"/>
            </a:xfrm>
            <a:prstGeom prst="rect">
              <a:avLst/>
            </a:prstGeom>
          </p:spPr>
        </p:pic>
      </p:grpSp>
      <p:pic>
        <p:nvPicPr>
          <p:cNvPr id="10" name="Imagem 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30" y="3343272"/>
            <a:ext cx="2630355" cy="263035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050" y="3313414"/>
            <a:ext cx="2636771" cy="2636771"/>
          </a:xfrm>
          <a:prstGeom prst="rect">
            <a:avLst/>
          </a:prstGeom>
        </p:spPr>
      </p:pic>
      <p:pic>
        <p:nvPicPr>
          <p:cNvPr id="11" name="Picture 2" descr="Resultado de imagem para dollar 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875" y="952447"/>
            <a:ext cx="2332091" cy="233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81181" y="691484"/>
            <a:ext cx="484978" cy="61073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57165" y="1045500"/>
            <a:ext cx="611222" cy="61122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74562" y="1622520"/>
            <a:ext cx="698216" cy="698216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38246" y="2482952"/>
            <a:ext cx="654242" cy="436161"/>
          </a:xfrm>
          <a:prstGeom prst="rect">
            <a:avLst/>
          </a:prstGeom>
        </p:spPr>
      </p:pic>
      <p:pic>
        <p:nvPicPr>
          <p:cNvPr id="18" name="Picture 10" descr="Resultado de imagem para transaction icon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801" y="412722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59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443314" y="3343481"/>
            <a:ext cx="2755631" cy="275563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97774" y="3687898"/>
            <a:ext cx="2339156" cy="2066796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4659504" y="313771"/>
            <a:ext cx="2743200" cy="27432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55745" y="394600"/>
            <a:ext cx="2743200" cy="27432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6146" name="Picture 2" descr="Resultado de imagem para dollar sig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99" y="600196"/>
            <a:ext cx="2332091" cy="233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14" y="509074"/>
            <a:ext cx="1353521" cy="1353521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25591" y="1306225"/>
            <a:ext cx="1286244" cy="1619781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96395" y="626662"/>
            <a:ext cx="749091" cy="749091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98094" y="3057056"/>
            <a:ext cx="1059994" cy="105999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06" y="3652772"/>
            <a:ext cx="2104808" cy="2104808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61360" y="4268938"/>
            <a:ext cx="381000" cy="3810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38037" y="2994758"/>
            <a:ext cx="762066" cy="762066"/>
          </a:xfrm>
          <a:prstGeom prst="rect">
            <a:avLst/>
          </a:prstGeom>
        </p:spPr>
      </p:pic>
      <p:sp>
        <p:nvSpPr>
          <p:cNvPr id="6" name="AutoShape 2" descr="Resultado de imagem para assets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24713" y="3596127"/>
            <a:ext cx="1195070" cy="119507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4292460" y="3596127"/>
            <a:ext cx="2755631" cy="275563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852" y="3905418"/>
            <a:ext cx="2104808" cy="2104808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10506" y="4521584"/>
            <a:ext cx="381000" cy="38100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94050" y="5155859"/>
            <a:ext cx="1195070" cy="1195070"/>
          </a:xfrm>
          <a:prstGeom prst="rect">
            <a:avLst/>
          </a:prstGeom>
        </p:spPr>
      </p:pic>
      <p:pic>
        <p:nvPicPr>
          <p:cNvPr id="7172" name="Picture 4" descr="Resultado de imagem para assets icon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035" y="4315077"/>
            <a:ext cx="1175014" cy="117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81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443314" y="3343481"/>
            <a:ext cx="2755631" cy="275563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Retângulo 11"/>
          <p:cNvSpPr/>
          <p:nvPr/>
        </p:nvSpPr>
        <p:spPr>
          <a:xfrm>
            <a:off x="4659504" y="313771"/>
            <a:ext cx="2743200" cy="27432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55745" y="394600"/>
            <a:ext cx="2743200" cy="27432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6146" name="Picture 2" descr="Resultado de imagem para dollar 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99" y="600196"/>
            <a:ext cx="2332091" cy="233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14" y="509074"/>
            <a:ext cx="1353521" cy="1353521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25591" y="1306225"/>
            <a:ext cx="1286244" cy="1619781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96395" y="626662"/>
            <a:ext cx="749091" cy="749091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1" y="3717840"/>
            <a:ext cx="2104808" cy="2104808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99753" y="4294483"/>
            <a:ext cx="381000" cy="3810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38037" y="2994758"/>
            <a:ext cx="762066" cy="762066"/>
          </a:xfrm>
          <a:prstGeom prst="rect">
            <a:avLst/>
          </a:prstGeom>
        </p:spPr>
      </p:pic>
      <p:sp>
        <p:nvSpPr>
          <p:cNvPr id="6" name="AutoShape 2" descr="Resultado de imagem para assets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76921" y="1306225"/>
            <a:ext cx="1195070" cy="119507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4292460" y="3596127"/>
            <a:ext cx="2755631" cy="275563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852" y="3905418"/>
            <a:ext cx="2104808" cy="2104808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10506" y="4521584"/>
            <a:ext cx="381000" cy="38100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94050" y="5155859"/>
            <a:ext cx="1195070" cy="1195070"/>
          </a:xfrm>
          <a:prstGeom prst="rect">
            <a:avLst/>
          </a:prstGeom>
        </p:spPr>
      </p:pic>
      <p:pic>
        <p:nvPicPr>
          <p:cNvPr id="7172" name="Picture 4" descr="Resultado de imagem para assets icon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035" y="4315077"/>
            <a:ext cx="1175014" cy="117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Resultado de imagem para assets ico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332" y="2973634"/>
            <a:ext cx="1123800" cy="112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87427" y="3411323"/>
            <a:ext cx="1256568" cy="1110261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206" y="4840162"/>
            <a:ext cx="1137184" cy="1137184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406" y="3787521"/>
            <a:ext cx="887962" cy="88796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74535" y="4973942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6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692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5" y="375557"/>
            <a:ext cx="457200" cy="457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728" y="375557"/>
            <a:ext cx="457200" cy="4572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171" y="375557"/>
            <a:ext cx="457200" cy="4572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531" y="375525"/>
            <a:ext cx="457264" cy="45726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5" y="1508077"/>
            <a:ext cx="457200" cy="457200"/>
          </a:xfrm>
          <a:prstGeom prst="rect">
            <a:avLst/>
          </a:prstGeom>
        </p:spPr>
      </p:pic>
      <p:pic>
        <p:nvPicPr>
          <p:cNvPr id="3074" name="Picture 2" descr="Resultado de imagem para tampa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97" y="355053"/>
            <a:ext cx="2546682" cy="254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tampa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156" y="1107955"/>
            <a:ext cx="2546682" cy="254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0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53" y="2525500"/>
            <a:ext cx="752475" cy="752475"/>
          </a:xfrm>
          <a:prstGeom prst="rect">
            <a:avLst/>
          </a:prstGeom>
        </p:spPr>
      </p:pic>
      <p:pic>
        <p:nvPicPr>
          <p:cNvPr id="3086" name="Picture 14" descr="Imagem relacionada"/>
          <p:cNvPicPr>
            <a:picLocks noChangeAspect="1" noChangeArrowheads="1"/>
          </p:cNvPicPr>
          <p:nvPr/>
        </p:nvPicPr>
        <p:blipFill>
          <a:blip r:embed="rId11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057" y="4494695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Resultado de imagem para fixed asse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112" y="4875695"/>
            <a:ext cx="75247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Resultado de imagem para categor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Resultado de imagem para categor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0309" y="4240941"/>
            <a:ext cx="478647" cy="478647"/>
          </a:xfrm>
          <a:prstGeom prst="rect">
            <a:avLst/>
          </a:prstGeom>
        </p:spPr>
      </p:pic>
      <p:pic>
        <p:nvPicPr>
          <p:cNvPr id="16" name="Picture 14" descr="Imagem relacionad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771" y="1247395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7891" y="4444354"/>
            <a:ext cx="762066" cy="762066"/>
          </a:xfrm>
          <a:prstGeom prst="rect">
            <a:avLst/>
          </a:prstGeom>
        </p:spPr>
      </p:pic>
      <p:pic>
        <p:nvPicPr>
          <p:cNvPr id="1036" name="Picture 12" descr="Resultado de imagem para localização"/>
          <p:cNvPicPr>
            <a:picLocks noChangeAspect="1" noChangeArrowheads="1"/>
          </p:cNvPicPr>
          <p:nvPr/>
        </p:nvPicPr>
        <p:blipFill>
          <a:blip r:embed="rId1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791" y="3577644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53187" y="2335213"/>
            <a:ext cx="1181100" cy="1276350"/>
          </a:xfrm>
          <a:prstGeom prst="rect">
            <a:avLst/>
          </a:prstGeom>
        </p:spPr>
      </p:pic>
      <p:pic>
        <p:nvPicPr>
          <p:cNvPr id="23" name="Picture 14" descr="Imagem relacionada"/>
          <p:cNvPicPr>
            <a:picLocks noChangeAspect="1" noChangeArrowheads="1"/>
          </p:cNvPicPr>
          <p:nvPr/>
        </p:nvPicPr>
        <p:blipFill>
          <a:blip r:embed="rId11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409" y="4494695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7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3989293" y="4297010"/>
            <a:ext cx="335820" cy="362902"/>
          </a:xfrm>
          <a:prstGeom prst="rect">
            <a:avLst/>
          </a:prstGeom>
        </p:spPr>
      </p:pic>
      <p:sp>
        <p:nvSpPr>
          <p:cNvPr id="3" name="AutoShape 2" descr="Resultado de imagem para city ma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6" descr="Resultado de imagem para city ma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744936" y="41157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0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32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track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50" y="968350"/>
            <a:ext cx="19431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546063" y="286272"/>
            <a:ext cx="1805059" cy="180505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302" y="894951"/>
            <a:ext cx="1692761" cy="169276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862" y="1116141"/>
            <a:ext cx="1094014" cy="109401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7522" y="3006691"/>
            <a:ext cx="1430366" cy="1422420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4914125" y="839417"/>
            <a:ext cx="2188710" cy="1934570"/>
            <a:chOff x="4914125" y="839417"/>
            <a:chExt cx="2188710" cy="1934570"/>
          </a:xfrm>
        </p:grpSpPr>
        <p:sp>
          <p:nvSpPr>
            <p:cNvPr id="12" name="Retângulo 11"/>
            <p:cNvSpPr/>
            <p:nvPr/>
          </p:nvSpPr>
          <p:spPr>
            <a:xfrm>
              <a:off x="4914125" y="839417"/>
              <a:ext cx="2188710" cy="193457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56476" y="968350"/>
              <a:ext cx="847725" cy="1695450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1899" y="1246047"/>
              <a:ext cx="1094014" cy="10940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572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12" y="544773"/>
            <a:ext cx="1011072" cy="1011072"/>
          </a:xfrm>
          <a:prstGeom prst="rect">
            <a:avLst/>
          </a:prstGeom>
        </p:spPr>
      </p:pic>
      <p:pic>
        <p:nvPicPr>
          <p:cNvPr id="4" name="Picture 6" descr="Resultado de imagem para railway track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3137" y1="17647" x2="40196" y2="21569"/>
                        <a14:backgroundMark x1="33333" y1="53922" x2="72549" y2="705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862" y="98711"/>
            <a:ext cx="2914265" cy="291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3272278" y="1351416"/>
            <a:ext cx="885825" cy="14478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07050" y="1016272"/>
            <a:ext cx="381000" cy="381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73" y="3238473"/>
            <a:ext cx="381053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9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46161" y="1132764"/>
            <a:ext cx="7656394" cy="5841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32" y="1521693"/>
            <a:ext cx="457264" cy="45726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416" y="1521693"/>
            <a:ext cx="457264" cy="45726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416" y="2111958"/>
            <a:ext cx="457264" cy="45726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416" y="2702223"/>
            <a:ext cx="457264" cy="45726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954" y="2335519"/>
            <a:ext cx="228632" cy="22863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954" y="2838860"/>
            <a:ext cx="228632" cy="22863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42" y="2144992"/>
            <a:ext cx="304843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4" descr="Imagem relacionada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203" y="4611559"/>
            <a:ext cx="762000" cy="61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5" y="375557"/>
            <a:ext cx="457200" cy="457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728" y="375557"/>
            <a:ext cx="457200" cy="4572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171" y="375557"/>
            <a:ext cx="457200" cy="4572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531" y="375525"/>
            <a:ext cx="457264" cy="45726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5" y="1508077"/>
            <a:ext cx="457200" cy="457200"/>
          </a:xfrm>
          <a:prstGeom prst="rect">
            <a:avLst/>
          </a:prstGeom>
        </p:spPr>
      </p:pic>
      <p:pic>
        <p:nvPicPr>
          <p:cNvPr id="3074" name="Picture 2" descr="Resultado de imagem para tampa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97" y="355053"/>
            <a:ext cx="2546682" cy="254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tampa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156" y="1107955"/>
            <a:ext cx="2546682" cy="254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1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53" y="2525500"/>
            <a:ext cx="752475" cy="752475"/>
          </a:xfrm>
          <a:prstGeom prst="rect">
            <a:avLst/>
          </a:prstGeom>
        </p:spPr>
      </p:pic>
      <p:pic>
        <p:nvPicPr>
          <p:cNvPr id="3086" name="Picture 14" descr="Imagem relacionada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877" y="4587128"/>
            <a:ext cx="762000" cy="61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Resultado de imagem para fixed asse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112" y="4875695"/>
            <a:ext cx="75247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Resultado de imagem para categor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Resultado de imagem para categor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4129" y="4333374"/>
            <a:ext cx="478647" cy="478647"/>
          </a:xfrm>
          <a:prstGeom prst="rect">
            <a:avLst/>
          </a:prstGeom>
        </p:spPr>
      </p:pic>
      <p:pic>
        <p:nvPicPr>
          <p:cNvPr id="16" name="Picture 14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771" y="1247395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7891" y="4444354"/>
            <a:ext cx="762066" cy="762066"/>
          </a:xfrm>
          <a:prstGeom prst="rect">
            <a:avLst/>
          </a:prstGeom>
        </p:spPr>
      </p:pic>
      <p:pic>
        <p:nvPicPr>
          <p:cNvPr id="1036" name="Picture 12" descr="Resultado de imagem para localizaçã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080" y="375525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53187" y="2335213"/>
            <a:ext cx="1181100" cy="127635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7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3989293" y="4378898"/>
            <a:ext cx="335820" cy="362902"/>
          </a:xfrm>
          <a:prstGeom prst="rect">
            <a:avLst/>
          </a:prstGeom>
        </p:spPr>
      </p:pic>
      <p:pic>
        <p:nvPicPr>
          <p:cNvPr id="25" name="Picture 14" descr="Imagem relacionada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604" y="4666560"/>
            <a:ext cx="762000" cy="61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1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847" y="4465181"/>
            <a:ext cx="321772" cy="321772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897" y="312738"/>
            <a:ext cx="971550" cy="971550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38" y="418981"/>
            <a:ext cx="669981" cy="669981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6551891" y="4477012"/>
            <a:ext cx="762000" cy="779089"/>
            <a:chOff x="6551891" y="4477012"/>
            <a:chExt cx="762000" cy="779089"/>
          </a:xfrm>
        </p:grpSpPr>
        <p:pic>
          <p:nvPicPr>
            <p:cNvPr id="28" name="Picture 14" descr="Imagem relacionada"/>
            <p:cNvPicPr>
              <a:picLocks noChangeAspect="1" noChangeArrowheads="1"/>
            </p:cNvPicPr>
            <p:nvPr/>
          </p:nvPicPr>
          <p:blipFill>
            <a:blip r:embed="rId2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1891" y="4636809"/>
              <a:ext cx="762000" cy="619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Imagem 13"/>
            <p:cNvPicPr preferRelativeResize="0">
              <a:picLocks/>
            </p:cNvPicPr>
            <p:nvPr/>
          </p:nvPicPr>
          <p:blipFill>
            <a:blip r:embed="rId19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2980" y="4477012"/>
              <a:ext cx="366960" cy="3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169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tângulo 57"/>
          <p:cNvSpPr/>
          <p:nvPr/>
        </p:nvSpPr>
        <p:spPr>
          <a:xfrm>
            <a:off x="4362074" y="989460"/>
            <a:ext cx="7656394" cy="5841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tângulo 24"/>
          <p:cNvSpPr/>
          <p:nvPr/>
        </p:nvSpPr>
        <p:spPr>
          <a:xfrm>
            <a:off x="280680" y="3580121"/>
            <a:ext cx="3521142" cy="30836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esultado de imagem para desempenh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061" y="34289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m para desempenho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060" y="34289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Resultado de imagem para tre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AutoShape 2" descr="Resultado de imagem para produtividad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502" y="465138"/>
            <a:ext cx="1591547" cy="159154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209" y1="74419" x2="34759" y2="72868"/>
                        <a14:foregroundMark x1="11230" y1="81395" x2="15508" y2="91473"/>
                        <a14:foregroundMark x1="29412" y1="80620" x2="36364" y2="89922"/>
                        <a14:foregroundMark x1="62032" y1="82171" x2="67914" y2="88372"/>
                        <a14:foregroundMark x1="81818" y1="82171" x2="88235" y2="914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7790" y="500281"/>
            <a:ext cx="3909070" cy="2696631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209" y1="74419" x2="34759" y2="72868"/>
                        <a14:foregroundMark x1="11230" y1="81395" x2="15508" y2="91473"/>
                        <a14:foregroundMark x1="29412" y1="80620" x2="36364" y2="89922"/>
                        <a14:foregroundMark x1="62032" y1="82171" x2="67914" y2="88372"/>
                        <a14:foregroundMark x1="81818" y1="82171" x2="88235" y2="914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093" y="4202991"/>
            <a:ext cx="3206316" cy="221184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32502" y="2460766"/>
            <a:ext cx="457200" cy="4572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32502" y="3071891"/>
            <a:ext cx="304800" cy="304800"/>
          </a:xfrm>
          <a:prstGeom prst="rect">
            <a:avLst/>
          </a:prstGeom>
        </p:spPr>
      </p:pic>
      <p:pic>
        <p:nvPicPr>
          <p:cNvPr id="57" name="Imagem 56"/>
          <p:cNvPicPr>
            <a:picLocks noChangeAspect="1"/>
          </p:cNvPicPr>
          <p:nvPr/>
        </p:nvPicPr>
        <p:blipFill>
          <a:blip r:embed="rId8">
            <a:biLevel thresh="50000"/>
          </a:blip>
          <a:stretch>
            <a:fillRect/>
          </a:stretch>
        </p:blipFill>
        <p:spPr>
          <a:xfrm>
            <a:off x="1409591" y="3753132"/>
            <a:ext cx="1706600" cy="170660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32502" y="4202991"/>
            <a:ext cx="2060513" cy="206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9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tângulo 57"/>
          <p:cNvSpPr/>
          <p:nvPr/>
        </p:nvSpPr>
        <p:spPr>
          <a:xfrm>
            <a:off x="4362074" y="989460"/>
            <a:ext cx="7656394" cy="5841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tângulo 24"/>
          <p:cNvSpPr/>
          <p:nvPr/>
        </p:nvSpPr>
        <p:spPr>
          <a:xfrm>
            <a:off x="280680" y="3580121"/>
            <a:ext cx="3521142" cy="30836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esultado de imagem para desempenh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061" y="34289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m para desempenho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060" y="34289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209" y1="74419" x2="34759" y2="72868"/>
                        <a14:foregroundMark x1="11230" y1="81395" x2="15508" y2="91473"/>
                        <a14:foregroundMark x1="29412" y1="80620" x2="36364" y2="89922"/>
                        <a14:foregroundMark x1="62032" y1="82171" x2="67914" y2="88372"/>
                        <a14:foregroundMark x1="81818" y1="82171" x2="88235" y2="914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7790" y="500281"/>
            <a:ext cx="3909070" cy="2696631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209" y1="74419" x2="34759" y2="72868"/>
                        <a14:foregroundMark x1="11230" y1="81395" x2="15508" y2="91473"/>
                        <a14:foregroundMark x1="29412" y1="80620" x2="36364" y2="89922"/>
                        <a14:foregroundMark x1="62032" y1="82171" x2="67914" y2="88372"/>
                        <a14:foregroundMark x1="81818" y1="82171" x2="88235" y2="914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093" y="4202991"/>
            <a:ext cx="3206316" cy="221184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32502" y="2460766"/>
            <a:ext cx="457200" cy="4572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32502" y="3071891"/>
            <a:ext cx="304800" cy="304800"/>
          </a:xfrm>
          <a:prstGeom prst="rect">
            <a:avLst/>
          </a:prstGeom>
        </p:spPr>
      </p:pic>
      <p:pic>
        <p:nvPicPr>
          <p:cNvPr id="57" name="Imagem 56"/>
          <p:cNvPicPr>
            <a:picLocks noChangeAspect="1"/>
          </p:cNvPicPr>
          <p:nvPr/>
        </p:nvPicPr>
        <p:blipFill>
          <a:blip r:embed="rId7">
            <a:biLevel thresh="50000"/>
          </a:blip>
          <a:stretch>
            <a:fillRect/>
          </a:stretch>
        </p:blipFill>
        <p:spPr>
          <a:xfrm>
            <a:off x="1409591" y="3753132"/>
            <a:ext cx="1706600" cy="170660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32502" y="4202991"/>
            <a:ext cx="2060513" cy="2060513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190" y="623633"/>
            <a:ext cx="1617236" cy="1617236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48" y="623633"/>
            <a:ext cx="1617236" cy="161723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50905" y="1282933"/>
            <a:ext cx="2703180" cy="1863971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66345" y="3782435"/>
            <a:ext cx="252000" cy="17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utoShape 2" descr="Resultado de imagem para produtividad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5" y="1846167"/>
            <a:ext cx="1297707" cy="1297707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612775" y="465138"/>
            <a:ext cx="762000" cy="996579"/>
            <a:chOff x="3811409" y="4260116"/>
            <a:chExt cx="762000" cy="996579"/>
          </a:xfrm>
        </p:grpSpPr>
        <p:pic>
          <p:nvPicPr>
            <p:cNvPr id="26" name="Picture 14" descr="Imagem relacionada"/>
            <p:cNvPicPr>
              <a:picLocks noChangeAspect="1" noChangeArrowheads="1"/>
            </p:cNvPicPr>
            <p:nvPr/>
          </p:nvPicPr>
          <p:blipFill>
            <a:blip r:embed="rId3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1409" y="4494695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Imagem 5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2423" y="4260116"/>
              <a:ext cx="404201" cy="404201"/>
            </a:xfrm>
            <a:prstGeom prst="rect">
              <a:avLst/>
            </a:prstGeom>
          </p:spPr>
        </p:pic>
      </p:grpSp>
      <p:pic>
        <p:nvPicPr>
          <p:cNvPr id="36" name="Picture 14" descr="Imagem relacionada"/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160" y="637546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sultado de imagem para dele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111" y="240032"/>
            <a:ext cx="690539" cy="69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67" y="2634951"/>
            <a:ext cx="2683161" cy="2683161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6876206" y="1237407"/>
            <a:ext cx="1560374" cy="1586385"/>
            <a:chOff x="6876206" y="1237407"/>
            <a:chExt cx="1560374" cy="1586385"/>
          </a:xfrm>
        </p:grpSpPr>
        <p:pic>
          <p:nvPicPr>
            <p:cNvPr id="40" name="Picture 14" descr="Imagem relacionada"/>
            <p:cNvPicPr>
              <a:picLocks noChangeAspect="1" noChangeArrowheads="1"/>
            </p:cNvPicPr>
            <p:nvPr/>
          </p:nvPicPr>
          <p:blipFill>
            <a:blip r:embed="rId3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206" y="1555646"/>
              <a:ext cx="1560374" cy="1268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Imagem 43"/>
            <p:cNvPicPr preferRelativeResize="0">
              <a:picLocks/>
            </p:cNvPicPr>
            <p:nvPr/>
          </p:nvPicPr>
          <p:blipFill>
            <a:blip r:embed="rId7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8890" y="1282890"/>
              <a:ext cx="527503" cy="545512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0365" y="1237407"/>
              <a:ext cx="590995" cy="590995"/>
            </a:xfrm>
            <a:prstGeom prst="rect">
              <a:avLst/>
            </a:prstGeom>
          </p:spPr>
        </p:pic>
      </p:grpSp>
      <p:sp>
        <p:nvSpPr>
          <p:cNvPr id="10" name="AutoShape 8" descr="Resultado de imagem para 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upo 13"/>
          <p:cNvGrpSpPr/>
          <p:nvPr/>
        </p:nvGrpSpPr>
        <p:grpSpPr>
          <a:xfrm>
            <a:off x="6876206" y="3413125"/>
            <a:ext cx="1560374" cy="1545149"/>
            <a:chOff x="6876206" y="3413125"/>
            <a:chExt cx="1560374" cy="1545149"/>
          </a:xfrm>
        </p:grpSpPr>
        <p:pic>
          <p:nvPicPr>
            <p:cNvPr id="61" name="Picture 14" descr="Imagem relacionada"/>
            <p:cNvPicPr>
              <a:picLocks noChangeAspect="1" noChangeArrowheads="1"/>
            </p:cNvPicPr>
            <p:nvPr/>
          </p:nvPicPr>
          <p:blipFill>
            <a:blip r:embed="rId3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206" y="3690128"/>
              <a:ext cx="1560374" cy="1268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Imagem 61"/>
            <p:cNvPicPr preferRelativeResize="0">
              <a:picLocks/>
            </p:cNvPicPr>
            <p:nvPr/>
          </p:nvPicPr>
          <p:blipFill>
            <a:blip r:embed="rId7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8890" y="3548418"/>
              <a:ext cx="527503" cy="428114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83575" y="3413125"/>
              <a:ext cx="562911" cy="5540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276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Resultado de imagem para profile icon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16" y="365454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40617" y="4267292"/>
            <a:ext cx="839812" cy="839812"/>
          </a:xfrm>
          <a:prstGeom prst="rect">
            <a:avLst/>
          </a:prstGeom>
        </p:spPr>
      </p:pic>
      <p:pic>
        <p:nvPicPr>
          <p:cNvPr id="21" name="Picture 2" descr="Resultado de imagem para profile icon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16" y="87267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70022" y="1262179"/>
            <a:ext cx="1169965" cy="1169965"/>
          </a:xfrm>
          <a:prstGeom prst="rect">
            <a:avLst/>
          </a:prstGeom>
        </p:spPr>
      </p:pic>
      <p:pic>
        <p:nvPicPr>
          <p:cNvPr id="12292" name="Picture 4" descr="Resultado de imagem para train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076" y="19061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 descr="Resultado de imagem para trai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869" y="4267292"/>
            <a:ext cx="2642637" cy="237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Resultado de imagem para trai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558" y="1300015"/>
            <a:ext cx="2642637" cy="237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Resultado de imagem para desempenho"/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028" y="2047164"/>
            <a:ext cx="968634" cy="9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44313" y="2531481"/>
            <a:ext cx="381000" cy="381000"/>
          </a:xfrm>
          <a:prstGeom prst="rect">
            <a:avLst/>
          </a:prstGeom>
        </p:spPr>
      </p:pic>
      <p:pic>
        <p:nvPicPr>
          <p:cNvPr id="12302" name="Picture 14" descr="Resultado de imagem para train icon"/>
          <p:cNvPicPr>
            <a:picLocks noChangeAspect="1" noChangeArrowheads="1"/>
          </p:cNvPicPr>
          <p:nvPr/>
        </p:nvPicPr>
        <p:blipFill>
          <a:blip r:embed="rId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467" y="4807991"/>
            <a:ext cx="951365" cy="95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90553" y="5263703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9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 31"/>
          <p:cNvSpPr/>
          <p:nvPr/>
        </p:nvSpPr>
        <p:spPr>
          <a:xfrm>
            <a:off x="8723414" y="5563252"/>
            <a:ext cx="2016000" cy="641988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upo 6"/>
          <p:cNvGrpSpPr/>
          <p:nvPr/>
        </p:nvGrpSpPr>
        <p:grpSpPr>
          <a:xfrm>
            <a:off x="4211371" y="332585"/>
            <a:ext cx="2060569" cy="2060569"/>
            <a:chOff x="1027174" y="3245514"/>
            <a:chExt cx="2060569" cy="2060569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74" y="3245514"/>
              <a:ext cx="2060569" cy="2060569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050" y="4272090"/>
              <a:ext cx="854377" cy="854377"/>
            </a:xfrm>
            <a:prstGeom prst="rect">
              <a:avLst/>
            </a:prstGeom>
          </p:spPr>
        </p:pic>
      </p:grpSp>
      <p:pic>
        <p:nvPicPr>
          <p:cNvPr id="22" name="Imagem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81" y="191190"/>
            <a:ext cx="2060569" cy="2060569"/>
          </a:xfrm>
          <a:prstGeom prst="rect">
            <a:avLst/>
          </a:prstGeom>
        </p:spPr>
      </p:pic>
      <p:grpSp>
        <p:nvGrpSpPr>
          <p:cNvPr id="23" name="Grupo 22"/>
          <p:cNvGrpSpPr/>
          <p:nvPr/>
        </p:nvGrpSpPr>
        <p:grpSpPr>
          <a:xfrm>
            <a:off x="412781" y="2632562"/>
            <a:ext cx="2060569" cy="2012014"/>
            <a:chOff x="912895" y="3729659"/>
            <a:chExt cx="2060569" cy="2012014"/>
          </a:xfrm>
        </p:grpSpPr>
        <p:sp>
          <p:nvSpPr>
            <p:cNvPr id="24" name="Retângulo 23"/>
            <p:cNvSpPr/>
            <p:nvPr/>
          </p:nvSpPr>
          <p:spPr>
            <a:xfrm>
              <a:off x="979200" y="5099685"/>
              <a:ext cx="1929851" cy="641988"/>
            </a:xfrm>
            <a:prstGeom prst="rect">
              <a:avLst/>
            </a:prstGeom>
            <a:pattFill prst="wdUpDiag">
              <a:fgClr>
                <a:schemeClr val="dk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56250" y1="29167" x2="64583" y2="83333"/>
                          <a14:backgroundMark x1="2083" y1="77083" x2="2083" y2="9791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895" y="3729659"/>
              <a:ext cx="2060569" cy="1565974"/>
            </a:xfrm>
            <a:prstGeom prst="rect">
              <a:avLst/>
            </a:prstGeom>
          </p:spPr>
        </p:pic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72159" y="608463"/>
            <a:ext cx="381000" cy="381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39403" y="3210378"/>
            <a:ext cx="381000" cy="381000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8718365" y="4198536"/>
            <a:ext cx="2016000" cy="641988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43263" y="4344638"/>
            <a:ext cx="2571750" cy="17145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99615" y="4459524"/>
            <a:ext cx="381000" cy="38100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95331" y="446386"/>
            <a:ext cx="381000" cy="381000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152" y="328876"/>
            <a:ext cx="2060569" cy="2060569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12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28742" y="459996"/>
            <a:ext cx="1058934" cy="1058934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17594" y="601899"/>
            <a:ext cx="752475" cy="1057275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70462" y="636886"/>
            <a:ext cx="381000" cy="381000"/>
          </a:xfrm>
          <a:prstGeom prst="rect">
            <a:avLst/>
          </a:prstGeom>
        </p:spPr>
      </p:pic>
      <p:sp>
        <p:nvSpPr>
          <p:cNvPr id="43" name="AutoShape 4" descr="Resultado de imagem para tools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4" name="Imagem 4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76041" y="3139730"/>
            <a:ext cx="1591900" cy="1591900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5500" y="3238500"/>
            <a:ext cx="381000" cy="381000"/>
          </a:xfrm>
          <a:prstGeom prst="rect">
            <a:avLst/>
          </a:prstGeom>
        </p:spPr>
      </p:pic>
      <p:sp>
        <p:nvSpPr>
          <p:cNvPr id="2" name="AutoShape 2" descr="Resultado de imagem para edificação branco e preto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5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601235" y="3476118"/>
            <a:ext cx="3521142" cy="3083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tângulo 57"/>
          <p:cNvSpPr/>
          <p:nvPr/>
        </p:nvSpPr>
        <p:spPr>
          <a:xfrm>
            <a:off x="4374078" y="213856"/>
            <a:ext cx="7656394" cy="664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tângulo 24"/>
          <p:cNvSpPr/>
          <p:nvPr/>
        </p:nvSpPr>
        <p:spPr>
          <a:xfrm>
            <a:off x="9073958" y="7521761"/>
            <a:ext cx="3521142" cy="30836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esultado de imagem para desempenh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061" y="34289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m para desempenho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060" y="34289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Resultado de imagem para tre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AutoShape 2" descr="Resultado de imagem para produtividad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3" name="Imagem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890" y="550622"/>
            <a:ext cx="1707107" cy="170710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337" y="666182"/>
            <a:ext cx="1591547" cy="1591547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209" y1="74419" x2="34759" y2="72868"/>
                        <a14:foregroundMark x1="11230" y1="81395" x2="15508" y2="91473"/>
                        <a14:foregroundMark x1="29412" y1="80620" x2="36364" y2="89922"/>
                        <a14:foregroundMark x1="62032" y1="82171" x2="67914" y2="88372"/>
                        <a14:foregroundMark x1="81818" y1="82171" x2="88235" y2="914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3586" y="4349043"/>
            <a:ext cx="3206316" cy="221184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01060" y="1138031"/>
            <a:ext cx="457200" cy="4572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04219" y="1251775"/>
            <a:ext cx="304800" cy="304800"/>
          </a:xfrm>
          <a:prstGeom prst="rect">
            <a:avLst/>
          </a:prstGeom>
        </p:spPr>
      </p:pic>
      <p:pic>
        <p:nvPicPr>
          <p:cNvPr id="8194" name="Picture 2" descr="Resultado de imagem para tools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939" y="3633959"/>
            <a:ext cx="1872171" cy="187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tângulo 23"/>
          <p:cNvSpPr/>
          <p:nvPr/>
        </p:nvSpPr>
        <p:spPr>
          <a:xfrm>
            <a:off x="712076" y="124378"/>
            <a:ext cx="3521142" cy="30836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209" y1="74419" x2="34759" y2="72868"/>
                        <a14:foregroundMark x1="11230" y1="81395" x2="15508" y2="91473"/>
                        <a14:foregroundMark x1="29412" y1="80620" x2="36364" y2="89922"/>
                        <a14:foregroundMark x1="62032" y1="82171" x2="67914" y2="88372"/>
                        <a14:foregroundMark x1="81818" y1="82171" x2="88235" y2="914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27" y="860826"/>
            <a:ext cx="3206316" cy="2211844"/>
          </a:xfrm>
          <a:prstGeom prst="rect">
            <a:avLst/>
          </a:prstGeom>
        </p:spPr>
      </p:pic>
      <p:sp>
        <p:nvSpPr>
          <p:cNvPr id="29" name="Retângulo 28"/>
          <p:cNvSpPr/>
          <p:nvPr/>
        </p:nvSpPr>
        <p:spPr>
          <a:xfrm>
            <a:off x="8168791" y="3316329"/>
            <a:ext cx="3521142" cy="3083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209" y1="74419" x2="34759" y2="72868"/>
                        <a14:foregroundMark x1="11230" y1="81395" x2="15508" y2="91473"/>
                        <a14:foregroundMark x1="29412" y1="80620" x2="36364" y2="89922"/>
                        <a14:foregroundMark x1="62032" y1="82171" x2="67914" y2="88372"/>
                        <a14:foregroundMark x1="81818" y1="82171" x2="88235" y2="914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7646" y="4137934"/>
            <a:ext cx="3206316" cy="221184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30493" y="3321050"/>
            <a:ext cx="381000" cy="381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9902" y="4996338"/>
            <a:ext cx="381000" cy="381000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924" y="1018618"/>
            <a:ext cx="1688514" cy="1688514"/>
          </a:xfrm>
          <a:prstGeom prst="rect">
            <a:avLst/>
          </a:prstGeom>
        </p:spPr>
      </p:pic>
      <p:sp>
        <p:nvSpPr>
          <p:cNvPr id="11" name="AutoShape 2" descr="Resultado de imagem para calenda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8" name="Picture 6" descr="Resultado de imagem para calendar icon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997" y="3449116"/>
            <a:ext cx="1911622" cy="191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20180" y="4404927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93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76248" y="2716097"/>
            <a:ext cx="3521142" cy="3083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209" y1="74419" x2="34759" y2="72868"/>
                        <a14:foregroundMark x1="11230" y1="81395" x2="15508" y2="91473"/>
                        <a14:foregroundMark x1="29412" y1="80620" x2="36364" y2="89922"/>
                        <a14:foregroundMark x1="62032" y1="82171" x2="67914" y2="88372"/>
                        <a14:foregroundMark x1="81818" y1="82171" x2="88235" y2="914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57886" y="3441113"/>
            <a:ext cx="3206316" cy="221184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209" y1="74419" x2="34759" y2="72868"/>
                        <a14:foregroundMark x1="11230" y1="81395" x2="15508" y2="91473"/>
                        <a14:foregroundMark x1="29412" y1="80620" x2="36364" y2="89922"/>
                        <a14:foregroundMark x1="62032" y1="82171" x2="67914" y2="88372"/>
                        <a14:foregroundMark x1="81818" y1="82171" x2="88235" y2="914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16234" y="3274123"/>
            <a:ext cx="2738540" cy="2211844"/>
          </a:xfrm>
          <a:prstGeom prst="rect">
            <a:avLst/>
          </a:prstGeom>
        </p:spPr>
      </p:pic>
      <p:sp>
        <p:nvSpPr>
          <p:cNvPr id="6" name="Triângulo retângulo 5"/>
          <p:cNvSpPr/>
          <p:nvPr/>
        </p:nvSpPr>
        <p:spPr>
          <a:xfrm flipH="1">
            <a:off x="10161968" y="4547035"/>
            <a:ext cx="472015" cy="1388962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40" y="2208704"/>
            <a:ext cx="1014785" cy="1014785"/>
          </a:xfrm>
          <a:prstGeom prst="rect">
            <a:avLst/>
          </a:prstGeom>
        </p:spPr>
      </p:pic>
      <p:sp>
        <p:nvSpPr>
          <p:cNvPr id="8" name="AutoShape 2" descr="Resultado de imagem para guinch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559222" y="3803891"/>
            <a:ext cx="3245252" cy="2760653"/>
          </a:xfrm>
          <a:prstGeom prst="rect">
            <a:avLst/>
          </a:prstGeom>
        </p:spPr>
      </p:pic>
      <p:pic>
        <p:nvPicPr>
          <p:cNvPr id="1028" name="Picture 4" descr="Resultado de imagem para guinch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942" y="5184218"/>
            <a:ext cx="974183" cy="97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guinch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495" y="3558154"/>
            <a:ext cx="1170358" cy="117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7432" y="974694"/>
            <a:ext cx="809307" cy="80930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7998" y="587960"/>
            <a:ext cx="981888" cy="98188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963837" y="4728512"/>
            <a:ext cx="1128590" cy="1097348"/>
          </a:xfrm>
          <a:prstGeom prst="rect">
            <a:avLst/>
          </a:prstGeom>
        </p:spPr>
      </p:pic>
      <p:pic>
        <p:nvPicPr>
          <p:cNvPr id="1032" name="Picture 8" descr="http://www.helpeo.com.br/img/guinch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12495" y="3223489"/>
            <a:ext cx="195546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0103" y="3085390"/>
            <a:ext cx="1347213" cy="180724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27495" y="1944066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6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601235" y="3476118"/>
            <a:ext cx="3521142" cy="3083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tângulo 24"/>
          <p:cNvSpPr/>
          <p:nvPr/>
        </p:nvSpPr>
        <p:spPr>
          <a:xfrm>
            <a:off x="9073958" y="7521761"/>
            <a:ext cx="3521142" cy="30836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esultado de imagem para desempenh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061" y="34289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Resultado de imagem para tre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AutoShape 2" descr="Resultado de imagem para produtividad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209" y1="74419" x2="34759" y2="72868"/>
                        <a14:foregroundMark x1="11230" y1="81395" x2="15508" y2="91473"/>
                        <a14:foregroundMark x1="29412" y1="80620" x2="36364" y2="89922"/>
                        <a14:foregroundMark x1="62032" y1="82171" x2="67914" y2="88372"/>
                        <a14:foregroundMark x1="81818" y1="82171" x2="88235" y2="914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3586" y="4349043"/>
            <a:ext cx="3206316" cy="221184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75611" y="1327975"/>
            <a:ext cx="457200" cy="4572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04219" y="1251775"/>
            <a:ext cx="304800" cy="304800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712076" y="124378"/>
            <a:ext cx="3521142" cy="30836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209" y1="74419" x2="34759" y2="72868"/>
                        <a14:foregroundMark x1="11230" y1="81395" x2="15508" y2="91473"/>
                        <a14:foregroundMark x1="29412" y1="80620" x2="36364" y2="89922"/>
                        <a14:foregroundMark x1="62032" y1="82171" x2="67914" y2="88372"/>
                        <a14:foregroundMark x1="81818" y1="82171" x2="88235" y2="914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427" y="860826"/>
            <a:ext cx="3206316" cy="2211844"/>
          </a:xfrm>
          <a:prstGeom prst="rect">
            <a:avLst/>
          </a:prstGeom>
        </p:spPr>
      </p:pic>
      <p:pic>
        <p:nvPicPr>
          <p:cNvPr id="28" name="Picture 2" descr="Resultado de imagem para tools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368" y="312738"/>
            <a:ext cx="1650583" cy="165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tângulo 28"/>
          <p:cNvSpPr/>
          <p:nvPr/>
        </p:nvSpPr>
        <p:spPr>
          <a:xfrm>
            <a:off x="8484144" y="3207991"/>
            <a:ext cx="3521142" cy="3083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209" y1="74419" x2="34759" y2="72868"/>
                        <a14:foregroundMark x1="11230" y1="81395" x2="15508" y2="91473"/>
                        <a14:foregroundMark x1="29412" y1="80620" x2="36364" y2="89922"/>
                        <a14:foregroundMark x1="62032" y1="82171" x2="67914" y2="88372"/>
                        <a14:foregroundMark x1="81818" y1="82171" x2="88235" y2="914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26495" y="4080916"/>
            <a:ext cx="3206316" cy="221184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50574" y="4776908"/>
            <a:ext cx="381000" cy="381000"/>
          </a:xfrm>
          <a:prstGeom prst="rect">
            <a:avLst/>
          </a:prstGeom>
        </p:spPr>
      </p:pic>
      <p:sp>
        <p:nvSpPr>
          <p:cNvPr id="4" name="AutoShape 2" descr="Resultado de imagem para graph ba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6916" y="3902081"/>
            <a:ext cx="1692323" cy="169232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73446" y="4967408"/>
            <a:ext cx="381000" cy="381000"/>
          </a:xfrm>
          <a:prstGeom prst="rect">
            <a:avLst/>
          </a:prstGeom>
        </p:spPr>
      </p:pic>
      <p:sp>
        <p:nvSpPr>
          <p:cNvPr id="32" name="Retângulo 31"/>
          <p:cNvSpPr/>
          <p:nvPr/>
        </p:nvSpPr>
        <p:spPr>
          <a:xfrm>
            <a:off x="4508468" y="954776"/>
            <a:ext cx="3521142" cy="3083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209" y1="74419" x2="34759" y2="72868"/>
                        <a14:foregroundMark x1="11230" y1="81395" x2="15508" y2="91473"/>
                        <a14:foregroundMark x1="29412" y1="80620" x2="36364" y2="89922"/>
                        <a14:foregroundMark x1="62032" y1="82171" x2="67914" y2="88372"/>
                        <a14:foregroundMark x1="81818" y1="82171" x2="88235" y2="914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80170" y="1733550"/>
            <a:ext cx="3206316" cy="2263469"/>
          </a:xfrm>
          <a:prstGeom prst="rect">
            <a:avLst/>
          </a:prstGeom>
        </p:spPr>
      </p:pic>
      <p:sp>
        <p:nvSpPr>
          <p:cNvPr id="12" name="AutoShape 4" descr="Resultado de imagem para sistema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00646" y="1313135"/>
            <a:ext cx="1771703" cy="1557384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75436" y="1213675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0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9073958" y="7521761"/>
            <a:ext cx="3521142" cy="30836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1" y="226384"/>
            <a:ext cx="3568941" cy="3014332"/>
          </a:xfrm>
          <a:prstGeom prst="rect">
            <a:avLst/>
          </a:prstGeom>
        </p:spPr>
      </p:pic>
      <p:pic>
        <p:nvPicPr>
          <p:cNvPr id="28" name="Picture 2" descr="Resultado de imagem para tool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333" y="985479"/>
            <a:ext cx="1218388" cy="121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326" y="946922"/>
            <a:ext cx="447737" cy="381053"/>
          </a:xfrm>
          <a:prstGeom prst="rect">
            <a:avLst/>
          </a:prstGeom>
        </p:spPr>
      </p:pic>
      <p:sp>
        <p:nvSpPr>
          <p:cNvPr id="34" name="Retângulo 33"/>
          <p:cNvSpPr/>
          <p:nvPr/>
        </p:nvSpPr>
        <p:spPr>
          <a:xfrm>
            <a:off x="650990" y="3887375"/>
            <a:ext cx="3568941" cy="253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980" y="3996559"/>
            <a:ext cx="1061849" cy="2333625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74" y="4231772"/>
            <a:ext cx="1936799" cy="1936799"/>
          </a:xfrm>
          <a:prstGeom prst="rect">
            <a:avLst/>
          </a:prstGeom>
        </p:spPr>
      </p:pic>
      <p:sp>
        <p:nvSpPr>
          <p:cNvPr id="40" name="Retângulo 39"/>
          <p:cNvSpPr/>
          <p:nvPr/>
        </p:nvSpPr>
        <p:spPr>
          <a:xfrm>
            <a:off x="6059488" y="440232"/>
            <a:ext cx="3568941" cy="253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4478" y="549416"/>
            <a:ext cx="1061849" cy="2333625"/>
          </a:xfrm>
          <a:prstGeom prst="rect">
            <a:avLst/>
          </a:prstGeom>
        </p:spPr>
      </p:pic>
      <p:sp>
        <p:nvSpPr>
          <p:cNvPr id="49" name="Retângulo 48"/>
          <p:cNvSpPr/>
          <p:nvPr/>
        </p:nvSpPr>
        <p:spPr>
          <a:xfrm>
            <a:off x="3768110" y="549416"/>
            <a:ext cx="2743200" cy="2743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1" name="Imagem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9046" y="5807261"/>
            <a:ext cx="2571750" cy="1714500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8000" b="72000" l="0" r="100000">
                        <a14:foregroundMark x1="4000" y1="70000" x2="98000" y2="30000"/>
                        <a14:backgroundMark x1="20000" y1="74000" x2="50000" y2="76000"/>
                        <a14:backgroundMark x1="42000" y1="20000" x2="74000" y2="26000"/>
                        <a14:backgroundMark x1="50000" y1="18000" x2="66000" y2="18000"/>
                        <a14:backgroundMark x1="50000" y1="22000" x2="58000" y2="28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792276" y="3441253"/>
            <a:ext cx="2563362" cy="3268761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172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/>
          </a:solidFill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7834</TotalTime>
  <Words>0</Words>
  <Application>Microsoft Office PowerPoint</Application>
  <PresentationFormat>Widescreen</PresentationFormat>
  <Paragraphs>0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Sérgio Romão</dc:creator>
  <cp:lastModifiedBy>Sérgio Romão</cp:lastModifiedBy>
  <cp:revision>284</cp:revision>
  <dcterms:created xsi:type="dcterms:W3CDTF">2016-05-01T23:12:17Z</dcterms:created>
  <dcterms:modified xsi:type="dcterms:W3CDTF">2018-06-06T14:31:34Z</dcterms:modified>
</cp:coreProperties>
</file>