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4" r:id="rId3"/>
    <p:sldId id="287" r:id="rId4"/>
    <p:sldId id="282" r:id="rId5"/>
    <p:sldId id="259" r:id="rId6"/>
    <p:sldId id="286" r:id="rId7"/>
    <p:sldId id="280" r:id="rId8"/>
    <p:sldId id="283" r:id="rId9"/>
    <p:sldId id="285" r:id="rId10"/>
    <p:sldId id="273" r:id="rId11"/>
    <p:sldId id="274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-216" y="108"/>
      </p:cViewPr>
      <p:guideLst>
        <p:guide orient="horz" pos="2137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8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8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5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9EE5-7DF3-497C-B6F7-3750FBFDC363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6A9E9-4765-4A35-8922-848842D67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2.jpeg"/><Relationship Id="rId2" Type="http://schemas.openxmlformats.org/officeDocument/2006/relationships/image" Target="../media/image28.png"/><Relationship Id="rId16" Type="http://schemas.openxmlformats.org/officeDocument/2006/relationships/image" Target="../media/image47.jpe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microsoft.com/office/2007/relationships/hdphoto" Target="../media/hdphoto4.wdp"/><Relationship Id="rId19" Type="http://schemas.openxmlformats.org/officeDocument/2006/relationships/image" Target="../media/image48.png"/><Relationship Id="rId4" Type="http://schemas.microsoft.com/office/2007/relationships/hdphoto" Target="../media/hdphoto3.wdp"/><Relationship Id="rId9" Type="http://schemas.openxmlformats.org/officeDocument/2006/relationships/image" Target="../media/image26.png"/><Relationship Id="rId1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jpe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2.jp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6.png"/><Relationship Id="rId12" Type="http://schemas.microsoft.com/office/2007/relationships/hdphoto" Target="../media/hdphoto6.wdp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0.png"/><Relationship Id="rId9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8.png"/><Relationship Id="rId7" Type="http://schemas.openxmlformats.org/officeDocument/2006/relationships/image" Target="../media/image4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jpeg"/><Relationship Id="rId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microsoft.com/office/2007/relationships/hdphoto" Target="../media/hdphoto3.wdp"/><Relationship Id="rId7" Type="http://schemas.openxmlformats.org/officeDocument/2006/relationships/image" Target="../media/image25.png"/><Relationship Id="rId12" Type="http://schemas.openxmlformats.org/officeDocument/2006/relationships/image" Target="../media/image29.jpeg"/><Relationship Id="rId17" Type="http://schemas.openxmlformats.org/officeDocument/2006/relationships/image" Target="../media/image33.png"/><Relationship Id="rId2" Type="http://schemas.openxmlformats.org/officeDocument/2006/relationships/image" Target="../media/image22.png"/><Relationship Id="rId16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1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microsoft.com/office/2007/relationships/hdphoto" Target="../media/hdphoto4.wdp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1502" y="593678"/>
            <a:ext cx="457200" cy="457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96" y="573775"/>
            <a:ext cx="457200" cy="457200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1027174" y="3245514"/>
            <a:ext cx="2060569" cy="2060569"/>
            <a:chOff x="1027174" y="3245514"/>
            <a:chExt cx="2060569" cy="2060569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74" y="3245514"/>
              <a:ext cx="2060569" cy="2060569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050" y="4272090"/>
              <a:ext cx="854377" cy="854377"/>
            </a:xfrm>
            <a:prstGeom prst="rect">
              <a:avLst/>
            </a:prstGeom>
          </p:spPr>
        </p:pic>
      </p:grp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43" y="87627"/>
            <a:ext cx="2060569" cy="206056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E9F4EE"/>
              </a:clrFrom>
              <a:clrTo>
                <a:srgbClr val="E9F4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551" y="4162525"/>
            <a:ext cx="1496710" cy="149671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59" y="3990286"/>
            <a:ext cx="1097070" cy="109707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0" y="87627"/>
            <a:ext cx="457200" cy="45720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5452238" y="3294069"/>
            <a:ext cx="2060569" cy="2012014"/>
            <a:chOff x="912895" y="3729659"/>
            <a:chExt cx="2060569" cy="2012014"/>
          </a:xfrm>
        </p:grpSpPr>
        <p:sp>
          <p:nvSpPr>
            <p:cNvPr id="24" name="Retângulo 23"/>
            <p:cNvSpPr/>
            <p:nvPr/>
          </p:nvSpPr>
          <p:spPr>
            <a:xfrm>
              <a:off x="979200" y="5099685"/>
              <a:ext cx="1929851" cy="641988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56250" y1="29167" x2="64583" y2="83333"/>
                          <a14:backgroundMark x1="2083" y1="77083" x2="2083" y2="979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95" y="3729659"/>
              <a:ext cx="2060569" cy="1565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03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4" descr="Imagem relacionada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03" y="4611559"/>
            <a:ext cx="762000" cy="6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" y="375557"/>
            <a:ext cx="457200" cy="457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28" y="375557"/>
            <a:ext cx="457200" cy="457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375557"/>
            <a:ext cx="457200" cy="4572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31" y="375525"/>
            <a:ext cx="457264" cy="4572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" y="1508077"/>
            <a:ext cx="457200" cy="457200"/>
          </a:xfrm>
          <a:prstGeom prst="rect">
            <a:avLst/>
          </a:prstGeom>
        </p:spPr>
      </p:pic>
      <p:pic>
        <p:nvPicPr>
          <p:cNvPr id="3074" name="Picture 2" descr="Resultado de imagem para tampa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97" y="355053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tampa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156" y="1107955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" y="2525500"/>
            <a:ext cx="752475" cy="752475"/>
          </a:xfrm>
          <a:prstGeom prst="rect">
            <a:avLst/>
          </a:prstGeom>
        </p:spPr>
      </p:pic>
      <p:pic>
        <p:nvPicPr>
          <p:cNvPr id="3086" name="Picture 14" descr="Imagem relacionada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77" y="4587128"/>
            <a:ext cx="762000" cy="6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fixed asse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112" y="4875695"/>
            <a:ext cx="7524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categor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Resultado de imagem para categor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4129" y="4333374"/>
            <a:ext cx="478647" cy="478647"/>
          </a:xfrm>
          <a:prstGeom prst="rect">
            <a:avLst/>
          </a:prstGeom>
        </p:spPr>
      </p:pic>
      <p:pic>
        <p:nvPicPr>
          <p:cNvPr id="16" name="Picture 1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1" y="12473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891" y="4444354"/>
            <a:ext cx="762066" cy="762066"/>
          </a:xfrm>
          <a:prstGeom prst="rect">
            <a:avLst/>
          </a:prstGeom>
        </p:spPr>
      </p:pic>
      <p:pic>
        <p:nvPicPr>
          <p:cNvPr id="1032" name="Picture 8" descr="Resultado de imagem para categori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0" y="2933651"/>
            <a:ext cx="2552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localizaçã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80" y="375525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53187" y="2335213"/>
            <a:ext cx="1181100" cy="12763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989293" y="4378898"/>
            <a:ext cx="335820" cy="362902"/>
          </a:xfrm>
          <a:prstGeom prst="rect">
            <a:avLst/>
          </a:prstGeom>
        </p:spPr>
      </p:pic>
      <p:pic>
        <p:nvPicPr>
          <p:cNvPr id="25" name="Picture 14" descr="Imagem relacionada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04" y="4666560"/>
            <a:ext cx="762000" cy="6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47" y="4465181"/>
            <a:ext cx="321772" cy="32177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97" y="312738"/>
            <a:ext cx="971550" cy="97155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38" y="418981"/>
            <a:ext cx="669981" cy="669981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551891" y="4477012"/>
            <a:ext cx="762000" cy="779089"/>
            <a:chOff x="6551891" y="4477012"/>
            <a:chExt cx="762000" cy="779089"/>
          </a:xfrm>
        </p:grpSpPr>
        <p:pic>
          <p:nvPicPr>
            <p:cNvPr id="28" name="Picture 14" descr="Imagem relacionada"/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891" y="4636809"/>
              <a:ext cx="762000" cy="61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m 13"/>
            <p:cNvPicPr preferRelativeResize="0">
              <a:picLocks/>
            </p:cNvPicPr>
            <p:nvPr/>
          </p:nvPicPr>
          <p:blipFill>
            <a:blip r:embed="rId20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980" y="4477012"/>
              <a:ext cx="36696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16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10242"/>
            <a:ext cx="457200" cy="457200"/>
          </a:xfrm>
          <a:prstGeom prst="rect">
            <a:avLst/>
          </a:prstGeom>
        </p:spPr>
      </p:pic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/>
          <p:cNvGrpSpPr/>
          <p:nvPr/>
        </p:nvGrpSpPr>
        <p:grpSpPr>
          <a:xfrm>
            <a:off x="4864380" y="160338"/>
            <a:ext cx="1845130" cy="1845130"/>
            <a:chOff x="2144453" y="1142998"/>
            <a:chExt cx="1845130" cy="1845130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453" y="1142998"/>
              <a:ext cx="1845130" cy="1845130"/>
            </a:xfrm>
            <a:prstGeom prst="rect">
              <a:avLst/>
            </a:prstGeom>
          </p:spPr>
        </p:pic>
        <p:pic>
          <p:nvPicPr>
            <p:cNvPr id="16" name="Picture 2" descr="Resultado de imagem para desempenho"/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060" y="1926771"/>
              <a:ext cx="922565" cy="922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974" y="247584"/>
            <a:ext cx="1211101" cy="1211101"/>
          </a:xfrm>
          <a:prstGeom prst="rect">
            <a:avLst/>
          </a:prstGeom>
        </p:spPr>
      </p:pic>
      <p:pic>
        <p:nvPicPr>
          <p:cNvPr id="19" name="Picture 2" descr="Resultado de imagem para desempenho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60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4" descr="Resultado de imagem para ferramen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upo 25"/>
          <p:cNvGrpSpPr/>
          <p:nvPr/>
        </p:nvGrpSpPr>
        <p:grpSpPr>
          <a:xfrm>
            <a:off x="3748440" y="5113718"/>
            <a:ext cx="1845130" cy="1845130"/>
            <a:chOff x="6444275" y="3731143"/>
            <a:chExt cx="1845130" cy="1845130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75" y="3731143"/>
              <a:ext cx="1845130" cy="184513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7028" y="4516258"/>
              <a:ext cx="944403" cy="800228"/>
            </a:xfrm>
            <a:prstGeom prst="rect">
              <a:avLst/>
            </a:prstGeom>
          </p:spPr>
        </p:pic>
      </p:grpSp>
      <p:pic>
        <p:nvPicPr>
          <p:cNvPr id="28" name="Imagem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04" y="4791221"/>
            <a:ext cx="1170246" cy="1170246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8055429" y="1200213"/>
            <a:ext cx="1970314" cy="1970314"/>
            <a:chOff x="8055429" y="1200213"/>
            <a:chExt cx="1970314" cy="197031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5429" y="1200213"/>
              <a:ext cx="1970314" cy="1970314"/>
            </a:xfrm>
            <a:prstGeom prst="rect">
              <a:avLst/>
            </a:prstGeom>
          </p:spPr>
        </p:pic>
        <p:pic>
          <p:nvPicPr>
            <p:cNvPr id="33" name="Picture 2" descr="Resultado de imagem para desempenho"/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6211" y="1475695"/>
              <a:ext cx="820636" cy="820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o 34"/>
          <p:cNvGrpSpPr/>
          <p:nvPr/>
        </p:nvGrpSpPr>
        <p:grpSpPr>
          <a:xfrm>
            <a:off x="6951186" y="3948624"/>
            <a:ext cx="1797029" cy="1797029"/>
            <a:chOff x="6951186" y="3948624"/>
            <a:chExt cx="1797029" cy="1797029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186" y="3948624"/>
              <a:ext cx="1797029" cy="1797029"/>
            </a:xfrm>
            <a:prstGeom prst="rect">
              <a:avLst/>
            </a:prstGeom>
          </p:spPr>
        </p:pic>
        <p:pic>
          <p:nvPicPr>
            <p:cNvPr id="39" name="Picture 2" descr="Resultado de imagem para desempenho"/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058" y="4652436"/>
              <a:ext cx="922565" cy="922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Imagem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14" y="3919421"/>
            <a:ext cx="733015" cy="73301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226" y="329313"/>
            <a:ext cx="971550" cy="97155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60" y="1702697"/>
            <a:ext cx="1845130" cy="1845130"/>
          </a:xfrm>
          <a:prstGeom prst="rect">
            <a:avLst/>
          </a:prstGeom>
        </p:spPr>
      </p:pic>
      <p:pic>
        <p:nvPicPr>
          <p:cNvPr id="31" name="Picture 2" descr="Resultado de imagem para desempenho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67" y="2486470"/>
            <a:ext cx="922565" cy="9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4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/>
          <p:cNvSpPr/>
          <p:nvPr/>
        </p:nvSpPr>
        <p:spPr>
          <a:xfrm>
            <a:off x="135260" y="100635"/>
            <a:ext cx="7656394" cy="584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842" y="1547358"/>
            <a:ext cx="1845130" cy="1845130"/>
          </a:xfrm>
          <a:prstGeom prst="rect">
            <a:avLst/>
          </a:prstGeom>
        </p:spPr>
      </p:pic>
      <p:pic>
        <p:nvPicPr>
          <p:cNvPr id="16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94" y="2041117"/>
            <a:ext cx="922565" cy="9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46" y="189169"/>
            <a:ext cx="1211101" cy="1211101"/>
          </a:xfrm>
          <a:prstGeom prst="rect">
            <a:avLst/>
          </a:prstGeom>
        </p:spPr>
      </p:pic>
      <p:pic>
        <p:nvPicPr>
          <p:cNvPr id="19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60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4" descr="Resultado de imagem para ferramen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upo 25"/>
          <p:cNvGrpSpPr/>
          <p:nvPr/>
        </p:nvGrpSpPr>
        <p:grpSpPr>
          <a:xfrm>
            <a:off x="5809908" y="1717285"/>
            <a:ext cx="1845130" cy="1845130"/>
            <a:chOff x="6444275" y="3731143"/>
            <a:chExt cx="1845130" cy="1845130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75" y="3731143"/>
              <a:ext cx="1845130" cy="184513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7028" y="4516258"/>
              <a:ext cx="944403" cy="800228"/>
            </a:xfrm>
            <a:prstGeom prst="rect">
              <a:avLst/>
            </a:prstGeom>
          </p:spPr>
        </p:pic>
      </p:grpSp>
      <p:pic>
        <p:nvPicPr>
          <p:cNvPr id="28" name="Imagem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40" y="409589"/>
            <a:ext cx="1170246" cy="1170246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8277251" y="1055960"/>
            <a:ext cx="1970314" cy="1970314"/>
            <a:chOff x="8055429" y="1200213"/>
            <a:chExt cx="1970314" cy="197031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5429" y="1200213"/>
              <a:ext cx="1970314" cy="1970314"/>
            </a:xfrm>
            <a:prstGeom prst="rect">
              <a:avLst/>
            </a:prstGeom>
          </p:spPr>
        </p:pic>
        <p:pic>
          <p:nvPicPr>
            <p:cNvPr id="33" name="Picture 2" descr="Resultado de imagem para desempenho"/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6211" y="1475695"/>
              <a:ext cx="820636" cy="820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o 34"/>
          <p:cNvGrpSpPr/>
          <p:nvPr/>
        </p:nvGrpSpPr>
        <p:grpSpPr>
          <a:xfrm>
            <a:off x="692991" y="3852874"/>
            <a:ext cx="1797029" cy="1797029"/>
            <a:chOff x="6951186" y="3948624"/>
            <a:chExt cx="1797029" cy="1797029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186" y="3948624"/>
              <a:ext cx="1797029" cy="1797029"/>
            </a:xfrm>
            <a:prstGeom prst="rect">
              <a:avLst/>
            </a:prstGeom>
          </p:spPr>
        </p:pic>
        <p:pic>
          <p:nvPicPr>
            <p:cNvPr id="39" name="Picture 2" descr="Resultado de imagem para desempenho"/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058" y="4652436"/>
              <a:ext cx="922565" cy="922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Imagem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503" y="3823887"/>
            <a:ext cx="733015" cy="733015"/>
          </a:xfrm>
          <a:prstGeom prst="rect">
            <a:avLst/>
          </a:prstGeom>
        </p:spPr>
      </p:pic>
      <p:sp>
        <p:nvSpPr>
          <p:cNvPr id="2" name="AutoShape 2" descr="Resultado de imagem para tr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99" y="2953865"/>
            <a:ext cx="1189781" cy="1189781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4580327" y="4556902"/>
            <a:ext cx="1455317" cy="1384975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61" y="5116503"/>
            <a:ext cx="1181100" cy="106680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5396" y="5479467"/>
            <a:ext cx="1171575" cy="7048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6" y="465138"/>
            <a:ext cx="457264" cy="4572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318" y="120021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-403179" y="160337"/>
            <a:ext cx="7656394" cy="584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061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60" y="34289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tr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5876" y="3474766"/>
            <a:ext cx="1970314" cy="1970314"/>
          </a:xfrm>
          <a:prstGeom prst="rect">
            <a:avLst/>
          </a:prstGeom>
        </p:spPr>
      </p:pic>
      <p:pic>
        <p:nvPicPr>
          <p:cNvPr id="42" name="Picture 2" descr="Resultado de imagem para desempenho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766" y="2513492"/>
            <a:ext cx="820636" cy="82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90" y="297533"/>
            <a:ext cx="1189781" cy="1189781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6508638" y="892424"/>
            <a:ext cx="2362200" cy="2362200"/>
            <a:chOff x="6577084" y="1246997"/>
            <a:chExt cx="2362200" cy="2362200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084" y="1246997"/>
              <a:ext cx="2362200" cy="2362200"/>
            </a:xfrm>
            <a:prstGeom prst="rect">
              <a:avLst/>
            </a:prstGeom>
          </p:spPr>
        </p:pic>
        <p:sp>
          <p:nvSpPr>
            <p:cNvPr id="12" name="CaixaDeTexto 11"/>
            <p:cNvSpPr txBox="1"/>
            <p:nvPr/>
          </p:nvSpPr>
          <p:spPr>
            <a:xfrm>
              <a:off x="6932497" y="1970174"/>
              <a:ext cx="163830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SISLOG</a:t>
              </a:r>
              <a:endParaRPr lang="en-US" sz="3200" b="1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494" y="1224494"/>
            <a:ext cx="1528096" cy="1528096"/>
          </a:xfrm>
          <a:prstGeom prst="rect">
            <a:avLst/>
          </a:prstGeom>
        </p:spPr>
      </p:pic>
      <p:grpSp>
        <p:nvGrpSpPr>
          <p:cNvPr id="47" name="Grupo 46"/>
          <p:cNvGrpSpPr/>
          <p:nvPr/>
        </p:nvGrpSpPr>
        <p:grpSpPr>
          <a:xfrm>
            <a:off x="1055922" y="3979411"/>
            <a:ext cx="1739001" cy="1739001"/>
            <a:chOff x="1055922" y="3979411"/>
            <a:chExt cx="1739001" cy="1739001"/>
          </a:xfrm>
        </p:grpSpPr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922" y="3979411"/>
              <a:ext cx="1739001" cy="1739001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6531" y="4107976"/>
              <a:ext cx="874428" cy="740935"/>
            </a:xfrm>
            <a:prstGeom prst="rect">
              <a:avLst/>
            </a:prstGeom>
          </p:spPr>
        </p:pic>
      </p:grpSp>
      <p:pic>
        <p:nvPicPr>
          <p:cNvPr id="48" name="Imagem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64" y="4166871"/>
            <a:ext cx="1240384" cy="1240384"/>
          </a:xfrm>
          <a:prstGeom prst="rect">
            <a:avLst/>
          </a:prstGeom>
        </p:spPr>
      </p:pic>
      <p:sp>
        <p:nvSpPr>
          <p:cNvPr id="50" name="AutoShape 2" descr="Resultado de imagem para produtivida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" name="Grupo 55"/>
          <p:cNvGrpSpPr/>
          <p:nvPr/>
        </p:nvGrpSpPr>
        <p:grpSpPr>
          <a:xfrm>
            <a:off x="6399662" y="3985639"/>
            <a:ext cx="1707107" cy="1716825"/>
            <a:chOff x="6399662" y="3985639"/>
            <a:chExt cx="1707107" cy="1716825"/>
          </a:xfrm>
        </p:grpSpPr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662" y="3995357"/>
              <a:ext cx="1707107" cy="1707107"/>
            </a:xfrm>
            <a:prstGeom prst="rect">
              <a:avLst/>
            </a:prstGeom>
          </p:spPr>
        </p:pic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8">
              <a:biLevel thresh="50000"/>
            </a:blip>
            <a:stretch>
              <a:fillRect/>
            </a:stretch>
          </p:blipFill>
          <p:spPr>
            <a:xfrm>
              <a:off x="6912540" y="3985639"/>
              <a:ext cx="948570" cy="948570"/>
            </a:xfrm>
            <a:prstGeom prst="rect">
              <a:avLst/>
            </a:prstGeom>
          </p:spPr>
        </p:pic>
      </p:grpSp>
      <p:pic>
        <p:nvPicPr>
          <p:cNvPr id="52" name="Imagem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46" y="2327466"/>
            <a:ext cx="850247" cy="850247"/>
          </a:xfrm>
          <a:prstGeom prst="rect">
            <a:avLst/>
          </a:prstGeom>
        </p:spPr>
      </p:pic>
      <p:grpSp>
        <p:nvGrpSpPr>
          <p:cNvPr id="55" name="Grupo 54"/>
          <p:cNvGrpSpPr/>
          <p:nvPr/>
        </p:nvGrpSpPr>
        <p:grpSpPr>
          <a:xfrm>
            <a:off x="8822553" y="3979411"/>
            <a:ext cx="1707107" cy="1707107"/>
            <a:chOff x="8822553" y="3979411"/>
            <a:chExt cx="1707107" cy="1707107"/>
          </a:xfrm>
        </p:grpSpPr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2553" y="3979411"/>
              <a:ext cx="1707107" cy="1707107"/>
            </a:xfrm>
            <a:prstGeom prst="rect">
              <a:avLst/>
            </a:prstGeom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2086" y="4166871"/>
              <a:ext cx="768836" cy="768836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734" y="3664150"/>
            <a:ext cx="1591547" cy="15915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3209" y1="74419" x2="34759" y2="72868"/>
                        <a14:foregroundMark x1="11230" y1="81395" x2="15508" y2="91473"/>
                        <a14:foregroundMark x1="29412" y1="80620" x2="36364" y2="89922"/>
                        <a14:foregroundMark x1="62032" y1="82171" x2="67914" y2="88372"/>
                        <a14:foregroundMark x1="81818" y1="82171" x2="88235" y2="914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72" y="377501"/>
            <a:ext cx="3909070" cy="26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2" descr="Resultado de imagem para produtivida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5" y="1846167"/>
            <a:ext cx="1297707" cy="1297707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612775" y="465138"/>
            <a:ext cx="762000" cy="996579"/>
            <a:chOff x="3811409" y="4260116"/>
            <a:chExt cx="762000" cy="996579"/>
          </a:xfrm>
        </p:grpSpPr>
        <p:pic>
          <p:nvPicPr>
            <p:cNvPr id="26" name="Picture 14" descr="Imagem relacionada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1409" y="449469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423" y="4260116"/>
              <a:ext cx="404201" cy="404201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3142160" y="465138"/>
            <a:ext cx="762000" cy="934408"/>
            <a:chOff x="7304727" y="1634039"/>
            <a:chExt cx="762000" cy="934408"/>
          </a:xfrm>
        </p:grpSpPr>
        <p:pic>
          <p:nvPicPr>
            <p:cNvPr id="36" name="Picture 14" descr="Imagem relacionada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4727" y="1806447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Resultado de imagem para delet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9678" y="1634039"/>
              <a:ext cx="304137" cy="30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04" y="492522"/>
            <a:ext cx="1052047" cy="1052047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876206" y="1237407"/>
            <a:ext cx="1560374" cy="1586385"/>
            <a:chOff x="6876206" y="1237407"/>
            <a:chExt cx="1560374" cy="1586385"/>
          </a:xfrm>
        </p:grpSpPr>
        <p:pic>
          <p:nvPicPr>
            <p:cNvPr id="40" name="Picture 14" descr="Imagem relacionada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06" y="1555646"/>
              <a:ext cx="1560374" cy="1268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Imagem 43"/>
            <p:cNvPicPr preferRelativeResize="0">
              <a:picLocks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890" y="1282890"/>
              <a:ext cx="527503" cy="545512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365" y="1237407"/>
              <a:ext cx="590995" cy="590995"/>
            </a:xfrm>
            <a:prstGeom prst="rect">
              <a:avLst/>
            </a:prstGeom>
          </p:spPr>
        </p:pic>
      </p:grpSp>
      <p:sp>
        <p:nvSpPr>
          <p:cNvPr id="10" name="AutoShape 8" descr="Resultado de imagem para 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upo 13"/>
          <p:cNvGrpSpPr/>
          <p:nvPr/>
        </p:nvGrpSpPr>
        <p:grpSpPr>
          <a:xfrm>
            <a:off x="6876206" y="3413125"/>
            <a:ext cx="1560374" cy="1545149"/>
            <a:chOff x="6876206" y="3413125"/>
            <a:chExt cx="1560374" cy="1545149"/>
          </a:xfrm>
        </p:grpSpPr>
        <p:pic>
          <p:nvPicPr>
            <p:cNvPr id="61" name="Picture 14" descr="Imagem relacionada"/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06" y="3690128"/>
              <a:ext cx="1560374" cy="1268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Imagem 61"/>
            <p:cNvPicPr preferRelativeResize="0">
              <a:picLocks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890" y="3548418"/>
              <a:ext cx="527503" cy="428114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83575" y="3413125"/>
              <a:ext cx="562911" cy="554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7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8" descr="Resultado de imagem para 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29905"/>
            <a:ext cx="457200" cy="45720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2384709" y="1401171"/>
            <a:ext cx="1591101" cy="1301086"/>
            <a:chOff x="2384709" y="1401171"/>
            <a:chExt cx="1591101" cy="1301086"/>
          </a:xfrm>
        </p:grpSpPr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709" y="1401171"/>
              <a:ext cx="1301086" cy="1301086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484" y="1512628"/>
              <a:ext cx="607326" cy="607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1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rail yard diagram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884" y="-1016252"/>
            <a:ext cx="3078277" cy="384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m para rail yard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323" y="-525250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rail yard diagram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129" y="1540828"/>
            <a:ext cx="1424608" cy="177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347093" y="3409885"/>
            <a:ext cx="2743200" cy="2743285"/>
            <a:chOff x="815143" y="395908"/>
            <a:chExt cx="2743200" cy="2743285"/>
          </a:xfrm>
        </p:grpSpPr>
        <p:sp>
          <p:nvSpPr>
            <p:cNvPr id="16" name="Retângulo 15"/>
            <p:cNvSpPr/>
            <p:nvPr/>
          </p:nvSpPr>
          <p:spPr>
            <a:xfrm>
              <a:off x="815143" y="395908"/>
              <a:ext cx="2743200" cy="274328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241" y="1313935"/>
              <a:ext cx="2571750" cy="1714500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1357150" y="554185"/>
              <a:ext cx="1428750" cy="1088408"/>
              <a:chOff x="2475378" y="4195727"/>
              <a:chExt cx="1428750" cy="1088408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5378" y="4303060"/>
                <a:ext cx="1428750" cy="981075"/>
              </a:xfrm>
              <a:prstGeom prst="rect">
                <a:avLst/>
              </a:prstGeom>
            </p:spPr>
          </p:pic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6395" y="4195727"/>
                <a:ext cx="142875" cy="323850"/>
              </a:xfrm>
              <a:prstGeom prst="rect">
                <a:avLst/>
              </a:prstGeom>
            </p:spPr>
          </p:pic>
        </p:grpSp>
      </p:grpSp>
      <p:grpSp>
        <p:nvGrpSpPr>
          <p:cNvPr id="20" name="Grupo 19"/>
          <p:cNvGrpSpPr/>
          <p:nvPr/>
        </p:nvGrpSpPr>
        <p:grpSpPr>
          <a:xfrm>
            <a:off x="440191" y="230700"/>
            <a:ext cx="2743200" cy="2743285"/>
            <a:chOff x="908241" y="3575093"/>
            <a:chExt cx="2743200" cy="2743285"/>
          </a:xfrm>
        </p:grpSpPr>
        <p:sp>
          <p:nvSpPr>
            <p:cNvPr id="23" name="Retângulo 22"/>
            <p:cNvSpPr/>
            <p:nvPr/>
          </p:nvSpPr>
          <p:spPr>
            <a:xfrm>
              <a:off x="908241" y="3575093"/>
              <a:ext cx="2743200" cy="2743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421" y="4089485"/>
              <a:ext cx="2571750" cy="1714500"/>
            </a:xfrm>
            <a:prstGeom prst="rect">
              <a:avLst/>
            </a:prstGeom>
          </p:spPr>
        </p:pic>
      </p:grpSp>
      <p:sp>
        <p:nvSpPr>
          <p:cNvPr id="35" name="Retângulo 34"/>
          <p:cNvSpPr/>
          <p:nvPr/>
        </p:nvSpPr>
        <p:spPr>
          <a:xfrm>
            <a:off x="10527793" y="3690843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973" y="4205235"/>
            <a:ext cx="2571750" cy="1714500"/>
          </a:xfrm>
          <a:prstGeom prst="rect">
            <a:avLst/>
          </a:prstGeom>
        </p:spPr>
      </p:pic>
      <p:sp>
        <p:nvSpPr>
          <p:cNvPr id="28" name="AutoShape 2" descr="Resultado de imagem para rail yard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upo 42"/>
          <p:cNvGrpSpPr/>
          <p:nvPr/>
        </p:nvGrpSpPr>
        <p:grpSpPr>
          <a:xfrm>
            <a:off x="3743317" y="3675495"/>
            <a:ext cx="2743200" cy="2743285"/>
            <a:chOff x="6782390" y="3312930"/>
            <a:chExt cx="2743200" cy="2743285"/>
          </a:xfrm>
        </p:grpSpPr>
        <p:sp>
          <p:nvSpPr>
            <p:cNvPr id="38" name="Retângulo 37"/>
            <p:cNvSpPr/>
            <p:nvPr/>
          </p:nvSpPr>
          <p:spPr>
            <a:xfrm>
              <a:off x="6782390" y="3312930"/>
              <a:ext cx="2743200" cy="2743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0819" y="4086007"/>
              <a:ext cx="2571750" cy="1714500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>
              <a:biLevel thresh="50000"/>
            </a:blip>
            <a:stretch>
              <a:fillRect/>
            </a:stretch>
          </p:blipFill>
          <p:spPr>
            <a:xfrm>
              <a:off x="7282545" y="3575093"/>
              <a:ext cx="871445" cy="82739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  <p:grpSp>
        <p:nvGrpSpPr>
          <p:cNvPr id="44" name="Grupo 43"/>
          <p:cNvGrpSpPr/>
          <p:nvPr/>
        </p:nvGrpSpPr>
        <p:grpSpPr>
          <a:xfrm>
            <a:off x="4166769" y="310743"/>
            <a:ext cx="2743200" cy="2743285"/>
            <a:chOff x="4166769" y="310743"/>
            <a:chExt cx="2743200" cy="2743285"/>
          </a:xfrm>
        </p:grpSpPr>
        <p:sp>
          <p:nvSpPr>
            <p:cNvPr id="47" name="Retângulo 46"/>
            <p:cNvSpPr/>
            <p:nvPr/>
          </p:nvSpPr>
          <p:spPr>
            <a:xfrm>
              <a:off x="4166769" y="310743"/>
              <a:ext cx="2743200" cy="2743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17409" y="670137"/>
              <a:ext cx="1969108" cy="641988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17409" y="2102106"/>
              <a:ext cx="1969108" cy="641988"/>
            </a:xfrm>
            <a:prstGeom prst="rect">
              <a:avLst/>
            </a:prstGeom>
            <a:pattFill prst="wdUpDiag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55949" y="825135"/>
              <a:ext cx="2571750" cy="1714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3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440191" y="230700"/>
            <a:ext cx="2743200" cy="2743285"/>
            <a:chOff x="908241" y="3575093"/>
            <a:chExt cx="2743200" cy="2743285"/>
          </a:xfrm>
        </p:grpSpPr>
        <p:sp>
          <p:nvSpPr>
            <p:cNvPr id="23" name="Retângulo 22"/>
            <p:cNvSpPr/>
            <p:nvPr/>
          </p:nvSpPr>
          <p:spPr>
            <a:xfrm>
              <a:off x="908241" y="3575093"/>
              <a:ext cx="2743200" cy="2743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421" y="4089485"/>
              <a:ext cx="2571750" cy="1714500"/>
            </a:xfrm>
            <a:prstGeom prst="rect">
              <a:avLst/>
            </a:prstGeom>
          </p:spPr>
        </p:pic>
      </p:grpSp>
      <p:sp>
        <p:nvSpPr>
          <p:cNvPr id="28" name="AutoShape 2" descr="Resultado de imagem para rail yard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tângulo 46"/>
          <p:cNvSpPr/>
          <p:nvPr/>
        </p:nvSpPr>
        <p:spPr>
          <a:xfrm>
            <a:off x="4243472" y="249353"/>
            <a:ext cx="2743200" cy="2743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4594112" y="608747"/>
            <a:ext cx="1969108" cy="641988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tângulo 49"/>
          <p:cNvSpPr/>
          <p:nvPr/>
        </p:nvSpPr>
        <p:spPr>
          <a:xfrm>
            <a:off x="4594112" y="2040716"/>
            <a:ext cx="1969108" cy="641988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2652" y="763745"/>
            <a:ext cx="2571750" cy="1714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182436" y="745092"/>
            <a:ext cx="191060" cy="1693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911586" y="744289"/>
            <a:ext cx="191060" cy="1693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695106" y="2393591"/>
            <a:ext cx="191060" cy="1693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790831" y="3453621"/>
            <a:ext cx="1969108" cy="641988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ângulo 32"/>
          <p:cNvSpPr/>
          <p:nvPr/>
        </p:nvSpPr>
        <p:spPr>
          <a:xfrm>
            <a:off x="790831" y="4885590"/>
            <a:ext cx="1969108" cy="641988"/>
          </a:xfrm>
          <a:prstGeom prst="rect">
            <a:avLst/>
          </a:prstGeom>
          <a:pattFill prst="wdUp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371" y="3608619"/>
            <a:ext cx="2484762" cy="1714500"/>
          </a:xfrm>
          <a:prstGeom prst="rect">
            <a:avLst/>
          </a:prstGeom>
        </p:spPr>
      </p:pic>
      <p:sp>
        <p:nvSpPr>
          <p:cNvPr id="39" name="Retângulo 38"/>
          <p:cNvSpPr/>
          <p:nvPr/>
        </p:nvSpPr>
        <p:spPr>
          <a:xfrm>
            <a:off x="2379155" y="3589966"/>
            <a:ext cx="191060" cy="1693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108305" y="3589163"/>
            <a:ext cx="191060" cy="1693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891825" y="5238465"/>
            <a:ext cx="191060" cy="1693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7895" y="3462411"/>
            <a:ext cx="2481287" cy="2085013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7138" y="3507049"/>
            <a:ext cx="252000" cy="211754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6842669" y="3589163"/>
            <a:ext cx="2134438" cy="182362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7978766" y="3970002"/>
            <a:ext cx="191060" cy="1693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7677595" y="3970002"/>
            <a:ext cx="191060" cy="1693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7414403" y="4876337"/>
            <a:ext cx="191060" cy="1693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7414403" y="4552164"/>
            <a:ext cx="191060" cy="1693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7787706" y="4573002"/>
            <a:ext cx="191060" cy="1693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621" y="555721"/>
            <a:ext cx="2194750" cy="187773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258" y="2756723"/>
            <a:ext cx="252000" cy="2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55745" y="394600"/>
            <a:ext cx="2743200" cy="27432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146" name="Picture 2" descr="Resultado de imagem para dollar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9" y="600196"/>
            <a:ext cx="2332091" cy="23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443314" y="3343481"/>
            <a:ext cx="2755631" cy="2755631"/>
            <a:chOff x="443314" y="3343481"/>
            <a:chExt cx="2755631" cy="275563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443314" y="3343481"/>
              <a:ext cx="2755631" cy="27556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99" y="3640002"/>
              <a:ext cx="1781175" cy="2333625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9384" y="4130053"/>
              <a:ext cx="1353521" cy="1353521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30" y="3343272"/>
            <a:ext cx="2630355" cy="26303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50" y="3313414"/>
            <a:ext cx="2636771" cy="26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" y="375557"/>
            <a:ext cx="457200" cy="457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28" y="375557"/>
            <a:ext cx="457200" cy="4572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375557"/>
            <a:ext cx="457200" cy="4572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31" y="375525"/>
            <a:ext cx="457264" cy="4572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" y="1508077"/>
            <a:ext cx="457200" cy="457200"/>
          </a:xfrm>
          <a:prstGeom prst="rect">
            <a:avLst/>
          </a:prstGeom>
        </p:spPr>
      </p:pic>
      <p:pic>
        <p:nvPicPr>
          <p:cNvPr id="3074" name="Picture 2" descr="Resultado de imagem para tampa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97" y="355053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tampa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156" y="1107955"/>
            <a:ext cx="2546682" cy="254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" y="2525500"/>
            <a:ext cx="752475" cy="752475"/>
          </a:xfrm>
          <a:prstGeom prst="rect">
            <a:avLst/>
          </a:prstGeom>
        </p:spPr>
      </p:pic>
      <p:pic>
        <p:nvPicPr>
          <p:cNvPr id="3086" name="Picture 14" descr="Imagem relacionada"/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57" y="44946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fixed asse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112" y="4875695"/>
            <a:ext cx="7524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categor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Resultado de imagem para categor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0309" y="4240941"/>
            <a:ext cx="478647" cy="478647"/>
          </a:xfrm>
          <a:prstGeom prst="rect">
            <a:avLst/>
          </a:prstGeom>
        </p:spPr>
      </p:pic>
      <p:pic>
        <p:nvPicPr>
          <p:cNvPr id="16" name="Picture 14" descr="Imagem relacionad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1" y="12473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891" y="4444354"/>
            <a:ext cx="762066" cy="762066"/>
          </a:xfrm>
          <a:prstGeom prst="rect">
            <a:avLst/>
          </a:prstGeom>
        </p:spPr>
      </p:pic>
      <p:pic>
        <p:nvPicPr>
          <p:cNvPr id="1036" name="Picture 12" descr="Resultado de imagem para localizaçã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1" y="3577644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53187" y="2335213"/>
            <a:ext cx="1181100" cy="1276350"/>
          </a:xfrm>
          <a:prstGeom prst="rect">
            <a:avLst/>
          </a:prstGeom>
        </p:spPr>
      </p:pic>
      <p:pic>
        <p:nvPicPr>
          <p:cNvPr id="23" name="Picture 14" descr="Imagem relacionada"/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09" y="449469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989293" y="4297010"/>
            <a:ext cx="335820" cy="3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15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track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50" y="968350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546063" y="286272"/>
            <a:ext cx="1805059" cy="1805059"/>
          </a:xfrm>
          <a:prstGeom prst="rect">
            <a:avLst/>
          </a:prstGeom>
        </p:spPr>
      </p:pic>
      <p:pic>
        <p:nvPicPr>
          <p:cNvPr id="1030" name="Picture 6" descr="Resultado de imagem para railway tr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5" y="217251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2" y="894951"/>
            <a:ext cx="1692761" cy="16927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62" y="1116141"/>
            <a:ext cx="1094014" cy="10940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522" y="3006691"/>
            <a:ext cx="1430366" cy="142242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4914125" y="839417"/>
            <a:ext cx="2188710" cy="1934570"/>
            <a:chOff x="4914125" y="839417"/>
            <a:chExt cx="2188710" cy="1934570"/>
          </a:xfrm>
        </p:grpSpPr>
        <p:sp>
          <p:nvSpPr>
            <p:cNvPr id="12" name="Retângulo 11"/>
            <p:cNvSpPr/>
            <p:nvPr/>
          </p:nvSpPr>
          <p:spPr>
            <a:xfrm>
              <a:off x="4914125" y="839417"/>
              <a:ext cx="2188710" cy="193457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56476" y="968350"/>
              <a:ext cx="847725" cy="169545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899" y="1246047"/>
              <a:ext cx="1094014" cy="1094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7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6161" y="1132764"/>
            <a:ext cx="7656394" cy="584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32" y="1521693"/>
            <a:ext cx="457264" cy="45726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16" y="1521693"/>
            <a:ext cx="457264" cy="4572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16" y="2111958"/>
            <a:ext cx="457264" cy="4572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16" y="2702223"/>
            <a:ext cx="457264" cy="4572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54" y="2335519"/>
            <a:ext cx="228632" cy="2286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54" y="2838860"/>
            <a:ext cx="228632" cy="22863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42" y="2144992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1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Romão</dc:creator>
  <cp:lastModifiedBy>Sérgio Romão</cp:lastModifiedBy>
  <cp:revision>138</cp:revision>
  <dcterms:created xsi:type="dcterms:W3CDTF">2016-05-01T23:12:17Z</dcterms:created>
  <dcterms:modified xsi:type="dcterms:W3CDTF">2018-06-06T17:22:15Z</dcterms:modified>
</cp:coreProperties>
</file>