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media/image9.png" ContentType="image/png"/>
  <Override PartName="/ppt/media/image1.png" ContentType="image/png"/>
  <Override PartName="/ppt/media/image2.png" ContentType="image/png"/>
  <Override PartName="/ppt/media/image4.jpeg" ContentType="image/jpeg"/>
  <Override PartName="/ppt/media/image3.jpeg" ContentType="image/jpeg"/>
  <Override PartName="/ppt/media/image7.png" ContentType="image/png"/>
  <Override PartName="/ppt/media/image5.jpeg" ContentType="image/jpeg"/>
  <Override PartName="/ppt/media/image8.jpeg" ContentType="image/jpe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5119350" cy="10691812"/>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724040" y="1600920"/>
            <a:ext cx="11615040" cy="1781280"/>
          </a:xfrm>
          <a:prstGeom prst="rect">
            <a:avLst/>
          </a:prstGeom>
        </p:spPr>
        <p:txBody>
          <a:bodyPr lIns="0" rIns="0" tIns="0" bIns="0" anchor="ctr">
            <a:spAutoFit/>
          </a:bodyPr>
          <a:p>
            <a:endParaRPr b="0" lang="fr-FR" sz="2800" spc="-1" strike="noStrike">
              <a:solidFill>
                <a:srgbClr val="000000"/>
              </a:solidFill>
              <a:latin typeface="Century Gothic"/>
            </a:endParaRPr>
          </a:p>
        </p:txBody>
      </p:sp>
      <p:sp>
        <p:nvSpPr>
          <p:cNvPr id="112" name="PlaceHolder 2"/>
          <p:cNvSpPr>
            <a:spLocks noGrp="1"/>
          </p:cNvSpPr>
          <p:nvPr>
            <p:ph type="body"/>
          </p:nvPr>
        </p:nvSpPr>
        <p:spPr>
          <a:xfrm>
            <a:off x="1724040" y="3621960"/>
            <a:ext cx="11206440" cy="260892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113" name="PlaceHolder 3"/>
          <p:cNvSpPr>
            <a:spLocks noGrp="1"/>
          </p:cNvSpPr>
          <p:nvPr>
            <p:ph type="body"/>
          </p:nvPr>
        </p:nvSpPr>
        <p:spPr>
          <a:xfrm>
            <a:off x="1724040" y="6479280"/>
            <a:ext cx="11206440" cy="2608920"/>
          </a:xfrm>
          <a:prstGeom prst="rect">
            <a:avLst/>
          </a:prstGeom>
        </p:spPr>
        <p:txBody>
          <a:bodyPr lIns="0" rIns="0" tIns="0" bIns="0">
            <a:normAutofit/>
          </a:bodyPr>
          <a:p>
            <a:endParaRPr b="0" lang="fr-FR" sz="3740" spc="-1" strike="noStrike">
              <a:solidFill>
                <a:srgbClr val="3e3d2d"/>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724040" y="1600920"/>
            <a:ext cx="11615040" cy="1781280"/>
          </a:xfrm>
          <a:prstGeom prst="rect">
            <a:avLst/>
          </a:prstGeom>
        </p:spPr>
        <p:txBody>
          <a:bodyPr lIns="0" rIns="0" tIns="0" bIns="0" anchor="ctr">
            <a:spAutoFit/>
          </a:bodyPr>
          <a:p>
            <a:endParaRPr b="0" lang="fr-FR" sz="2800" spc="-1" strike="noStrike">
              <a:solidFill>
                <a:srgbClr val="000000"/>
              </a:solidFill>
              <a:latin typeface="Century Gothic"/>
            </a:endParaRPr>
          </a:p>
        </p:txBody>
      </p:sp>
      <p:sp>
        <p:nvSpPr>
          <p:cNvPr id="115" name="PlaceHolder 2"/>
          <p:cNvSpPr>
            <a:spLocks noGrp="1"/>
          </p:cNvSpPr>
          <p:nvPr>
            <p:ph type="body"/>
          </p:nvPr>
        </p:nvSpPr>
        <p:spPr>
          <a:xfrm>
            <a:off x="1724040" y="3621960"/>
            <a:ext cx="5468400" cy="260892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116" name="PlaceHolder 3"/>
          <p:cNvSpPr>
            <a:spLocks noGrp="1"/>
          </p:cNvSpPr>
          <p:nvPr>
            <p:ph type="body"/>
          </p:nvPr>
        </p:nvSpPr>
        <p:spPr>
          <a:xfrm>
            <a:off x="7466400" y="3621960"/>
            <a:ext cx="5468400" cy="260892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117" name="PlaceHolder 4"/>
          <p:cNvSpPr>
            <a:spLocks noGrp="1"/>
          </p:cNvSpPr>
          <p:nvPr>
            <p:ph type="body"/>
          </p:nvPr>
        </p:nvSpPr>
        <p:spPr>
          <a:xfrm>
            <a:off x="1724040" y="6479280"/>
            <a:ext cx="5468400" cy="260892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118" name="PlaceHolder 5"/>
          <p:cNvSpPr>
            <a:spLocks noGrp="1"/>
          </p:cNvSpPr>
          <p:nvPr>
            <p:ph type="body"/>
          </p:nvPr>
        </p:nvSpPr>
        <p:spPr>
          <a:xfrm>
            <a:off x="7466400" y="6479280"/>
            <a:ext cx="5468400" cy="2608920"/>
          </a:xfrm>
          <a:prstGeom prst="rect">
            <a:avLst/>
          </a:prstGeom>
        </p:spPr>
        <p:txBody>
          <a:bodyPr lIns="0" rIns="0" tIns="0" bIns="0">
            <a:normAutofit/>
          </a:bodyPr>
          <a:p>
            <a:endParaRPr b="0" lang="fr-FR" sz="3740" spc="-1" strike="noStrike">
              <a:solidFill>
                <a:srgbClr val="3e3d2d"/>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724040" y="1600920"/>
            <a:ext cx="11615040" cy="1781280"/>
          </a:xfrm>
          <a:prstGeom prst="rect">
            <a:avLst/>
          </a:prstGeom>
        </p:spPr>
        <p:txBody>
          <a:bodyPr lIns="0" rIns="0" tIns="0" bIns="0" anchor="ctr">
            <a:spAutoFit/>
          </a:bodyPr>
          <a:p>
            <a:endParaRPr b="0" lang="fr-FR" sz="2800" spc="-1" strike="noStrike">
              <a:solidFill>
                <a:srgbClr val="000000"/>
              </a:solidFill>
              <a:latin typeface="Century Gothic"/>
            </a:endParaRPr>
          </a:p>
        </p:txBody>
      </p:sp>
      <p:sp>
        <p:nvSpPr>
          <p:cNvPr id="120" name="PlaceHolder 2"/>
          <p:cNvSpPr>
            <a:spLocks noGrp="1"/>
          </p:cNvSpPr>
          <p:nvPr>
            <p:ph type="body"/>
          </p:nvPr>
        </p:nvSpPr>
        <p:spPr>
          <a:xfrm>
            <a:off x="1724040" y="3621960"/>
            <a:ext cx="3608280" cy="260892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121" name="PlaceHolder 3"/>
          <p:cNvSpPr>
            <a:spLocks noGrp="1"/>
          </p:cNvSpPr>
          <p:nvPr>
            <p:ph type="body"/>
          </p:nvPr>
        </p:nvSpPr>
        <p:spPr>
          <a:xfrm>
            <a:off x="5513040" y="3621960"/>
            <a:ext cx="3608280" cy="260892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122" name="PlaceHolder 4"/>
          <p:cNvSpPr>
            <a:spLocks noGrp="1"/>
          </p:cNvSpPr>
          <p:nvPr>
            <p:ph type="body"/>
          </p:nvPr>
        </p:nvSpPr>
        <p:spPr>
          <a:xfrm>
            <a:off x="9302040" y="3621960"/>
            <a:ext cx="3608280" cy="260892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123" name="PlaceHolder 5"/>
          <p:cNvSpPr>
            <a:spLocks noGrp="1"/>
          </p:cNvSpPr>
          <p:nvPr>
            <p:ph type="body"/>
          </p:nvPr>
        </p:nvSpPr>
        <p:spPr>
          <a:xfrm>
            <a:off x="1724040" y="6479280"/>
            <a:ext cx="3608280" cy="260892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124" name="PlaceHolder 6"/>
          <p:cNvSpPr>
            <a:spLocks noGrp="1"/>
          </p:cNvSpPr>
          <p:nvPr>
            <p:ph type="body"/>
          </p:nvPr>
        </p:nvSpPr>
        <p:spPr>
          <a:xfrm>
            <a:off x="5513040" y="6479280"/>
            <a:ext cx="3608280" cy="260892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125" name="PlaceHolder 7"/>
          <p:cNvSpPr>
            <a:spLocks noGrp="1"/>
          </p:cNvSpPr>
          <p:nvPr>
            <p:ph type="body"/>
          </p:nvPr>
        </p:nvSpPr>
        <p:spPr>
          <a:xfrm>
            <a:off x="9302040" y="6479280"/>
            <a:ext cx="3608280" cy="2608920"/>
          </a:xfrm>
          <a:prstGeom prst="rect">
            <a:avLst/>
          </a:prstGeom>
        </p:spPr>
        <p:txBody>
          <a:bodyPr lIns="0" rIns="0" tIns="0" bIns="0">
            <a:normAutofit/>
          </a:bodyPr>
          <a:p>
            <a:endParaRPr b="0" lang="fr-FR" sz="3740" spc="-1" strike="noStrike">
              <a:solidFill>
                <a:srgbClr val="3e3d2d"/>
              </a:solid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3" name="PlaceHolder 1"/>
          <p:cNvSpPr>
            <a:spLocks noGrp="1"/>
          </p:cNvSpPr>
          <p:nvPr>
            <p:ph type="title"/>
          </p:nvPr>
        </p:nvSpPr>
        <p:spPr>
          <a:xfrm>
            <a:off x="1724040" y="1600920"/>
            <a:ext cx="11615040" cy="1781280"/>
          </a:xfrm>
          <a:prstGeom prst="rect">
            <a:avLst/>
          </a:prstGeom>
        </p:spPr>
        <p:txBody>
          <a:bodyPr lIns="0" rIns="0" tIns="0" bIns="0" anchor="ctr">
            <a:spAutoFit/>
          </a:bodyPr>
          <a:p>
            <a:endParaRPr b="0" lang="fr-FR" sz="2800" spc="-1" strike="noStrike">
              <a:solidFill>
                <a:srgbClr val="000000"/>
              </a:solidFill>
              <a:latin typeface="Century Gothic"/>
            </a:endParaRPr>
          </a:p>
        </p:txBody>
      </p:sp>
      <p:sp>
        <p:nvSpPr>
          <p:cNvPr id="174" name="PlaceHolder 2"/>
          <p:cNvSpPr>
            <a:spLocks noGrp="1"/>
          </p:cNvSpPr>
          <p:nvPr>
            <p:ph type="subTitle"/>
          </p:nvPr>
        </p:nvSpPr>
        <p:spPr>
          <a:xfrm>
            <a:off x="1724040" y="3621960"/>
            <a:ext cx="11206440" cy="546984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1724040" y="1600920"/>
            <a:ext cx="11615040" cy="1781280"/>
          </a:xfrm>
          <a:prstGeom prst="rect">
            <a:avLst/>
          </a:prstGeom>
        </p:spPr>
        <p:txBody>
          <a:bodyPr lIns="0" rIns="0" tIns="0" bIns="0" anchor="ctr">
            <a:spAutoFit/>
          </a:bodyPr>
          <a:p>
            <a:endParaRPr b="0" lang="fr-FR" sz="2800" spc="-1" strike="noStrike">
              <a:solidFill>
                <a:srgbClr val="000000"/>
              </a:solidFill>
              <a:latin typeface="Century Gothic"/>
            </a:endParaRPr>
          </a:p>
        </p:txBody>
      </p:sp>
      <p:sp>
        <p:nvSpPr>
          <p:cNvPr id="176" name="PlaceHolder 2"/>
          <p:cNvSpPr>
            <a:spLocks noGrp="1"/>
          </p:cNvSpPr>
          <p:nvPr>
            <p:ph type="body"/>
          </p:nvPr>
        </p:nvSpPr>
        <p:spPr>
          <a:xfrm>
            <a:off x="1724040" y="3621960"/>
            <a:ext cx="11206440" cy="5469840"/>
          </a:xfrm>
          <a:prstGeom prst="rect">
            <a:avLst/>
          </a:prstGeom>
        </p:spPr>
        <p:txBody>
          <a:bodyPr lIns="0" rIns="0" tIns="0" bIns="0">
            <a:normAutofit/>
          </a:bodyPr>
          <a:p>
            <a:endParaRPr b="0" lang="fr-FR" sz="3740" spc="-1" strike="noStrike">
              <a:solidFill>
                <a:srgbClr val="3e3d2d"/>
              </a:solid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1724040" y="1600920"/>
            <a:ext cx="11615040" cy="1781280"/>
          </a:xfrm>
          <a:prstGeom prst="rect">
            <a:avLst/>
          </a:prstGeom>
        </p:spPr>
        <p:txBody>
          <a:bodyPr lIns="0" rIns="0" tIns="0" bIns="0" anchor="ctr">
            <a:spAutoFit/>
          </a:bodyPr>
          <a:p>
            <a:endParaRPr b="0" lang="fr-FR" sz="2800" spc="-1" strike="noStrike">
              <a:solidFill>
                <a:srgbClr val="000000"/>
              </a:solidFill>
              <a:latin typeface="Century Gothic"/>
            </a:endParaRPr>
          </a:p>
        </p:txBody>
      </p:sp>
      <p:sp>
        <p:nvSpPr>
          <p:cNvPr id="178" name="PlaceHolder 2"/>
          <p:cNvSpPr>
            <a:spLocks noGrp="1"/>
          </p:cNvSpPr>
          <p:nvPr>
            <p:ph type="body"/>
          </p:nvPr>
        </p:nvSpPr>
        <p:spPr>
          <a:xfrm>
            <a:off x="1724040" y="3621960"/>
            <a:ext cx="5468400" cy="546984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179" name="PlaceHolder 3"/>
          <p:cNvSpPr>
            <a:spLocks noGrp="1"/>
          </p:cNvSpPr>
          <p:nvPr>
            <p:ph type="body"/>
          </p:nvPr>
        </p:nvSpPr>
        <p:spPr>
          <a:xfrm>
            <a:off x="7466400" y="3621960"/>
            <a:ext cx="5468400" cy="5469840"/>
          </a:xfrm>
          <a:prstGeom prst="rect">
            <a:avLst/>
          </a:prstGeom>
        </p:spPr>
        <p:txBody>
          <a:bodyPr lIns="0" rIns="0" tIns="0" bIns="0">
            <a:normAutofit/>
          </a:bodyPr>
          <a:p>
            <a:endParaRPr b="0" lang="fr-FR" sz="3740" spc="-1" strike="noStrike">
              <a:solidFill>
                <a:srgbClr val="3e3d2d"/>
              </a:solid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0" name="PlaceHolder 1"/>
          <p:cNvSpPr>
            <a:spLocks noGrp="1"/>
          </p:cNvSpPr>
          <p:nvPr>
            <p:ph type="title"/>
          </p:nvPr>
        </p:nvSpPr>
        <p:spPr>
          <a:xfrm>
            <a:off x="1724040" y="1600920"/>
            <a:ext cx="11615040" cy="1781280"/>
          </a:xfrm>
          <a:prstGeom prst="rect">
            <a:avLst/>
          </a:prstGeom>
        </p:spPr>
        <p:txBody>
          <a:bodyPr lIns="0" rIns="0" tIns="0" bIns="0" anchor="ctr">
            <a:spAutoFit/>
          </a:bodyPr>
          <a:p>
            <a:endParaRPr b="0" lang="fr-FR" sz="2800" spc="-1" strike="noStrike">
              <a:solidFill>
                <a:srgbClr val="000000"/>
              </a:solid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1" name="PlaceHolder 1"/>
          <p:cNvSpPr>
            <a:spLocks noGrp="1"/>
          </p:cNvSpPr>
          <p:nvPr>
            <p:ph type="subTitle"/>
          </p:nvPr>
        </p:nvSpPr>
        <p:spPr>
          <a:xfrm>
            <a:off x="1724040" y="1600920"/>
            <a:ext cx="11615040" cy="825840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1724040" y="1600920"/>
            <a:ext cx="11615040" cy="1781280"/>
          </a:xfrm>
          <a:prstGeom prst="rect">
            <a:avLst/>
          </a:prstGeom>
        </p:spPr>
        <p:txBody>
          <a:bodyPr lIns="0" rIns="0" tIns="0" bIns="0" anchor="ctr">
            <a:spAutoFit/>
          </a:bodyPr>
          <a:p>
            <a:endParaRPr b="0" lang="fr-FR" sz="2800" spc="-1" strike="noStrike">
              <a:solidFill>
                <a:srgbClr val="000000"/>
              </a:solidFill>
              <a:latin typeface="Century Gothic"/>
            </a:endParaRPr>
          </a:p>
        </p:txBody>
      </p:sp>
      <p:sp>
        <p:nvSpPr>
          <p:cNvPr id="183" name="PlaceHolder 2"/>
          <p:cNvSpPr>
            <a:spLocks noGrp="1"/>
          </p:cNvSpPr>
          <p:nvPr>
            <p:ph type="body"/>
          </p:nvPr>
        </p:nvSpPr>
        <p:spPr>
          <a:xfrm>
            <a:off x="1724040" y="3621960"/>
            <a:ext cx="5468400" cy="260892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184" name="PlaceHolder 3"/>
          <p:cNvSpPr>
            <a:spLocks noGrp="1"/>
          </p:cNvSpPr>
          <p:nvPr>
            <p:ph type="body"/>
          </p:nvPr>
        </p:nvSpPr>
        <p:spPr>
          <a:xfrm>
            <a:off x="7466400" y="3621960"/>
            <a:ext cx="5468400" cy="546984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185" name="PlaceHolder 4"/>
          <p:cNvSpPr>
            <a:spLocks noGrp="1"/>
          </p:cNvSpPr>
          <p:nvPr>
            <p:ph type="body"/>
          </p:nvPr>
        </p:nvSpPr>
        <p:spPr>
          <a:xfrm>
            <a:off x="1724040" y="6479280"/>
            <a:ext cx="5468400" cy="2608920"/>
          </a:xfrm>
          <a:prstGeom prst="rect">
            <a:avLst/>
          </a:prstGeom>
        </p:spPr>
        <p:txBody>
          <a:bodyPr lIns="0" rIns="0" tIns="0" bIns="0">
            <a:normAutofit/>
          </a:bodyPr>
          <a:p>
            <a:endParaRPr b="0" lang="fr-FR" sz="3740" spc="-1" strike="noStrike">
              <a:solidFill>
                <a:srgbClr val="3e3d2d"/>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1724040" y="1600920"/>
            <a:ext cx="11615040" cy="1781280"/>
          </a:xfrm>
          <a:prstGeom prst="rect">
            <a:avLst/>
          </a:prstGeom>
        </p:spPr>
        <p:txBody>
          <a:bodyPr lIns="0" rIns="0" tIns="0" bIns="0" anchor="ctr">
            <a:spAutoFit/>
          </a:bodyPr>
          <a:p>
            <a:endParaRPr b="0" lang="fr-FR" sz="2800" spc="-1" strike="noStrike">
              <a:solidFill>
                <a:srgbClr val="000000"/>
              </a:solidFill>
              <a:latin typeface="Century Gothic"/>
            </a:endParaRPr>
          </a:p>
        </p:txBody>
      </p:sp>
      <p:sp>
        <p:nvSpPr>
          <p:cNvPr id="91" name="PlaceHolder 2"/>
          <p:cNvSpPr>
            <a:spLocks noGrp="1"/>
          </p:cNvSpPr>
          <p:nvPr>
            <p:ph type="subTitle"/>
          </p:nvPr>
        </p:nvSpPr>
        <p:spPr>
          <a:xfrm>
            <a:off x="1724040" y="3621960"/>
            <a:ext cx="11206440" cy="546984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1724040" y="1600920"/>
            <a:ext cx="11615040" cy="1781280"/>
          </a:xfrm>
          <a:prstGeom prst="rect">
            <a:avLst/>
          </a:prstGeom>
        </p:spPr>
        <p:txBody>
          <a:bodyPr lIns="0" rIns="0" tIns="0" bIns="0" anchor="ctr">
            <a:spAutoFit/>
          </a:bodyPr>
          <a:p>
            <a:endParaRPr b="0" lang="fr-FR" sz="2800" spc="-1" strike="noStrike">
              <a:solidFill>
                <a:srgbClr val="000000"/>
              </a:solidFill>
              <a:latin typeface="Century Gothic"/>
            </a:endParaRPr>
          </a:p>
        </p:txBody>
      </p:sp>
      <p:sp>
        <p:nvSpPr>
          <p:cNvPr id="187" name="PlaceHolder 2"/>
          <p:cNvSpPr>
            <a:spLocks noGrp="1"/>
          </p:cNvSpPr>
          <p:nvPr>
            <p:ph type="body"/>
          </p:nvPr>
        </p:nvSpPr>
        <p:spPr>
          <a:xfrm>
            <a:off x="1724040" y="3621960"/>
            <a:ext cx="5468400" cy="546984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188" name="PlaceHolder 3"/>
          <p:cNvSpPr>
            <a:spLocks noGrp="1"/>
          </p:cNvSpPr>
          <p:nvPr>
            <p:ph type="body"/>
          </p:nvPr>
        </p:nvSpPr>
        <p:spPr>
          <a:xfrm>
            <a:off x="7466400" y="3621960"/>
            <a:ext cx="5468400" cy="260892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189" name="PlaceHolder 4"/>
          <p:cNvSpPr>
            <a:spLocks noGrp="1"/>
          </p:cNvSpPr>
          <p:nvPr>
            <p:ph type="body"/>
          </p:nvPr>
        </p:nvSpPr>
        <p:spPr>
          <a:xfrm>
            <a:off x="7466400" y="6479280"/>
            <a:ext cx="5468400" cy="2608920"/>
          </a:xfrm>
          <a:prstGeom prst="rect">
            <a:avLst/>
          </a:prstGeom>
        </p:spPr>
        <p:txBody>
          <a:bodyPr lIns="0" rIns="0" tIns="0" bIns="0">
            <a:normAutofit/>
          </a:bodyPr>
          <a:p>
            <a:endParaRPr b="0" lang="fr-FR" sz="3740" spc="-1" strike="noStrike">
              <a:solidFill>
                <a:srgbClr val="3e3d2d"/>
              </a:solid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1724040" y="1600920"/>
            <a:ext cx="11615040" cy="1781280"/>
          </a:xfrm>
          <a:prstGeom prst="rect">
            <a:avLst/>
          </a:prstGeom>
        </p:spPr>
        <p:txBody>
          <a:bodyPr lIns="0" rIns="0" tIns="0" bIns="0" anchor="ctr">
            <a:spAutoFit/>
          </a:bodyPr>
          <a:p>
            <a:endParaRPr b="0" lang="fr-FR" sz="2800" spc="-1" strike="noStrike">
              <a:solidFill>
                <a:srgbClr val="000000"/>
              </a:solidFill>
              <a:latin typeface="Century Gothic"/>
            </a:endParaRPr>
          </a:p>
        </p:txBody>
      </p:sp>
      <p:sp>
        <p:nvSpPr>
          <p:cNvPr id="191" name="PlaceHolder 2"/>
          <p:cNvSpPr>
            <a:spLocks noGrp="1"/>
          </p:cNvSpPr>
          <p:nvPr>
            <p:ph type="body"/>
          </p:nvPr>
        </p:nvSpPr>
        <p:spPr>
          <a:xfrm>
            <a:off x="1724040" y="3621960"/>
            <a:ext cx="5468400" cy="260892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192" name="PlaceHolder 3"/>
          <p:cNvSpPr>
            <a:spLocks noGrp="1"/>
          </p:cNvSpPr>
          <p:nvPr>
            <p:ph type="body"/>
          </p:nvPr>
        </p:nvSpPr>
        <p:spPr>
          <a:xfrm>
            <a:off x="7466400" y="3621960"/>
            <a:ext cx="5468400" cy="260892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193" name="PlaceHolder 4"/>
          <p:cNvSpPr>
            <a:spLocks noGrp="1"/>
          </p:cNvSpPr>
          <p:nvPr>
            <p:ph type="body"/>
          </p:nvPr>
        </p:nvSpPr>
        <p:spPr>
          <a:xfrm>
            <a:off x="1724040" y="6479280"/>
            <a:ext cx="11206440" cy="2608920"/>
          </a:xfrm>
          <a:prstGeom prst="rect">
            <a:avLst/>
          </a:prstGeom>
        </p:spPr>
        <p:txBody>
          <a:bodyPr lIns="0" rIns="0" tIns="0" bIns="0">
            <a:normAutofit/>
          </a:bodyPr>
          <a:p>
            <a:endParaRPr b="0" lang="fr-FR" sz="3740" spc="-1" strike="noStrike">
              <a:solidFill>
                <a:srgbClr val="3e3d2d"/>
              </a:solid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1724040" y="1600920"/>
            <a:ext cx="11615040" cy="1781280"/>
          </a:xfrm>
          <a:prstGeom prst="rect">
            <a:avLst/>
          </a:prstGeom>
        </p:spPr>
        <p:txBody>
          <a:bodyPr lIns="0" rIns="0" tIns="0" bIns="0" anchor="ctr">
            <a:spAutoFit/>
          </a:bodyPr>
          <a:p>
            <a:endParaRPr b="0" lang="fr-FR" sz="2800" spc="-1" strike="noStrike">
              <a:solidFill>
                <a:srgbClr val="000000"/>
              </a:solidFill>
              <a:latin typeface="Century Gothic"/>
            </a:endParaRPr>
          </a:p>
        </p:txBody>
      </p:sp>
      <p:sp>
        <p:nvSpPr>
          <p:cNvPr id="195" name="PlaceHolder 2"/>
          <p:cNvSpPr>
            <a:spLocks noGrp="1"/>
          </p:cNvSpPr>
          <p:nvPr>
            <p:ph type="body"/>
          </p:nvPr>
        </p:nvSpPr>
        <p:spPr>
          <a:xfrm>
            <a:off x="1724040" y="3621960"/>
            <a:ext cx="11206440" cy="260892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196" name="PlaceHolder 3"/>
          <p:cNvSpPr>
            <a:spLocks noGrp="1"/>
          </p:cNvSpPr>
          <p:nvPr>
            <p:ph type="body"/>
          </p:nvPr>
        </p:nvSpPr>
        <p:spPr>
          <a:xfrm>
            <a:off x="1724040" y="6479280"/>
            <a:ext cx="11206440" cy="2608920"/>
          </a:xfrm>
          <a:prstGeom prst="rect">
            <a:avLst/>
          </a:prstGeom>
        </p:spPr>
        <p:txBody>
          <a:bodyPr lIns="0" rIns="0" tIns="0" bIns="0">
            <a:normAutofit/>
          </a:bodyPr>
          <a:p>
            <a:endParaRPr b="0" lang="fr-FR" sz="3740" spc="-1" strike="noStrike">
              <a:solidFill>
                <a:srgbClr val="3e3d2d"/>
              </a:solid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724040" y="1600920"/>
            <a:ext cx="11615040" cy="1781280"/>
          </a:xfrm>
          <a:prstGeom prst="rect">
            <a:avLst/>
          </a:prstGeom>
        </p:spPr>
        <p:txBody>
          <a:bodyPr lIns="0" rIns="0" tIns="0" bIns="0" anchor="ctr">
            <a:spAutoFit/>
          </a:bodyPr>
          <a:p>
            <a:endParaRPr b="0" lang="fr-FR" sz="2800" spc="-1" strike="noStrike">
              <a:solidFill>
                <a:srgbClr val="000000"/>
              </a:solidFill>
              <a:latin typeface="Century Gothic"/>
            </a:endParaRPr>
          </a:p>
        </p:txBody>
      </p:sp>
      <p:sp>
        <p:nvSpPr>
          <p:cNvPr id="198" name="PlaceHolder 2"/>
          <p:cNvSpPr>
            <a:spLocks noGrp="1"/>
          </p:cNvSpPr>
          <p:nvPr>
            <p:ph type="body"/>
          </p:nvPr>
        </p:nvSpPr>
        <p:spPr>
          <a:xfrm>
            <a:off x="1724040" y="3621960"/>
            <a:ext cx="5468400" cy="260892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199" name="PlaceHolder 3"/>
          <p:cNvSpPr>
            <a:spLocks noGrp="1"/>
          </p:cNvSpPr>
          <p:nvPr>
            <p:ph type="body"/>
          </p:nvPr>
        </p:nvSpPr>
        <p:spPr>
          <a:xfrm>
            <a:off x="7466400" y="3621960"/>
            <a:ext cx="5468400" cy="260892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200" name="PlaceHolder 4"/>
          <p:cNvSpPr>
            <a:spLocks noGrp="1"/>
          </p:cNvSpPr>
          <p:nvPr>
            <p:ph type="body"/>
          </p:nvPr>
        </p:nvSpPr>
        <p:spPr>
          <a:xfrm>
            <a:off x="1724040" y="6479280"/>
            <a:ext cx="5468400" cy="260892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201" name="PlaceHolder 5"/>
          <p:cNvSpPr>
            <a:spLocks noGrp="1"/>
          </p:cNvSpPr>
          <p:nvPr>
            <p:ph type="body"/>
          </p:nvPr>
        </p:nvSpPr>
        <p:spPr>
          <a:xfrm>
            <a:off x="7466400" y="6479280"/>
            <a:ext cx="5468400" cy="2608920"/>
          </a:xfrm>
          <a:prstGeom prst="rect">
            <a:avLst/>
          </a:prstGeom>
        </p:spPr>
        <p:txBody>
          <a:bodyPr lIns="0" rIns="0" tIns="0" bIns="0">
            <a:normAutofit/>
          </a:bodyPr>
          <a:p>
            <a:endParaRPr b="0" lang="fr-FR" sz="3740" spc="-1" strike="noStrike">
              <a:solidFill>
                <a:srgbClr val="3e3d2d"/>
              </a:solid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1724040" y="1600920"/>
            <a:ext cx="11615040" cy="1781280"/>
          </a:xfrm>
          <a:prstGeom prst="rect">
            <a:avLst/>
          </a:prstGeom>
        </p:spPr>
        <p:txBody>
          <a:bodyPr lIns="0" rIns="0" tIns="0" bIns="0" anchor="ctr">
            <a:spAutoFit/>
          </a:bodyPr>
          <a:p>
            <a:endParaRPr b="0" lang="fr-FR" sz="2800" spc="-1" strike="noStrike">
              <a:solidFill>
                <a:srgbClr val="000000"/>
              </a:solidFill>
              <a:latin typeface="Century Gothic"/>
            </a:endParaRPr>
          </a:p>
        </p:txBody>
      </p:sp>
      <p:sp>
        <p:nvSpPr>
          <p:cNvPr id="203" name="PlaceHolder 2"/>
          <p:cNvSpPr>
            <a:spLocks noGrp="1"/>
          </p:cNvSpPr>
          <p:nvPr>
            <p:ph type="body"/>
          </p:nvPr>
        </p:nvSpPr>
        <p:spPr>
          <a:xfrm>
            <a:off x="1724040" y="3621960"/>
            <a:ext cx="3608280" cy="260892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204" name="PlaceHolder 3"/>
          <p:cNvSpPr>
            <a:spLocks noGrp="1"/>
          </p:cNvSpPr>
          <p:nvPr>
            <p:ph type="body"/>
          </p:nvPr>
        </p:nvSpPr>
        <p:spPr>
          <a:xfrm>
            <a:off x="5513040" y="3621960"/>
            <a:ext cx="3608280" cy="260892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205" name="PlaceHolder 4"/>
          <p:cNvSpPr>
            <a:spLocks noGrp="1"/>
          </p:cNvSpPr>
          <p:nvPr>
            <p:ph type="body"/>
          </p:nvPr>
        </p:nvSpPr>
        <p:spPr>
          <a:xfrm>
            <a:off x="9302040" y="3621960"/>
            <a:ext cx="3608280" cy="260892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206" name="PlaceHolder 5"/>
          <p:cNvSpPr>
            <a:spLocks noGrp="1"/>
          </p:cNvSpPr>
          <p:nvPr>
            <p:ph type="body"/>
          </p:nvPr>
        </p:nvSpPr>
        <p:spPr>
          <a:xfrm>
            <a:off x="1724040" y="6479280"/>
            <a:ext cx="3608280" cy="260892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207" name="PlaceHolder 6"/>
          <p:cNvSpPr>
            <a:spLocks noGrp="1"/>
          </p:cNvSpPr>
          <p:nvPr>
            <p:ph type="body"/>
          </p:nvPr>
        </p:nvSpPr>
        <p:spPr>
          <a:xfrm>
            <a:off x="5513040" y="6479280"/>
            <a:ext cx="3608280" cy="260892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208" name="PlaceHolder 7"/>
          <p:cNvSpPr>
            <a:spLocks noGrp="1"/>
          </p:cNvSpPr>
          <p:nvPr>
            <p:ph type="body"/>
          </p:nvPr>
        </p:nvSpPr>
        <p:spPr>
          <a:xfrm>
            <a:off x="9302040" y="6479280"/>
            <a:ext cx="3608280" cy="2608920"/>
          </a:xfrm>
          <a:prstGeom prst="rect">
            <a:avLst/>
          </a:prstGeom>
        </p:spPr>
        <p:txBody>
          <a:bodyPr lIns="0" rIns="0" tIns="0" bIns="0">
            <a:normAutofit/>
          </a:bodyPr>
          <a:p>
            <a:endParaRPr b="0" lang="fr-FR" sz="3740" spc="-1" strike="noStrike">
              <a:solidFill>
                <a:srgbClr val="3e3d2d"/>
              </a:solid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724040" y="1600920"/>
            <a:ext cx="11615040" cy="1781280"/>
          </a:xfrm>
          <a:prstGeom prst="rect">
            <a:avLst/>
          </a:prstGeom>
        </p:spPr>
        <p:txBody>
          <a:bodyPr lIns="0" rIns="0" tIns="0" bIns="0" anchor="ctr">
            <a:spAutoFit/>
          </a:bodyPr>
          <a:p>
            <a:endParaRPr b="0" lang="fr-FR" sz="2800" spc="-1" strike="noStrike">
              <a:solidFill>
                <a:srgbClr val="000000"/>
              </a:solidFill>
              <a:latin typeface="Century Gothic"/>
            </a:endParaRPr>
          </a:p>
        </p:txBody>
      </p:sp>
      <p:sp>
        <p:nvSpPr>
          <p:cNvPr id="93" name="PlaceHolder 2"/>
          <p:cNvSpPr>
            <a:spLocks noGrp="1"/>
          </p:cNvSpPr>
          <p:nvPr>
            <p:ph type="body"/>
          </p:nvPr>
        </p:nvSpPr>
        <p:spPr>
          <a:xfrm>
            <a:off x="1724040" y="3621960"/>
            <a:ext cx="11206440" cy="5469840"/>
          </a:xfrm>
          <a:prstGeom prst="rect">
            <a:avLst/>
          </a:prstGeom>
        </p:spPr>
        <p:txBody>
          <a:bodyPr lIns="0" rIns="0" tIns="0" bIns="0">
            <a:normAutofit/>
          </a:bodyPr>
          <a:p>
            <a:endParaRPr b="0" lang="fr-FR" sz="3740" spc="-1" strike="noStrike">
              <a:solidFill>
                <a:srgbClr val="3e3d2d"/>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724040" y="1600920"/>
            <a:ext cx="11615040" cy="1781280"/>
          </a:xfrm>
          <a:prstGeom prst="rect">
            <a:avLst/>
          </a:prstGeom>
        </p:spPr>
        <p:txBody>
          <a:bodyPr lIns="0" rIns="0" tIns="0" bIns="0" anchor="ctr">
            <a:spAutoFit/>
          </a:bodyPr>
          <a:p>
            <a:endParaRPr b="0" lang="fr-FR" sz="2800" spc="-1" strike="noStrike">
              <a:solidFill>
                <a:srgbClr val="000000"/>
              </a:solidFill>
              <a:latin typeface="Century Gothic"/>
            </a:endParaRPr>
          </a:p>
        </p:txBody>
      </p:sp>
      <p:sp>
        <p:nvSpPr>
          <p:cNvPr id="95" name="PlaceHolder 2"/>
          <p:cNvSpPr>
            <a:spLocks noGrp="1"/>
          </p:cNvSpPr>
          <p:nvPr>
            <p:ph type="body"/>
          </p:nvPr>
        </p:nvSpPr>
        <p:spPr>
          <a:xfrm>
            <a:off x="1724040" y="3621960"/>
            <a:ext cx="5468400" cy="546984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96" name="PlaceHolder 3"/>
          <p:cNvSpPr>
            <a:spLocks noGrp="1"/>
          </p:cNvSpPr>
          <p:nvPr>
            <p:ph type="body"/>
          </p:nvPr>
        </p:nvSpPr>
        <p:spPr>
          <a:xfrm>
            <a:off x="7466400" y="3621960"/>
            <a:ext cx="5468400" cy="5469840"/>
          </a:xfrm>
          <a:prstGeom prst="rect">
            <a:avLst/>
          </a:prstGeom>
        </p:spPr>
        <p:txBody>
          <a:bodyPr lIns="0" rIns="0" tIns="0" bIns="0">
            <a:normAutofit/>
          </a:bodyPr>
          <a:p>
            <a:endParaRPr b="0" lang="fr-FR" sz="3740" spc="-1" strike="noStrike">
              <a:solidFill>
                <a:srgbClr val="3e3d2d"/>
              </a:solid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1724040" y="1600920"/>
            <a:ext cx="11615040" cy="1781280"/>
          </a:xfrm>
          <a:prstGeom prst="rect">
            <a:avLst/>
          </a:prstGeom>
        </p:spPr>
        <p:txBody>
          <a:bodyPr lIns="0" rIns="0" tIns="0" bIns="0" anchor="ctr">
            <a:spAutoFit/>
          </a:bodyPr>
          <a:p>
            <a:endParaRPr b="0" lang="fr-FR" sz="2800" spc="-1" strike="noStrike">
              <a:solidFill>
                <a:srgbClr val="000000"/>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1724040" y="1600920"/>
            <a:ext cx="11615040" cy="825840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724040" y="1600920"/>
            <a:ext cx="11615040" cy="1781280"/>
          </a:xfrm>
          <a:prstGeom prst="rect">
            <a:avLst/>
          </a:prstGeom>
        </p:spPr>
        <p:txBody>
          <a:bodyPr lIns="0" rIns="0" tIns="0" bIns="0" anchor="ctr">
            <a:spAutoFit/>
          </a:bodyPr>
          <a:p>
            <a:endParaRPr b="0" lang="fr-FR" sz="2800" spc="-1" strike="noStrike">
              <a:solidFill>
                <a:srgbClr val="000000"/>
              </a:solidFill>
              <a:latin typeface="Century Gothic"/>
            </a:endParaRPr>
          </a:p>
        </p:txBody>
      </p:sp>
      <p:sp>
        <p:nvSpPr>
          <p:cNvPr id="100" name="PlaceHolder 2"/>
          <p:cNvSpPr>
            <a:spLocks noGrp="1"/>
          </p:cNvSpPr>
          <p:nvPr>
            <p:ph type="body"/>
          </p:nvPr>
        </p:nvSpPr>
        <p:spPr>
          <a:xfrm>
            <a:off x="1724040" y="3621960"/>
            <a:ext cx="5468400" cy="260892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101" name="PlaceHolder 3"/>
          <p:cNvSpPr>
            <a:spLocks noGrp="1"/>
          </p:cNvSpPr>
          <p:nvPr>
            <p:ph type="body"/>
          </p:nvPr>
        </p:nvSpPr>
        <p:spPr>
          <a:xfrm>
            <a:off x="7466400" y="3621960"/>
            <a:ext cx="5468400" cy="546984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102" name="PlaceHolder 4"/>
          <p:cNvSpPr>
            <a:spLocks noGrp="1"/>
          </p:cNvSpPr>
          <p:nvPr>
            <p:ph type="body"/>
          </p:nvPr>
        </p:nvSpPr>
        <p:spPr>
          <a:xfrm>
            <a:off x="1724040" y="6479280"/>
            <a:ext cx="5468400" cy="2608920"/>
          </a:xfrm>
          <a:prstGeom prst="rect">
            <a:avLst/>
          </a:prstGeom>
        </p:spPr>
        <p:txBody>
          <a:bodyPr lIns="0" rIns="0" tIns="0" bIns="0">
            <a:normAutofit/>
          </a:bodyPr>
          <a:p>
            <a:endParaRPr b="0" lang="fr-FR" sz="3740" spc="-1" strike="noStrike">
              <a:solidFill>
                <a:srgbClr val="3e3d2d"/>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724040" y="1600920"/>
            <a:ext cx="11615040" cy="1781280"/>
          </a:xfrm>
          <a:prstGeom prst="rect">
            <a:avLst/>
          </a:prstGeom>
        </p:spPr>
        <p:txBody>
          <a:bodyPr lIns="0" rIns="0" tIns="0" bIns="0" anchor="ctr">
            <a:spAutoFit/>
          </a:bodyPr>
          <a:p>
            <a:endParaRPr b="0" lang="fr-FR" sz="2800" spc="-1" strike="noStrike">
              <a:solidFill>
                <a:srgbClr val="000000"/>
              </a:solidFill>
              <a:latin typeface="Century Gothic"/>
            </a:endParaRPr>
          </a:p>
        </p:txBody>
      </p:sp>
      <p:sp>
        <p:nvSpPr>
          <p:cNvPr id="104" name="PlaceHolder 2"/>
          <p:cNvSpPr>
            <a:spLocks noGrp="1"/>
          </p:cNvSpPr>
          <p:nvPr>
            <p:ph type="body"/>
          </p:nvPr>
        </p:nvSpPr>
        <p:spPr>
          <a:xfrm>
            <a:off x="1724040" y="3621960"/>
            <a:ext cx="5468400" cy="546984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105" name="PlaceHolder 3"/>
          <p:cNvSpPr>
            <a:spLocks noGrp="1"/>
          </p:cNvSpPr>
          <p:nvPr>
            <p:ph type="body"/>
          </p:nvPr>
        </p:nvSpPr>
        <p:spPr>
          <a:xfrm>
            <a:off x="7466400" y="3621960"/>
            <a:ext cx="5468400" cy="260892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106" name="PlaceHolder 4"/>
          <p:cNvSpPr>
            <a:spLocks noGrp="1"/>
          </p:cNvSpPr>
          <p:nvPr>
            <p:ph type="body"/>
          </p:nvPr>
        </p:nvSpPr>
        <p:spPr>
          <a:xfrm>
            <a:off x="7466400" y="6479280"/>
            <a:ext cx="5468400" cy="2608920"/>
          </a:xfrm>
          <a:prstGeom prst="rect">
            <a:avLst/>
          </a:prstGeom>
        </p:spPr>
        <p:txBody>
          <a:bodyPr lIns="0" rIns="0" tIns="0" bIns="0">
            <a:normAutofit/>
          </a:bodyPr>
          <a:p>
            <a:endParaRPr b="0" lang="fr-FR" sz="3740" spc="-1" strike="noStrike">
              <a:solidFill>
                <a:srgbClr val="3e3d2d"/>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724040" y="1600920"/>
            <a:ext cx="11615040" cy="1781280"/>
          </a:xfrm>
          <a:prstGeom prst="rect">
            <a:avLst/>
          </a:prstGeom>
        </p:spPr>
        <p:txBody>
          <a:bodyPr lIns="0" rIns="0" tIns="0" bIns="0" anchor="ctr">
            <a:spAutoFit/>
          </a:bodyPr>
          <a:p>
            <a:endParaRPr b="0" lang="fr-FR" sz="2800" spc="-1" strike="noStrike">
              <a:solidFill>
                <a:srgbClr val="000000"/>
              </a:solidFill>
              <a:latin typeface="Century Gothic"/>
            </a:endParaRPr>
          </a:p>
        </p:txBody>
      </p:sp>
      <p:sp>
        <p:nvSpPr>
          <p:cNvPr id="108" name="PlaceHolder 2"/>
          <p:cNvSpPr>
            <a:spLocks noGrp="1"/>
          </p:cNvSpPr>
          <p:nvPr>
            <p:ph type="body"/>
          </p:nvPr>
        </p:nvSpPr>
        <p:spPr>
          <a:xfrm>
            <a:off x="1724040" y="3621960"/>
            <a:ext cx="5468400" cy="260892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109" name="PlaceHolder 3"/>
          <p:cNvSpPr>
            <a:spLocks noGrp="1"/>
          </p:cNvSpPr>
          <p:nvPr>
            <p:ph type="body"/>
          </p:nvPr>
        </p:nvSpPr>
        <p:spPr>
          <a:xfrm>
            <a:off x="7466400" y="3621960"/>
            <a:ext cx="5468400" cy="2608920"/>
          </a:xfrm>
          <a:prstGeom prst="rect">
            <a:avLst/>
          </a:prstGeom>
        </p:spPr>
        <p:txBody>
          <a:bodyPr lIns="0" rIns="0" tIns="0" bIns="0">
            <a:normAutofit/>
          </a:bodyPr>
          <a:p>
            <a:endParaRPr b="0" lang="fr-FR" sz="3740" spc="-1" strike="noStrike">
              <a:solidFill>
                <a:srgbClr val="3e3d2d"/>
              </a:solidFill>
              <a:latin typeface="Century Gothic"/>
            </a:endParaRPr>
          </a:p>
        </p:txBody>
      </p:sp>
      <p:sp>
        <p:nvSpPr>
          <p:cNvPr id="110" name="PlaceHolder 4"/>
          <p:cNvSpPr>
            <a:spLocks noGrp="1"/>
          </p:cNvSpPr>
          <p:nvPr>
            <p:ph type="body"/>
          </p:nvPr>
        </p:nvSpPr>
        <p:spPr>
          <a:xfrm>
            <a:off x="1724040" y="6479280"/>
            <a:ext cx="11206440" cy="2608920"/>
          </a:xfrm>
          <a:prstGeom prst="rect">
            <a:avLst/>
          </a:prstGeom>
        </p:spPr>
        <p:txBody>
          <a:bodyPr lIns="0" rIns="0" tIns="0" bIns="0">
            <a:normAutofit/>
          </a:bodyPr>
          <a:p>
            <a:endParaRPr b="0" lang="fr-FR" sz="3740" spc="-1" strike="noStrike">
              <a:solidFill>
                <a:srgbClr val="3e3d2d"/>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0" name="Group 1"/>
          <p:cNvGrpSpPr/>
          <p:nvPr/>
        </p:nvGrpSpPr>
        <p:grpSpPr>
          <a:xfrm>
            <a:off x="-937080" y="360"/>
            <a:ext cx="17292600" cy="11095920"/>
            <a:chOff x="-937080" y="360"/>
            <a:chExt cx="17292600" cy="11095920"/>
          </a:xfrm>
        </p:grpSpPr>
        <p:grpSp>
          <p:nvGrpSpPr>
            <p:cNvPr id="1" name="Group 2"/>
            <p:cNvGrpSpPr/>
            <p:nvPr/>
          </p:nvGrpSpPr>
          <p:grpSpPr>
            <a:xfrm>
              <a:off x="128880" y="360"/>
              <a:ext cx="15120000" cy="10692000"/>
              <a:chOff x="128880" y="360"/>
              <a:chExt cx="15120000" cy="10692000"/>
            </a:xfrm>
          </p:grpSpPr>
          <p:grpSp>
            <p:nvGrpSpPr>
              <p:cNvPr id="2" name="Group 3"/>
              <p:cNvGrpSpPr/>
              <p:nvPr/>
            </p:nvGrpSpPr>
            <p:grpSpPr>
              <a:xfrm>
                <a:off x="128880" y="360"/>
                <a:ext cx="4158720" cy="10691280"/>
                <a:chOff x="128880" y="360"/>
                <a:chExt cx="4158720" cy="10691280"/>
              </a:xfrm>
            </p:grpSpPr>
            <p:sp>
              <p:nvSpPr>
                <p:cNvPr id="3" name="CustomShape 4"/>
                <p:cNvSpPr/>
                <p:nvPr/>
              </p:nvSpPr>
              <p:spPr>
                <a:xfrm>
                  <a:off x="1640880" y="360"/>
                  <a:ext cx="264672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128880" y="360"/>
                  <a:ext cx="75600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5" name="CustomShape 6"/>
                <p:cNvSpPr/>
                <p:nvPr/>
              </p:nvSpPr>
              <p:spPr>
                <a:xfrm>
                  <a:off x="507600" y="360"/>
                  <a:ext cx="125964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6" name="Group 7"/>
              <p:cNvGrpSpPr/>
              <p:nvPr/>
            </p:nvGrpSpPr>
            <p:grpSpPr>
              <a:xfrm>
                <a:off x="827280" y="360"/>
                <a:ext cx="4159440" cy="10691280"/>
                <a:chOff x="827280" y="360"/>
                <a:chExt cx="4159440" cy="10691280"/>
              </a:xfrm>
            </p:grpSpPr>
            <p:sp>
              <p:nvSpPr>
                <p:cNvPr id="7" name="CustomShape 8"/>
                <p:cNvSpPr/>
                <p:nvPr/>
              </p:nvSpPr>
              <p:spPr>
                <a:xfrm>
                  <a:off x="2339280" y="360"/>
                  <a:ext cx="264744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8" name="CustomShape 9"/>
                <p:cNvSpPr/>
                <p:nvPr/>
              </p:nvSpPr>
              <p:spPr>
                <a:xfrm>
                  <a:off x="827280" y="360"/>
                  <a:ext cx="75600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9" name="CustomShape 10"/>
                <p:cNvSpPr/>
                <p:nvPr/>
              </p:nvSpPr>
              <p:spPr>
                <a:xfrm>
                  <a:off x="1206720" y="360"/>
                  <a:ext cx="126000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10" name="Group 11"/>
              <p:cNvGrpSpPr/>
              <p:nvPr/>
            </p:nvGrpSpPr>
            <p:grpSpPr>
              <a:xfrm>
                <a:off x="11093040" y="1080"/>
                <a:ext cx="4155840" cy="10691280"/>
                <a:chOff x="11093040" y="1080"/>
                <a:chExt cx="4155840" cy="10691280"/>
              </a:xfrm>
            </p:grpSpPr>
            <p:sp>
              <p:nvSpPr>
                <p:cNvPr id="11" name="CustomShape 12"/>
                <p:cNvSpPr/>
                <p:nvPr/>
              </p:nvSpPr>
              <p:spPr>
                <a:xfrm rot="10800000">
                  <a:off x="11093040" y="720"/>
                  <a:ext cx="264384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2" name="CustomShape 13"/>
                <p:cNvSpPr/>
                <p:nvPr/>
              </p:nvSpPr>
              <p:spPr>
                <a:xfrm rot="10800000">
                  <a:off x="14494320" y="1080"/>
                  <a:ext cx="75456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3" name="CustomShape 14"/>
                <p:cNvSpPr/>
                <p:nvPr/>
              </p:nvSpPr>
              <p:spPr>
                <a:xfrm rot="10800000">
                  <a:off x="13611240" y="1080"/>
                  <a:ext cx="126036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sp>
            <p:nvSpPr>
              <p:cNvPr id="14" name="CustomShape 15"/>
              <p:cNvSpPr/>
              <p:nvPr/>
            </p:nvSpPr>
            <p:spPr>
              <a:xfrm>
                <a:off x="6429960" y="360"/>
                <a:ext cx="466164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5" name="CustomShape 16"/>
              <p:cNvSpPr/>
              <p:nvPr/>
            </p:nvSpPr>
            <p:spPr>
              <a:xfrm>
                <a:off x="4917960" y="360"/>
                <a:ext cx="75600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6" name="CustomShape 17"/>
              <p:cNvSpPr/>
              <p:nvPr/>
            </p:nvSpPr>
            <p:spPr>
              <a:xfrm>
                <a:off x="5295240" y="360"/>
                <a:ext cx="126036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sp>
          <p:nvSpPr>
            <p:cNvPr id="17" name="CustomShape 18"/>
            <p:cNvSpPr/>
            <p:nvPr/>
          </p:nvSpPr>
          <p:spPr>
            <a:xfrm>
              <a:off x="109440" y="7849800"/>
              <a:ext cx="15120000" cy="1832400"/>
            </a:xfrm>
            <a:custGeom>
              <a:avLst/>
              <a:gdLst/>
              <a:ah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18" name="CustomShape 19"/>
            <p:cNvSpPr/>
            <p:nvPr/>
          </p:nvSpPr>
          <p:spPr>
            <a:xfrm>
              <a:off x="109440" y="5406120"/>
              <a:ext cx="15120000" cy="1388520"/>
            </a:xfrm>
            <a:custGeom>
              <a:avLst/>
              <a:gdLst/>
              <a:ah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19" name="CustomShape 20"/>
            <p:cNvSpPr/>
            <p:nvPr/>
          </p:nvSpPr>
          <p:spPr>
            <a:xfrm>
              <a:off x="89640" y="8794800"/>
              <a:ext cx="4968360" cy="1887840"/>
            </a:xfrm>
            <a:custGeom>
              <a:avLst/>
              <a:gdLst/>
              <a:ahLst/>
              <a:rect l="l" t="t" r="r" b="b"/>
              <a:pathLst>
                <a:path w="3004457" h="1211283">
                  <a:moveTo>
                    <a:pt x="0" y="0"/>
                  </a:moveTo>
                  <a:cubicBezTo>
                    <a:pt x="1103415" y="501732"/>
                    <a:pt x="2206831" y="1003465"/>
                    <a:pt x="3004457" y="1211283"/>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20" name="CustomShape 21"/>
            <p:cNvSpPr/>
            <p:nvPr/>
          </p:nvSpPr>
          <p:spPr>
            <a:xfrm>
              <a:off x="109440" y="8239320"/>
              <a:ext cx="15120000" cy="2303640"/>
            </a:xfrm>
            <a:custGeom>
              <a:avLst/>
              <a:gdLst/>
              <a:ah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21" name="CustomShape 22"/>
            <p:cNvSpPr/>
            <p:nvPr/>
          </p:nvSpPr>
          <p:spPr>
            <a:xfrm>
              <a:off x="3664080" y="8001720"/>
              <a:ext cx="11545560" cy="2680920"/>
            </a:xfrm>
            <a:custGeom>
              <a:avLst/>
              <a:gdLst/>
              <a:ah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22" name="CustomShape 23"/>
            <p:cNvSpPr/>
            <p:nvPr/>
          </p:nvSpPr>
          <p:spPr>
            <a:xfrm rot="1800000">
              <a:off x="5151600" y="4469400"/>
              <a:ext cx="2609280" cy="2194200"/>
            </a:xfrm>
            <a:prstGeom prst="hexagon">
              <a:avLst>
                <a:gd name="adj" fmla="val 28544"/>
                <a:gd name="vf" fmla="val 115470"/>
              </a:avLst>
            </a:prstGeom>
            <a:solidFill>
              <a:schemeClr val="bg1">
                <a:alpha val="10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23" name="CustomShape 24"/>
            <p:cNvSpPr/>
            <p:nvPr/>
          </p:nvSpPr>
          <p:spPr>
            <a:xfrm rot="1800000">
              <a:off x="6347880" y="6444360"/>
              <a:ext cx="2610360" cy="219492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24" name="CustomShape 25"/>
            <p:cNvSpPr/>
            <p:nvPr/>
          </p:nvSpPr>
          <p:spPr>
            <a:xfrm rot="1800000">
              <a:off x="6364440" y="2494440"/>
              <a:ext cx="2611440" cy="219348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25" name="CustomShape 26"/>
            <p:cNvSpPr/>
            <p:nvPr/>
          </p:nvSpPr>
          <p:spPr>
            <a:xfrm rot="1800000">
              <a:off x="5118480" y="518400"/>
              <a:ext cx="2609640" cy="2195640"/>
            </a:xfrm>
            <a:prstGeom prst="hexagon">
              <a:avLst>
                <a:gd name="adj" fmla="val 28544"/>
                <a:gd name="vf" fmla="val 115470"/>
              </a:avLst>
            </a:prstGeom>
            <a:solidFill>
              <a:schemeClr val="bg1">
                <a:alpha val="4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26" name="CustomShape 27"/>
            <p:cNvSpPr/>
            <p:nvPr/>
          </p:nvSpPr>
          <p:spPr>
            <a:xfrm rot="1800000">
              <a:off x="7576560" y="8403840"/>
              <a:ext cx="2610360" cy="2194920"/>
            </a:xfrm>
            <a:prstGeom prst="hexagon">
              <a:avLst>
                <a:gd name="adj" fmla="val 28544"/>
                <a:gd name="vf" fmla="val 115470"/>
              </a:avLst>
            </a:prstGeom>
            <a:solidFill>
              <a:schemeClr val="bg1">
                <a:alpha val="6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27" name="CustomShape 28"/>
            <p:cNvSpPr/>
            <p:nvPr/>
          </p:nvSpPr>
          <p:spPr>
            <a:xfrm rot="1800000">
              <a:off x="-439200" y="6561360"/>
              <a:ext cx="2057040" cy="2194920"/>
            </a:xfrm>
            <a:custGeom>
              <a:avLst/>
              <a:gdLst/>
              <a:ah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28" name="CustomShape 29"/>
            <p:cNvSpPr/>
            <p:nvPr/>
          </p:nvSpPr>
          <p:spPr>
            <a:xfrm rot="1800000">
              <a:off x="237240" y="8433360"/>
              <a:ext cx="2609640" cy="219528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29" name="CustomShape 30"/>
            <p:cNvSpPr/>
            <p:nvPr/>
          </p:nvSpPr>
          <p:spPr>
            <a:xfrm rot="1800000">
              <a:off x="284400" y="4453920"/>
              <a:ext cx="2610720" cy="219384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30" name="CustomShape 31"/>
            <p:cNvSpPr/>
            <p:nvPr/>
          </p:nvSpPr>
          <p:spPr>
            <a:xfrm rot="1800000">
              <a:off x="1482120" y="6443640"/>
              <a:ext cx="2607840" cy="219492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31" name="CustomShape 32"/>
            <p:cNvSpPr/>
            <p:nvPr/>
          </p:nvSpPr>
          <p:spPr>
            <a:xfrm rot="1800000">
              <a:off x="2693880" y="8448840"/>
              <a:ext cx="2609280" cy="219456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32" name="CustomShape 33"/>
            <p:cNvSpPr/>
            <p:nvPr/>
          </p:nvSpPr>
          <p:spPr>
            <a:xfrm rot="1800000">
              <a:off x="2725920" y="4469040"/>
              <a:ext cx="2608920" cy="219492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33" name="CustomShape 34"/>
            <p:cNvSpPr/>
            <p:nvPr/>
          </p:nvSpPr>
          <p:spPr>
            <a:xfrm rot="1800000">
              <a:off x="1513440" y="2449800"/>
              <a:ext cx="2610000" cy="219276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34" name="CustomShape 35"/>
            <p:cNvSpPr/>
            <p:nvPr/>
          </p:nvSpPr>
          <p:spPr>
            <a:xfrm rot="1800000">
              <a:off x="11451960" y="6473160"/>
              <a:ext cx="2609640" cy="2195280"/>
            </a:xfrm>
            <a:prstGeom prst="hexagon">
              <a:avLst>
                <a:gd name="adj" fmla="val 28544"/>
                <a:gd name="vf" fmla="val 115470"/>
              </a:avLst>
            </a:prstGeom>
            <a:solidFill>
              <a:schemeClr val="bg1">
                <a:alpha val="10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35" name="CustomShape 36"/>
            <p:cNvSpPr/>
            <p:nvPr/>
          </p:nvSpPr>
          <p:spPr>
            <a:xfrm rot="1800000">
              <a:off x="12679200" y="8464320"/>
              <a:ext cx="2609640" cy="21942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36" name="CustomShape 37"/>
            <p:cNvSpPr/>
            <p:nvPr/>
          </p:nvSpPr>
          <p:spPr>
            <a:xfrm rot="1800000">
              <a:off x="12679560" y="4483440"/>
              <a:ext cx="2609280" cy="219456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37" name="CustomShape 38"/>
            <p:cNvSpPr/>
            <p:nvPr/>
          </p:nvSpPr>
          <p:spPr>
            <a:xfrm rot="1800000">
              <a:off x="13927680" y="6333840"/>
              <a:ext cx="2026440" cy="2193840"/>
            </a:xfrm>
            <a:custGeom>
              <a:avLst/>
              <a:gdLst/>
              <a:ah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38" name="CustomShape 39"/>
            <p:cNvSpPr/>
            <p:nvPr/>
          </p:nvSpPr>
          <p:spPr>
            <a:xfrm rot="1800000">
              <a:off x="13928040" y="2368080"/>
              <a:ext cx="2024280" cy="2194920"/>
            </a:xfrm>
            <a:custGeom>
              <a:avLst/>
              <a:gdLst/>
              <a:ah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grpSp>
      <p:sp>
        <p:nvSpPr>
          <p:cNvPr id="39" name="CustomShape 40" hidden="1"/>
          <p:cNvSpPr/>
          <p:nvPr/>
        </p:nvSpPr>
        <p:spPr>
          <a:xfrm>
            <a:off x="752400" y="518760"/>
            <a:ext cx="13608000" cy="9642960"/>
          </a:xfrm>
          <a:prstGeom prst="rect">
            <a:avLst/>
          </a:prstGeom>
          <a:solidFill>
            <a:schemeClr val="bg1"/>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40" name="CustomShape 41" hidden="1"/>
          <p:cNvSpPr/>
          <p:nvPr/>
        </p:nvSpPr>
        <p:spPr>
          <a:xfrm>
            <a:off x="7539480" y="-32400"/>
            <a:ext cx="6084000" cy="1089000"/>
          </a:xfrm>
          <a:prstGeom prst="rect">
            <a:avLst/>
          </a:prstGeom>
          <a:solidFill>
            <a:srgbClr val="f5f5f5"/>
          </a:solidFill>
          <a:ln>
            <a:solidFill>
              <a:schemeClr val="bg2">
                <a:lumMod val="50000"/>
              </a:schemeClr>
            </a:solidFill>
            <a:round/>
          </a:ln>
        </p:spPr>
        <p:style>
          <a:lnRef idx="2">
            <a:schemeClr val="accent1">
              <a:shade val="50000"/>
            </a:schemeClr>
          </a:lnRef>
          <a:fillRef idx="1">
            <a:schemeClr val="accent1"/>
          </a:fillRef>
          <a:effectRef idx="0">
            <a:schemeClr val="accent1"/>
          </a:effectRef>
          <a:fontRef idx="minor"/>
        </p:style>
      </p:sp>
      <p:sp>
        <p:nvSpPr>
          <p:cNvPr id="41" name="CustomShape 42" hidden="1"/>
          <p:cNvSpPr/>
          <p:nvPr/>
        </p:nvSpPr>
        <p:spPr>
          <a:xfrm>
            <a:off x="7685280" y="-32760"/>
            <a:ext cx="5796000" cy="972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grpSp>
        <p:nvGrpSpPr>
          <p:cNvPr id="42" name="Group 43"/>
          <p:cNvGrpSpPr/>
          <p:nvPr/>
        </p:nvGrpSpPr>
        <p:grpSpPr>
          <a:xfrm>
            <a:off x="-1064880" y="360"/>
            <a:ext cx="17292240" cy="11095920"/>
            <a:chOff x="-1064880" y="360"/>
            <a:chExt cx="17292240" cy="11095920"/>
          </a:xfrm>
        </p:grpSpPr>
        <p:grpSp>
          <p:nvGrpSpPr>
            <p:cNvPr id="43" name="Group 44"/>
            <p:cNvGrpSpPr/>
            <p:nvPr/>
          </p:nvGrpSpPr>
          <p:grpSpPr>
            <a:xfrm>
              <a:off x="720" y="360"/>
              <a:ext cx="15120000" cy="10692000"/>
              <a:chOff x="720" y="360"/>
              <a:chExt cx="15120000" cy="10692000"/>
            </a:xfrm>
          </p:grpSpPr>
          <p:grpSp>
            <p:nvGrpSpPr>
              <p:cNvPr id="44" name="Group 45"/>
              <p:cNvGrpSpPr/>
              <p:nvPr/>
            </p:nvGrpSpPr>
            <p:grpSpPr>
              <a:xfrm>
                <a:off x="720" y="360"/>
                <a:ext cx="4158720" cy="10691280"/>
                <a:chOff x="720" y="360"/>
                <a:chExt cx="4158720" cy="10691280"/>
              </a:xfrm>
            </p:grpSpPr>
            <p:sp>
              <p:nvSpPr>
                <p:cNvPr id="45" name="CustomShape 46"/>
                <p:cNvSpPr/>
                <p:nvPr/>
              </p:nvSpPr>
              <p:spPr>
                <a:xfrm>
                  <a:off x="1512720" y="360"/>
                  <a:ext cx="264672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46" name="CustomShape 47"/>
                <p:cNvSpPr/>
                <p:nvPr/>
              </p:nvSpPr>
              <p:spPr>
                <a:xfrm>
                  <a:off x="720" y="360"/>
                  <a:ext cx="75600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47" name="CustomShape 48"/>
                <p:cNvSpPr/>
                <p:nvPr/>
              </p:nvSpPr>
              <p:spPr>
                <a:xfrm>
                  <a:off x="379440" y="360"/>
                  <a:ext cx="125964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48" name="Group 49"/>
              <p:cNvGrpSpPr/>
              <p:nvPr/>
            </p:nvGrpSpPr>
            <p:grpSpPr>
              <a:xfrm>
                <a:off x="699120" y="360"/>
                <a:ext cx="4159800" cy="10691280"/>
                <a:chOff x="699120" y="360"/>
                <a:chExt cx="4159800" cy="10691280"/>
              </a:xfrm>
            </p:grpSpPr>
            <p:sp>
              <p:nvSpPr>
                <p:cNvPr id="49" name="CustomShape 50"/>
                <p:cNvSpPr/>
                <p:nvPr/>
              </p:nvSpPr>
              <p:spPr>
                <a:xfrm>
                  <a:off x="2211120" y="360"/>
                  <a:ext cx="264780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50" name="CustomShape 51"/>
                <p:cNvSpPr/>
                <p:nvPr/>
              </p:nvSpPr>
              <p:spPr>
                <a:xfrm>
                  <a:off x="699120" y="360"/>
                  <a:ext cx="75600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51" name="CustomShape 52"/>
                <p:cNvSpPr/>
                <p:nvPr/>
              </p:nvSpPr>
              <p:spPr>
                <a:xfrm>
                  <a:off x="1078920" y="360"/>
                  <a:ext cx="126000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52" name="Group 53"/>
              <p:cNvGrpSpPr/>
              <p:nvPr/>
            </p:nvGrpSpPr>
            <p:grpSpPr>
              <a:xfrm>
                <a:off x="10964880" y="1080"/>
                <a:ext cx="4155840" cy="10691280"/>
                <a:chOff x="10964880" y="1080"/>
                <a:chExt cx="4155840" cy="10691280"/>
              </a:xfrm>
            </p:grpSpPr>
            <p:sp>
              <p:nvSpPr>
                <p:cNvPr id="53" name="CustomShape 54"/>
                <p:cNvSpPr/>
                <p:nvPr/>
              </p:nvSpPr>
              <p:spPr>
                <a:xfrm rot="10800000">
                  <a:off x="10964880" y="720"/>
                  <a:ext cx="264384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54" name="CustomShape 55"/>
                <p:cNvSpPr/>
                <p:nvPr/>
              </p:nvSpPr>
              <p:spPr>
                <a:xfrm rot="10800000">
                  <a:off x="14366160" y="1080"/>
                  <a:ext cx="75456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55" name="CustomShape 56"/>
                <p:cNvSpPr/>
                <p:nvPr/>
              </p:nvSpPr>
              <p:spPr>
                <a:xfrm rot="10800000">
                  <a:off x="13483080" y="1080"/>
                  <a:ext cx="126036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sp>
            <p:nvSpPr>
              <p:cNvPr id="56" name="CustomShape 57"/>
              <p:cNvSpPr/>
              <p:nvPr/>
            </p:nvSpPr>
            <p:spPr>
              <a:xfrm>
                <a:off x="6302160" y="360"/>
                <a:ext cx="466128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57" name="CustomShape 58"/>
              <p:cNvSpPr/>
              <p:nvPr/>
            </p:nvSpPr>
            <p:spPr>
              <a:xfrm>
                <a:off x="4790160" y="360"/>
                <a:ext cx="75600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58" name="CustomShape 59"/>
              <p:cNvSpPr/>
              <p:nvPr/>
            </p:nvSpPr>
            <p:spPr>
              <a:xfrm>
                <a:off x="5167080" y="360"/>
                <a:ext cx="126036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sp>
          <p:nvSpPr>
            <p:cNvPr id="59" name="CustomShape 60"/>
            <p:cNvSpPr/>
            <p:nvPr/>
          </p:nvSpPr>
          <p:spPr>
            <a:xfrm>
              <a:off x="-17640" y="7849800"/>
              <a:ext cx="15120000" cy="1832400"/>
            </a:xfrm>
            <a:custGeom>
              <a:avLst/>
              <a:gdLst/>
              <a:ah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60" name="CustomShape 61"/>
            <p:cNvSpPr/>
            <p:nvPr/>
          </p:nvSpPr>
          <p:spPr>
            <a:xfrm>
              <a:off x="-17640" y="5406120"/>
              <a:ext cx="15120000" cy="1388520"/>
            </a:xfrm>
            <a:custGeom>
              <a:avLst/>
              <a:gdLst/>
              <a:ah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61" name="CustomShape 62"/>
            <p:cNvSpPr/>
            <p:nvPr/>
          </p:nvSpPr>
          <p:spPr>
            <a:xfrm>
              <a:off x="-38520" y="8794800"/>
              <a:ext cx="4968720" cy="1887840"/>
            </a:xfrm>
            <a:custGeom>
              <a:avLst/>
              <a:gdLst/>
              <a:ahLst/>
              <a:rect l="l" t="t" r="r" b="b"/>
              <a:pathLst>
                <a:path w="3004457" h="1211283">
                  <a:moveTo>
                    <a:pt x="0" y="0"/>
                  </a:moveTo>
                  <a:cubicBezTo>
                    <a:pt x="1103415" y="501732"/>
                    <a:pt x="2206831" y="1003465"/>
                    <a:pt x="3004457" y="1211283"/>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62" name="CustomShape 63"/>
            <p:cNvSpPr/>
            <p:nvPr/>
          </p:nvSpPr>
          <p:spPr>
            <a:xfrm>
              <a:off x="-17640" y="8239320"/>
              <a:ext cx="15120000" cy="2303640"/>
            </a:xfrm>
            <a:custGeom>
              <a:avLst/>
              <a:gdLst/>
              <a:ah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63" name="CustomShape 64"/>
            <p:cNvSpPr/>
            <p:nvPr/>
          </p:nvSpPr>
          <p:spPr>
            <a:xfrm>
              <a:off x="3536280" y="8001720"/>
              <a:ext cx="11545200" cy="2680920"/>
            </a:xfrm>
            <a:custGeom>
              <a:avLst/>
              <a:gdLst/>
              <a:ah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64" name="CustomShape 65"/>
            <p:cNvSpPr/>
            <p:nvPr/>
          </p:nvSpPr>
          <p:spPr>
            <a:xfrm rot="1800000">
              <a:off x="5023440" y="4469400"/>
              <a:ext cx="2609280" cy="2194200"/>
            </a:xfrm>
            <a:prstGeom prst="hexagon">
              <a:avLst>
                <a:gd name="adj" fmla="val 28544"/>
                <a:gd name="vf" fmla="val 115470"/>
              </a:avLst>
            </a:prstGeom>
            <a:solidFill>
              <a:schemeClr val="bg1">
                <a:alpha val="10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65" name="CustomShape 66"/>
            <p:cNvSpPr/>
            <p:nvPr/>
          </p:nvSpPr>
          <p:spPr>
            <a:xfrm rot="1800000">
              <a:off x="6220800" y="6444000"/>
              <a:ext cx="2608560" cy="219492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66" name="CustomShape 67"/>
            <p:cNvSpPr/>
            <p:nvPr/>
          </p:nvSpPr>
          <p:spPr>
            <a:xfrm rot="1800000">
              <a:off x="6237000" y="2494440"/>
              <a:ext cx="2610360" cy="219492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67" name="CustomShape 68"/>
            <p:cNvSpPr/>
            <p:nvPr/>
          </p:nvSpPr>
          <p:spPr>
            <a:xfrm rot="1800000">
              <a:off x="4991760" y="518760"/>
              <a:ext cx="2611080" cy="2195280"/>
            </a:xfrm>
            <a:prstGeom prst="hexagon">
              <a:avLst>
                <a:gd name="adj" fmla="val 28544"/>
                <a:gd name="vf" fmla="val 115470"/>
              </a:avLst>
            </a:prstGeom>
            <a:solidFill>
              <a:schemeClr val="bg1">
                <a:alpha val="4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68" name="CustomShape 69"/>
            <p:cNvSpPr/>
            <p:nvPr/>
          </p:nvSpPr>
          <p:spPr>
            <a:xfrm rot="1800000">
              <a:off x="7448400" y="8403840"/>
              <a:ext cx="2610360" cy="2194920"/>
            </a:xfrm>
            <a:prstGeom prst="hexagon">
              <a:avLst>
                <a:gd name="adj" fmla="val 28544"/>
                <a:gd name="vf" fmla="val 115470"/>
              </a:avLst>
            </a:prstGeom>
            <a:solidFill>
              <a:schemeClr val="bg1">
                <a:alpha val="6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69" name="CustomShape 70"/>
            <p:cNvSpPr/>
            <p:nvPr/>
          </p:nvSpPr>
          <p:spPr>
            <a:xfrm rot="1800000">
              <a:off x="-566640" y="6561360"/>
              <a:ext cx="2055600" cy="2195640"/>
            </a:xfrm>
            <a:custGeom>
              <a:avLst/>
              <a:gdLst/>
              <a:ah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70" name="CustomShape 71"/>
            <p:cNvSpPr/>
            <p:nvPr/>
          </p:nvSpPr>
          <p:spPr>
            <a:xfrm rot="1800000">
              <a:off x="109080" y="8433360"/>
              <a:ext cx="2609640" cy="219528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71" name="CustomShape 72"/>
            <p:cNvSpPr/>
            <p:nvPr/>
          </p:nvSpPr>
          <p:spPr>
            <a:xfrm rot="1800000">
              <a:off x="156600" y="4453920"/>
              <a:ext cx="2611080" cy="219348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72" name="CustomShape 73"/>
            <p:cNvSpPr/>
            <p:nvPr/>
          </p:nvSpPr>
          <p:spPr>
            <a:xfrm rot="1800000">
              <a:off x="1353960" y="6443640"/>
              <a:ext cx="2607840" cy="219492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73" name="CustomShape 74"/>
            <p:cNvSpPr/>
            <p:nvPr/>
          </p:nvSpPr>
          <p:spPr>
            <a:xfrm rot="1800000">
              <a:off x="2565720" y="8448840"/>
              <a:ext cx="2609280" cy="219456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74" name="CustomShape 75"/>
            <p:cNvSpPr/>
            <p:nvPr/>
          </p:nvSpPr>
          <p:spPr>
            <a:xfrm rot="1800000">
              <a:off x="2598120" y="4469040"/>
              <a:ext cx="2609280" cy="219456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75" name="CustomShape 76"/>
            <p:cNvSpPr/>
            <p:nvPr/>
          </p:nvSpPr>
          <p:spPr>
            <a:xfrm rot="1800000">
              <a:off x="1385280" y="2449800"/>
              <a:ext cx="2609640" cy="219384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76" name="CustomShape 77"/>
            <p:cNvSpPr/>
            <p:nvPr/>
          </p:nvSpPr>
          <p:spPr>
            <a:xfrm rot="1800000">
              <a:off x="11323800" y="6473160"/>
              <a:ext cx="2609640" cy="2195280"/>
            </a:xfrm>
            <a:prstGeom prst="hexagon">
              <a:avLst>
                <a:gd name="adj" fmla="val 28544"/>
                <a:gd name="vf" fmla="val 115470"/>
              </a:avLst>
            </a:prstGeom>
            <a:solidFill>
              <a:schemeClr val="bg1">
                <a:alpha val="10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77" name="CustomShape 78"/>
            <p:cNvSpPr/>
            <p:nvPr/>
          </p:nvSpPr>
          <p:spPr>
            <a:xfrm rot="1800000">
              <a:off x="12552120" y="8464320"/>
              <a:ext cx="2610360" cy="219564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78" name="CustomShape 79"/>
            <p:cNvSpPr/>
            <p:nvPr/>
          </p:nvSpPr>
          <p:spPr>
            <a:xfrm rot="1800000">
              <a:off x="12552840" y="4483800"/>
              <a:ext cx="2610360" cy="219492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79" name="CustomShape 80"/>
            <p:cNvSpPr/>
            <p:nvPr/>
          </p:nvSpPr>
          <p:spPr>
            <a:xfrm rot="1800000">
              <a:off x="13799520" y="6333840"/>
              <a:ext cx="2026440" cy="2193840"/>
            </a:xfrm>
            <a:custGeom>
              <a:avLst/>
              <a:gdLst/>
              <a:ah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80" name="CustomShape 81"/>
            <p:cNvSpPr/>
            <p:nvPr/>
          </p:nvSpPr>
          <p:spPr>
            <a:xfrm rot="1800000">
              <a:off x="13801680" y="2368080"/>
              <a:ext cx="2023920" cy="2194920"/>
            </a:xfrm>
            <a:custGeom>
              <a:avLst/>
              <a:gdLst/>
              <a:ah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grpSp>
      <p:sp>
        <p:nvSpPr>
          <p:cNvPr id="81" name="CustomShape 82"/>
          <p:cNvSpPr/>
          <p:nvPr/>
        </p:nvSpPr>
        <p:spPr>
          <a:xfrm>
            <a:off x="7539480" y="-32400"/>
            <a:ext cx="6084000" cy="9776880"/>
          </a:xfrm>
          <a:prstGeom prst="rect">
            <a:avLst/>
          </a:prstGeom>
          <a:solidFill>
            <a:srgbClr val="f5f5f5"/>
          </a:solidFill>
          <a:ln>
            <a:solidFill>
              <a:schemeClr val="bg2">
                <a:lumMod val="50000"/>
              </a:schemeClr>
            </a:solidFill>
            <a:round/>
          </a:ln>
        </p:spPr>
        <p:style>
          <a:lnRef idx="2">
            <a:schemeClr val="accent1">
              <a:shade val="50000"/>
            </a:schemeClr>
          </a:lnRef>
          <a:fillRef idx="1">
            <a:schemeClr val="accent1"/>
          </a:fillRef>
          <a:effectRef idx="0">
            <a:schemeClr val="accent1"/>
          </a:effectRef>
          <a:fontRef idx="minor"/>
        </p:style>
      </p:sp>
      <p:sp>
        <p:nvSpPr>
          <p:cNvPr id="82" name="CustomShape 83"/>
          <p:cNvSpPr/>
          <p:nvPr/>
        </p:nvSpPr>
        <p:spPr>
          <a:xfrm>
            <a:off x="7685280" y="-32760"/>
            <a:ext cx="5796000" cy="3605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3" name="PlaceHolder 84"/>
          <p:cNvSpPr>
            <a:spLocks noGrp="1"/>
          </p:cNvSpPr>
          <p:nvPr>
            <p:ph type="title"/>
          </p:nvPr>
        </p:nvSpPr>
        <p:spPr>
          <a:xfrm>
            <a:off x="7823880" y="4222080"/>
            <a:ext cx="5477760" cy="2653200"/>
          </a:xfrm>
          <a:prstGeom prst="rect">
            <a:avLst/>
          </a:prstGeom>
        </p:spPr>
        <p:txBody>
          <a:bodyPr anchor="b">
            <a:normAutofit/>
          </a:bodyPr>
          <a:p>
            <a:pPr>
              <a:lnSpc>
                <a:spcPct val="100000"/>
              </a:lnSpc>
            </a:pPr>
            <a:r>
              <a:rPr b="0" lang="fr-FR" sz="3600" spc="-1" strike="noStrike">
                <a:solidFill>
                  <a:srgbClr val="94c600"/>
                </a:solidFill>
                <a:latin typeface="Century Gothic"/>
              </a:rPr>
              <a:t>Modifiez le style du titre</a:t>
            </a:r>
            <a:endParaRPr b="0" lang="fr-FR" sz="3600" spc="-1" strike="noStrike">
              <a:solidFill>
                <a:srgbClr val="000000"/>
              </a:solidFill>
              <a:latin typeface="Century Gothic"/>
            </a:endParaRPr>
          </a:p>
        </p:txBody>
      </p:sp>
      <p:sp>
        <p:nvSpPr>
          <p:cNvPr id="84" name="PlaceHolder 85"/>
          <p:cNvSpPr>
            <a:spLocks noGrp="1"/>
          </p:cNvSpPr>
          <p:nvPr>
            <p:ph type="dt"/>
          </p:nvPr>
        </p:nvSpPr>
        <p:spPr>
          <a:xfrm>
            <a:off x="7832520" y="2363040"/>
            <a:ext cx="3528000" cy="1170360"/>
          </a:xfrm>
          <a:prstGeom prst="rect">
            <a:avLst/>
          </a:prstGeom>
        </p:spPr>
        <p:txBody>
          <a:bodyPr anchor="b">
            <a:noAutofit/>
          </a:bodyPr>
          <a:p>
            <a:pPr>
              <a:lnSpc>
                <a:spcPct val="100000"/>
              </a:lnSpc>
            </a:pPr>
            <a:fld id="{BAAA0F77-ED0F-4281-B9F6-5BE4EB10EB65}" type="datetime">
              <a:rPr b="0" lang="fr-FR" sz="2400" spc="-1" strike="noStrike">
                <a:solidFill>
                  <a:srgbClr val="fefefe"/>
                </a:solidFill>
                <a:latin typeface="Century Gothic"/>
              </a:rPr>
              <a:t>04/10/2020</a:t>
            </a:fld>
            <a:endParaRPr b="0" lang="fr-FR" sz="2400" spc="-1" strike="noStrike">
              <a:latin typeface="Times New Roman"/>
            </a:endParaRPr>
          </a:p>
        </p:txBody>
      </p:sp>
      <p:sp>
        <p:nvSpPr>
          <p:cNvPr id="85" name="CustomShape 86"/>
          <p:cNvSpPr/>
          <p:nvPr/>
        </p:nvSpPr>
        <p:spPr>
          <a:xfrm>
            <a:off x="7687440" y="9490680"/>
            <a:ext cx="5796000" cy="126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6" name="PlaceHolder 87"/>
          <p:cNvSpPr>
            <a:spLocks noGrp="1"/>
          </p:cNvSpPr>
          <p:nvPr>
            <p:ph type="ftr"/>
          </p:nvPr>
        </p:nvSpPr>
        <p:spPr>
          <a:xfrm>
            <a:off x="8766720" y="8916480"/>
            <a:ext cx="4682160" cy="568440"/>
          </a:xfrm>
          <a:prstGeom prst="rect">
            <a:avLst/>
          </a:prstGeom>
        </p:spPr>
        <p:txBody>
          <a:bodyPr anchor="ctr">
            <a:normAutofit/>
          </a:bodyPr>
          <a:p>
            <a:endParaRPr b="0" lang="fr-FR" sz="2400" spc="-1" strike="noStrike">
              <a:latin typeface="Times New Roman"/>
            </a:endParaRPr>
          </a:p>
        </p:txBody>
      </p:sp>
      <p:sp>
        <p:nvSpPr>
          <p:cNvPr id="87" name="PlaceHolder 88"/>
          <p:cNvSpPr>
            <a:spLocks noGrp="1"/>
          </p:cNvSpPr>
          <p:nvPr>
            <p:ph type="sldNum"/>
          </p:nvPr>
        </p:nvSpPr>
        <p:spPr>
          <a:xfrm>
            <a:off x="7685640" y="8916480"/>
            <a:ext cx="1063440" cy="568440"/>
          </a:xfrm>
          <a:prstGeom prst="rect">
            <a:avLst/>
          </a:prstGeom>
        </p:spPr>
        <p:txBody>
          <a:bodyPr anchor="ctr">
            <a:noAutofit/>
          </a:bodyPr>
          <a:p>
            <a:pPr>
              <a:lnSpc>
                <a:spcPct val="100000"/>
              </a:lnSpc>
            </a:pPr>
            <a:fld id="{EF0DEF6E-E010-411F-86BB-8ADEEBE039E8}" type="slidenum">
              <a:rPr b="0" lang="fr-FR" sz="1200" spc="-1" strike="noStrike">
                <a:solidFill>
                  <a:srgbClr val="94c600"/>
                </a:solidFill>
                <a:latin typeface="Century Gothic"/>
              </a:rPr>
              <a:t>&lt;numéro&gt;</a:t>
            </a:fld>
            <a:endParaRPr b="0" lang="fr-FR" sz="1200" spc="-1" strike="noStrike">
              <a:latin typeface="Times New Roman"/>
            </a:endParaRPr>
          </a:p>
        </p:txBody>
      </p:sp>
      <p:sp>
        <p:nvSpPr>
          <p:cNvPr id="88" name="CustomShape 89"/>
          <p:cNvSpPr/>
          <p:nvPr/>
        </p:nvSpPr>
        <p:spPr>
          <a:xfrm>
            <a:off x="7687440" y="9490680"/>
            <a:ext cx="5796000" cy="126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9" name="PlaceHolder 90"/>
          <p:cNvSpPr>
            <a:spLocks noGrp="1"/>
          </p:cNvSpPr>
          <p:nvPr>
            <p:ph type="body"/>
          </p:nvPr>
        </p:nvSpPr>
        <p:spPr>
          <a:xfrm>
            <a:off x="754200" y="2500560"/>
            <a:ext cx="13608000" cy="6200640"/>
          </a:xfrm>
          <a:prstGeom prst="rect">
            <a:avLst/>
          </a:prstGeom>
        </p:spPr>
        <p:txBody>
          <a:bodyPr lIns="0" rIns="0" tIns="0" bIns="0">
            <a:normAutofit/>
          </a:bodyPr>
          <a:p>
            <a:pPr marL="432000" indent="-324000">
              <a:spcBef>
                <a:spcPts val="2200"/>
              </a:spcBef>
              <a:buClr>
                <a:srgbClr val="000000"/>
              </a:buClr>
              <a:buSzPct val="45000"/>
              <a:buFont typeface="Wingdings" charset="2"/>
              <a:buChar char=""/>
            </a:pPr>
            <a:r>
              <a:rPr b="0" lang="fr-FR" sz="3740" spc="-1" strike="noStrike">
                <a:solidFill>
                  <a:srgbClr val="3e3d2d"/>
                </a:solidFill>
                <a:latin typeface="Century Gothic"/>
              </a:rPr>
              <a:t>Cliquez pour éditer le format du plan de texte</a:t>
            </a:r>
            <a:endParaRPr b="0" lang="fr-FR" sz="3740" spc="-1" strike="noStrike">
              <a:solidFill>
                <a:srgbClr val="3e3d2d"/>
              </a:solidFill>
              <a:latin typeface="Century Gothic"/>
            </a:endParaRPr>
          </a:p>
          <a:p>
            <a:pPr lvl="1" marL="864000" indent="-324000">
              <a:spcBef>
                <a:spcPts val="1746"/>
              </a:spcBef>
              <a:buClr>
                <a:srgbClr val="000000"/>
              </a:buClr>
              <a:buSzPct val="75000"/>
              <a:buFont typeface="Symbol" charset="2"/>
              <a:buChar char=""/>
            </a:pPr>
            <a:r>
              <a:rPr b="0" lang="fr-FR" sz="3110" spc="-1" strike="noStrike">
                <a:solidFill>
                  <a:srgbClr val="3e3d2d"/>
                </a:solidFill>
                <a:latin typeface="Century Gothic"/>
              </a:rPr>
              <a:t>Second niveau de plan</a:t>
            </a:r>
            <a:endParaRPr b="0" lang="fr-FR" sz="3110" spc="-1" strike="noStrike">
              <a:solidFill>
                <a:srgbClr val="3e3d2d"/>
              </a:solidFill>
              <a:latin typeface="Century Gothic"/>
            </a:endParaRPr>
          </a:p>
          <a:p>
            <a:pPr lvl="2" marL="1296000" indent="-288000">
              <a:spcBef>
                <a:spcPts val="1312"/>
              </a:spcBef>
              <a:buClr>
                <a:srgbClr val="000000"/>
              </a:buClr>
              <a:buSzPct val="45000"/>
              <a:buFont typeface="Wingdings" charset="2"/>
              <a:buChar char=""/>
            </a:pPr>
            <a:r>
              <a:rPr b="0" lang="fr-FR" sz="2800" spc="-1" strike="noStrike">
                <a:solidFill>
                  <a:srgbClr val="3e3d2d"/>
                </a:solidFill>
                <a:latin typeface="Century Gothic"/>
              </a:rPr>
              <a:t>Troisième niveau de plan</a:t>
            </a:r>
            <a:endParaRPr b="0" lang="fr-FR" sz="2800" spc="-1" strike="noStrike">
              <a:solidFill>
                <a:srgbClr val="3e3d2d"/>
              </a:solidFill>
              <a:latin typeface="Century Gothic"/>
            </a:endParaRPr>
          </a:p>
          <a:p>
            <a:pPr lvl="3" marL="1728000" indent="-216000">
              <a:spcBef>
                <a:spcPts val="867"/>
              </a:spcBef>
              <a:buClr>
                <a:srgbClr val="000000"/>
              </a:buClr>
              <a:buSzPct val="75000"/>
              <a:buFont typeface="Symbol" charset="2"/>
              <a:buChar char=""/>
            </a:pPr>
            <a:r>
              <a:rPr b="0" lang="fr-FR" sz="2479" spc="-1" strike="noStrike">
                <a:solidFill>
                  <a:srgbClr val="3e3d2d"/>
                </a:solidFill>
                <a:latin typeface="Century Gothic"/>
              </a:rPr>
              <a:t>Quatrième niveau de plan</a:t>
            </a:r>
            <a:endParaRPr b="0" lang="fr-FR" sz="2479" spc="-1" strike="noStrike">
              <a:solidFill>
                <a:srgbClr val="3e3d2d"/>
              </a:solidFill>
              <a:latin typeface="Century Gothic"/>
            </a:endParaRPr>
          </a:p>
          <a:p>
            <a:pPr lvl="4" marL="2160000" indent="-216000">
              <a:spcBef>
                <a:spcPts val="428"/>
              </a:spcBef>
              <a:buClr>
                <a:srgbClr val="000000"/>
              </a:buClr>
              <a:buSzPct val="45000"/>
              <a:buFont typeface="Wingdings" charset="2"/>
              <a:buChar char=""/>
            </a:pPr>
            <a:r>
              <a:rPr b="0" lang="fr-FR" sz="3110" spc="-1" strike="noStrike">
                <a:solidFill>
                  <a:srgbClr val="3e3d2d"/>
                </a:solidFill>
                <a:latin typeface="Century Gothic"/>
              </a:rPr>
              <a:t>Cinquième niveau de plan</a:t>
            </a:r>
            <a:endParaRPr b="0" lang="fr-FR" sz="3110" spc="-1" strike="noStrike">
              <a:solidFill>
                <a:srgbClr val="3e3d2d"/>
              </a:solidFill>
              <a:latin typeface="Century Gothic"/>
            </a:endParaRPr>
          </a:p>
          <a:p>
            <a:pPr lvl="5" marL="2592000" indent="-216000">
              <a:spcBef>
                <a:spcPts val="428"/>
              </a:spcBef>
              <a:buClr>
                <a:srgbClr val="000000"/>
              </a:buClr>
              <a:buSzPct val="45000"/>
              <a:buFont typeface="Wingdings" charset="2"/>
              <a:buChar char=""/>
            </a:pPr>
            <a:r>
              <a:rPr b="0" lang="fr-FR" sz="3110" spc="-1" strike="noStrike">
                <a:solidFill>
                  <a:srgbClr val="3e3d2d"/>
                </a:solidFill>
                <a:latin typeface="Century Gothic"/>
              </a:rPr>
              <a:t>Sixième niveau de plan</a:t>
            </a:r>
            <a:endParaRPr b="0" lang="fr-FR" sz="3110" spc="-1" strike="noStrike">
              <a:solidFill>
                <a:srgbClr val="3e3d2d"/>
              </a:solidFill>
              <a:latin typeface="Century Gothic"/>
            </a:endParaRPr>
          </a:p>
          <a:p>
            <a:pPr lvl="6" marL="3024000" indent="-216000">
              <a:spcBef>
                <a:spcPts val="428"/>
              </a:spcBef>
              <a:buClr>
                <a:srgbClr val="000000"/>
              </a:buClr>
              <a:buSzPct val="45000"/>
              <a:buFont typeface="Wingdings" charset="2"/>
              <a:buChar char=""/>
            </a:pPr>
            <a:r>
              <a:rPr b="0" lang="fr-FR" sz="3110" spc="-1" strike="noStrike">
                <a:solidFill>
                  <a:srgbClr val="3e3d2d"/>
                </a:solidFill>
                <a:latin typeface="Century Gothic"/>
              </a:rPr>
              <a:t>Septième niveau de plan</a:t>
            </a:r>
            <a:endParaRPr b="0" lang="fr-FR" sz="3110" spc="-1" strike="noStrike">
              <a:solidFill>
                <a:srgbClr val="3e3d2d"/>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6" name="Group 1"/>
          <p:cNvGrpSpPr/>
          <p:nvPr/>
        </p:nvGrpSpPr>
        <p:grpSpPr>
          <a:xfrm>
            <a:off x="-937080" y="360"/>
            <a:ext cx="17292600" cy="11095920"/>
            <a:chOff x="-937080" y="360"/>
            <a:chExt cx="17292600" cy="11095920"/>
          </a:xfrm>
        </p:grpSpPr>
        <p:grpSp>
          <p:nvGrpSpPr>
            <p:cNvPr id="127" name="Group 2"/>
            <p:cNvGrpSpPr/>
            <p:nvPr/>
          </p:nvGrpSpPr>
          <p:grpSpPr>
            <a:xfrm>
              <a:off x="128880" y="360"/>
              <a:ext cx="15120000" cy="10692000"/>
              <a:chOff x="128880" y="360"/>
              <a:chExt cx="15120000" cy="10692000"/>
            </a:xfrm>
          </p:grpSpPr>
          <p:grpSp>
            <p:nvGrpSpPr>
              <p:cNvPr id="128" name="Group 3"/>
              <p:cNvGrpSpPr/>
              <p:nvPr/>
            </p:nvGrpSpPr>
            <p:grpSpPr>
              <a:xfrm>
                <a:off x="128880" y="360"/>
                <a:ext cx="4158720" cy="10691280"/>
                <a:chOff x="128880" y="360"/>
                <a:chExt cx="4158720" cy="10691280"/>
              </a:xfrm>
            </p:grpSpPr>
            <p:sp>
              <p:nvSpPr>
                <p:cNvPr id="129" name="CustomShape 4"/>
                <p:cNvSpPr/>
                <p:nvPr/>
              </p:nvSpPr>
              <p:spPr>
                <a:xfrm>
                  <a:off x="1640880" y="360"/>
                  <a:ext cx="264672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30" name="CustomShape 5"/>
                <p:cNvSpPr/>
                <p:nvPr/>
              </p:nvSpPr>
              <p:spPr>
                <a:xfrm>
                  <a:off x="128880" y="360"/>
                  <a:ext cx="75600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31" name="CustomShape 6"/>
                <p:cNvSpPr/>
                <p:nvPr/>
              </p:nvSpPr>
              <p:spPr>
                <a:xfrm>
                  <a:off x="507600" y="360"/>
                  <a:ext cx="125964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132" name="Group 7"/>
              <p:cNvGrpSpPr/>
              <p:nvPr/>
            </p:nvGrpSpPr>
            <p:grpSpPr>
              <a:xfrm>
                <a:off x="827280" y="360"/>
                <a:ext cx="4159440" cy="10691280"/>
                <a:chOff x="827280" y="360"/>
                <a:chExt cx="4159440" cy="10691280"/>
              </a:xfrm>
            </p:grpSpPr>
            <p:sp>
              <p:nvSpPr>
                <p:cNvPr id="133" name="CustomShape 8"/>
                <p:cNvSpPr/>
                <p:nvPr/>
              </p:nvSpPr>
              <p:spPr>
                <a:xfrm>
                  <a:off x="2339280" y="360"/>
                  <a:ext cx="264744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34" name="CustomShape 9"/>
                <p:cNvSpPr/>
                <p:nvPr/>
              </p:nvSpPr>
              <p:spPr>
                <a:xfrm>
                  <a:off x="827280" y="360"/>
                  <a:ext cx="75600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35" name="CustomShape 10"/>
                <p:cNvSpPr/>
                <p:nvPr/>
              </p:nvSpPr>
              <p:spPr>
                <a:xfrm>
                  <a:off x="1206720" y="360"/>
                  <a:ext cx="126000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136" name="Group 11"/>
              <p:cNvGrpSpPr/>
              <p:nvPr/>
            </p:nvGrpSpPr>
            <p:grpSpPr>
              <a:xfrm>
                <a:off x="11093040" y="1080"/>
                <a:ext cx="4155840" cy="10691280"/>
                <a:chOff x="11093040" y="1080"/>
                <a:chExt cx="4155840" cy="10691280"/>
              </a:xfrm>
            </p:grpSpPr>
            <p:sp>
              <p:nvSpPr>
                <p:cNvPr id="137" name="CustomShape 12"/>
                <p:cNvSpPr/>
                <p:nvPr/>
              </p:nvSpPr>
              <p:spPr>
                <a:xfrm rot="10800000">
                  <a:off x="11093040" y="720"/>
                  <a:ext cx="264384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38" name="CustomShape 13"/>
                <p:cNvSpPr/>
                <p:nvPr/>
              </p:nvSpPr>
              <p:spPr>
                <a:xfrm rot="10800000">
                  <a:off x="14494320" y="1080"/>
                  <a:ext cx="75456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39" name="CustomShape 14"/>
                <p:cNvSpPr/>
                <p:nvPr/>
              </p:nvSpPr>
              <p:spPr>
                <a:xfrm rot="10800000">
                  <a:off x="13611240" y="1080"/>
                  <a:ext cx="126036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sp>
            <p:nvSpPr>
              <p:cNvPr id="140" name="CustomShape 15"/>
              <p:cNvSpPr/>
              <p:nvPr/>
            </p:nvSpPr>
            <p:spPr>
              <a:xfrm>
                <a:off x="6429960" y="360"/>
                <a:ext cx="466164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41" name="CustomShape 16"/>
              <p:cNvSpPr/>
              <p:nvPr/>
            </p:nvSpPr>
            <p:spPr>
              <a:xfrm>
                <a:off x="4917960" y="360"/>
                <a:ext cx="75600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42" name="CustomShape 17"/>
              <p:cNvSpPr/>
              <p:nvPr/>
            </p:nvSpPr>
            <p:spPr>
              <a:xfrm>
                <a:off x="5295240" y="360"/>
                <a:ext cx="1260360" cy="10691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grpSp>
        <p:sp>
          <p:nvSpPr>
            <p:cNvPr id="143" name="CustomShape 18"/>
            <p:cNvSpPr/>
            <p:nvPr/>
          </p:nvSpPr>
          <p:spPr>
            <a:xfrm>
              <a:off x="109440" y="7849800"/>
              <a:ext cx="15120000" cy="1832400"/>
            </a:xfrm>
            <a:custGeom>
              <a:avLst/>
              <a:gdLst/>
              <a:ah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144" name="CustomShape 19"/>
            <p:cNvSpPr/>
            <p:nvPr/>
          </p:nvSpPr>
          <p:spPr>
            <a:xfrm>
              <a:off x="109440" y="5406120"/>
              <a:ext cx="15120000" cy="1388520"/>
            </a:xfrm>
            <a:custGeom>
              <a:avLst/>
              <a:gdLst/>
              <a:ah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145" name="CustomShape 20"/>
            <p:cNvSpPr/>
            <p:nvPr/>
          </p:nvSpPr>
          <p:spPr>
            <a:xfrm>
              <a:off x="89640" y="8794800"/>
              <a:ext cx="4968360" cy="1887840"/>
            </a:xfrm>
            <a:custGeom>
              <a:avLst/>
              <a:gdLst/>
              <a:ahLst/>
              <a:rect l="l" t="t" r="r" b="b"/>
              <a:pathLst>
                <a:path w="3004457" h="1211283">
                  <a:moveTo>
                    <a:pt x="0" y="0"/>
                  </a:moveTo>
                  <a:cubicBezTo>
                    <a:pt x="1103415" y="501732"/>
                    <a:pt x="2206831" y="1003465"/>
                    <a:pt x="3004457" y="1211283"/>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146" name="CustomShape 21"/>
            <p:cNvSpPr/>
            <p:nvPr/>
          </p:nvSpPr>
          <p:spPr>
            <a:xfrm>
              <a:off x="109440" y="8239320"/>
              <a:ext cx="15120000" cy="2303640"/>
            </a:xfrm>
            <a:custGeom>
              <a:avLst/>
              <a:gdLst/>
              <a:ah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147" name="CustomShape 22"/>
            <p:cNvSpPr/>
            <p:nvPr/>
          </p:nvSpPr>
          <p:spPr>
            <a:xfrm>
              <a:off x="3664080" y="8001720"/>
              <a:ext cx="11545560" cy="2680920"/>
            </a:xfrm>
            <a:custGeom>
              <a:avLst/>
              <a:gdLst/>
              <a:ah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148" name="CustomShape 23"/>
            <p:cNvSpPr/>
            <p:nvPr/>
          </p:nvSpPr>
          <p:spPr>
            <a:xfrm rot="1800000">
              <a:off x="5151600" y="4469400"/>
              <a:ext cx="2609280" cy="2194200"/>
            </a:xfrm>
            <a:prstGeom prst="hexagon">
              <a:avLst>
                <a:gd name="adj" fmla="val 28544"/>
                <a:gd name="vf" fmla="val 115470"/>
              </a:avLst>
            </a:prstGeom>
            <a:solidFill>
              <a:schemeClr val="bg1">
                <a:alpha val="10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49" name="CustomShape 24"/>
            <p:cNvSpPr/>
            <p:nvPr/>
          </p:nvSpPr>
          <p:spPr>
            <a:xfrm rot="1800000">
              <a:off x="6347880" y="6444360"/>
              <a:ext cx="2610360" cy="219492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50" name="CustomShape 25"/>
            <p:cNvSpPr/>
            <p:nvPr/>
          </p:nvSpPr>
          <p:spPr>
            <a:xfrm rot="1800000">
              <a:off x="6364440" y="2494440"/>
              <a:ext cx="2611440" cy="219348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151" name="CustomShape 26"/>
            <p:cNvSpPr/>
            <p:nvPr/>
          </p:nvSpPr>
          <p:spPr>
            <a:xfrm rot="1800000">
              <a:off x="5118480" y="518400"/>
              <a:ext cx="2609640" cy="2195640"/>
            </a:xfrm>
            <a:prstGeom prst="hexagon">
              <a:avLst>
                <a:gd name="adj" fmla="val 28544"/>
                <a:gd name="vf" fmla="val 115470"/>
              </a:avLst>
            </a:prstGeom>
            <a:solidFill>
              <a:schemeClr val="bg1">
                <a:alpha val="4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152" name="CustomShape 27"/>
            <p:cNvSpPr/>
            <p:nvPr/>
          </p:nvSpPr>
          <p:spPr>
            <a:xfrm rot="1800000">
              <a:off x="7576560" y="8403840"/>
              <a:ext cx="2610360" cy="2194920"/>
            </a:xfrm>
            <a:prstGeom prst="hexagon">
              <a:avLst>
                <a:gd name="adj" fmla="val 28544"/>
                <a:gd name="vf" fmla="val 115470"/>
              </a:avLst>
            </a:prstGeom>
            <a:solidFill>
              <a:schemeClr val="bg1">
                <a:alpha val="6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53" name="CustomShape 28"/>
            <p:cNvSpPr/>
            <p:nvPr/>
          </p:nvSpPr>
          <p:spPr>
            <a:xfrm rot="1800000">
              <a:off x="-439200" y="6561360"/>
              <a:ext cx="2057040" cy="2194920"/>
            </a:xfrm>
            <a:custGeom>
              <a:avLst/>
              <a:gdLst/>
              <a:ah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54" name="CustomShape 29"/>
            <p:cNvSpPr/>
            <p:nvPr/>
          </p:nvSpPr>
          <p:spPr>
            <a:xfrm rot="1800000">
              <a:off x="237240" y="8433360"/>
              <a:ext cx="2609640" cy="219528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55" name="CustomShape 30"/>
            <p:cNvSpPr/>
            <p:nvPr/>
          </p:nvSpPr>
          <p:spPr>
            <a:xfrm rot="1800000">
              <a:off x="284400" y="4453920"/>
              <a:ext cx="2610720" cy="219384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156" name="CustomShape 31"/>
            <p:cNvSpPr/>
            <p:nvPr/>
          </p:nvSpPr>
          <p:spPr>
            <a:xfrm rot="1800000">
              <a:off x="1482120" y="6443640"/>
              <a:ext cx="2607840" cy="219492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57" name="CustomShape 32"/>
            <p:cNvSpPr/>
            <p:nvPr/>
          </p:nvSpPr>
          <p:spPr>
            <a:xfrm rot="1800000">
              <a:off x="2693880" y="8448840"/>
              <a:ext cx="2609280" cy="219456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58" name="CustomShape 33"/>
            <p:cNvSpPr/>
            <p:nvPr/>
          </p:nvSpPr>
          <p:spPr>
            <a:xfrm rot="1800000">
              <a:off x="2725920" y="4469040"/>
              <a:ext cx="2608920" cy="219492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159" name="CustomShape 34"/>
            <p:cNvSpPr/>
            <p:nvPr/>
          </p:nvSpPr>
          <p:spPr>
            <a:xfrm rot="1800000">
              <a:off x="1513440" y="2449800"/>
              <a:ext cx="2610000" cy="219276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60" name="CustomShape 35"/>
            <p:cNvSpPr/>
            <p:nvPr/>
          </p:nvSpPr>
          <p:spPr>
            <a:xfrm rot="1800000">
              <a:off x="11451960" y="6473160"/>
              <a:ext cx="2609640" cy="2195280"/>
            </a:xfrm>
            <a:prstGeom prst="hexagon">
              <a:avLst>
                <a:gd name="adj" fmla="val 28544"/>
                <a:gd name="vf" fmla="val 115470"/>
              </a:avLst>
            </a:prstGeom>
            <a:solidFill>
              <a:schemeClr val="bg1">
                <a:alpha val="10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61" name="CustomShape 36"/>
            <p:cNvSpPr/>
            <p:nvPr/>
          </p:nvSpPr>
          <p:spPr>
            <a:xfrm rot="1800000">
              <a:off x="12679200" y="8464320"/>
              <a:ext cx="2609640" cy="21942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62" name="CustomShape 37"/>
            <p:cNvSpPr/>
            <p:nvPr/>
          </p:nvSpPr>
          <p:spPr>
            <a:xfrm rot="1800000">
              <a:off x="12679560" y="4483440"/>
              <a:ext cx="2609280" cy="219456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163" name="CustomShape 38"/>
            <p:cNvSpPr/>
            <p:nvPr/>
          </p:nvSpPr>
          <p:spPr>
            <a:xfrm rot="1800000">
              <a:off x="13927680" y="6333840"/>
              <a:ext cx="2026440" cy="2193840"/>
            </a:xfrm>
            <a:custGeom>
              <a:avLst/>
              <a:gdLst/>
              <a:ah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64" name="CustomShape 39"/>
            <p:cNvSpPr/>
            <p:nvPr/>
          </p:nvSpPr>
          <p:spPr>
            <a:xfrm rot="1800000">
              <a:off x="13928040" y="2368080"/>
              <a:ext cx="2024280" cy="2194920"/>
            </a:xfrm>
            <a:custGeom>
              <a:avLst/>
              <a:gdLst/>
              <a:ah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grpSp>
      <p:sp>
        <p:nvSpPr>
          <p:cNvPr id="165" name="CustomShape 40"/>
          <p:cNvSpPr/>
          <p:nvPr/>
        </p:nvSpPr>
        <p:spPr>
          <a:xfrm>
            <a:off x="752400" y="518760"/>
            <a:ext cx="13608000" cy="9642960"/>
          </a:xfrm>
          <a:prstGeom prst="rect">
            <a:avLst/>
          </a:prstGeom>
          <a:solidFill>
            <a:schemeClr val="bg1"/>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166" name="CustomShape 41"/>
          <p:cNvSpPr/>
          <p:nvPr/>
        </p:nvSpPr>
        <p:spPr>
          <a:xfrm>
            <a:off x="7539480" y="-32400"/>
            <a:ext cx="6084000" cy="1089000"/>
          </a:xfrm>
          <a:prstGeom prst="rect">
            <a:avLst/>
          </a:prstGeom>
          <a:solidFill>
            <a:srgbClr val="f5f5f5"/>
          </a:solidFill>
          <a:ln>
            <a:solidFill>
              <a:schemeClr val="bg2">
                <a:lumMod val="50000"/>
              </a:schemeClr>
            </a:solidFill>
            <a:round/>
          </a:ln>
        </p:spPr>
        <p:style>
          <a:lnRef idx="2">
            <a:schemeClr val="accent1">
              <a:shade val="50000"/>
            </a:schemeClr>
          </a:lnRef>
          <a:fillRef idx="1">
            <a:schemeClr val="accent1"/>
          </a:fillRef>
          <a:effectRef idx="0">
            <a:schemeClr val="accent1"/>
          </a:effectRef>
          <a:fontRef idx="minor"/>
        </p:style>
      </p:sp>
      <p:sp>
        <p:nvSpPr>
          <p:cNvPr id="167" name="CustomShape 42"/>
          <p:cNvSpPr/>
          <p:nvPr/>
        </p:nvSpPr>
        <p:spPr>
          <a:xfrm>
            <a:off x="7685280" y="-32760"/>
            <a:ext cx="5796000" cy="972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68" name="PlaceHolder 43"/>
          <p:cNvSpPr>
            <a:spLocks noGrp="1"/>
          </p:cNvSpPr>
          <p:nvPr>
            <p:ph type="title"/>
          </p:nvPr>
        </p:nvSpPr>
        <p:spPr>
          <a:xfrm>
            <a:off x="1724040" y="1600920"/>
            <a:ext cx="11615040" cy="1781280"/>
          </a:xfrm>
          <a:prstGeom prst="rect">
            <a:avLst/>
          </a:prstGeom>
        </p:spPr>
        <p:txBody>
          <a:bodyPr anchor="b">
            <a:noAutofit/>
          </a:bodyPr>
          <a:p>
            <a:pPr>
              <a:lnSpc>
                <a:spcPct val="100000"/>
              </a:lnSpc>
            </a:pPr>
            <a:r>
              <a:rPr b="0" lang="fr-FR" sz="4000" spc="-1" strike="noStrike">
                <a:solidFill>
                  <a:srgbClr val="94c600"/>
                </a:solidFill>
                <a:latin typeface="Century Gothic"/>
              </a:rPr>
              <a:t>Modifiez le style du titre</a:t>
            </a:r>
            <a:endParaRPr b="0" lang="fr-FR" sz="4000" spc="-1" strike="noStrike">
              <a:solidFill>
                <a:srgbClr val="000000"/>
              </a:solidFill>
              <a:latin typeface="Century Gothic"/>
            </a:endParaRPr>
          </a:p>
        </p:txBody>
      </p:sp>
      <p:sp>
        <p:nvSpPr>
          <p:cNvPr id="169" name="PlaceHolder 44"/>
          <p:cNvSpPr>
            <a:spLocks noGrp="1"/>
          </p:cNvSpPr>
          <p:nvPr>
            <p:ph type="body"/>
          </p:nvPr>
        </p:nvSpPr>
        <p:spPr>
          <a:xfrm>
            <a:off x="1724040" y="3621960"/>
            <a:ext cx="11206440" cy="5469840"/>
          </a:xfrm>
          <a:prstGeom prst="rect">
            <a:avLst/>
          </a:prstGeom>
        </p:spPr>
        <p:txBody>
          <a:bodyPr>
            <a:noAutofit/>
          </a:bodyPr>
          <a:p>
            <a:pPr marL="343080" indent="-273960">
              <a:lnSpc>
                <a:spcPct val="100000"/>
              </a:lnSpc>
              <a:spcBef>
                <a:spcPts val="479"/>
              </a:spcBef>
              <a:buClr>
                <a:srgbClr val="94c600"/>
              </a:buClr>
              <a:buSzPct val="76000"/>
              <a:buFont typeface="Wingdings 2" charset="2"/>
              <a:buChar char=""/>
            </a:pPr>
            <a:r>
              <a:rPr b="0" lang="fr-FR" sz="2400" spc="-1" strike="noStrike">
                <a:solidFill>
                  <a:srgbClr val="3e3d2d"/>
                </a:solidFill>
                <a:latin typeface="Century Gothic"/>
              </a:rPr>
              <a:t>Modifiez les styles du texte du masque</a:t>
            </a:r>
            <a:endParaRPr b="0" lang="fr-FR" sz="2400" spc="-1" strike="noStrike">
              <a:solidFill>
                <a:srgbClr val="3e3d2d"/>
              </a:solidFill>
              <a:latin typeface="Century Gothic"/>
            </a:endParaRPr>
          </a:p>
          <a:p>
            <a:pPr lvl="1" marL="640080" indent="-273960">
              <a:lnSpc>
                <a:spcPct val="100000"/>
              </a:lnSpc>
              <a:spcBef>
                <a:spcPts val="439"/>
              </a:spcBef>
              <a:buClr>
                <a:srgbClr val="94c600"/>
              </a:buClr>
              <a:buSzPct val="76000"/>
              <a:buFont typeface="Wingdings 2" charset="2"/>
              <a:buChar char=""/>
            </a:pPr>
            <a:r>
              <a:rPr b="0" lang="fr-FR" sz="2200" spc="-1" strike="noStrike">
                <a:solidFill>
                  <a:srgbClr val="3e3d2d"/>
                </a:solidFill>
                <a:latin typeface="Century Gothic"/>
              </a:rPr>
              <a:t>Deuxième niveau</a:t>
            </a:r>
            <a:endParaRPr b="0" lang="fr-FR" sz="2200" spc="-1" strike="noStrike">
              <a:solidFill>
                <a:srgbClr val="3e3d2d"/>
              </a:solidFill>
              <a:latin typeface="Century Gothic"/>
            </a:endParaRPr>
          </a:p>
          <a:p>
            <a:pPr lvl="2" marL="914400" indent="-228240">
              <a:lnSpc>
                <a:spcPct val="100000"/>
              </a:lnSpc>
              <a:spcBef>
                <a:spcPts val="400"/>
              </a:spcBef>
              <a:buClr>
                <a:srgbClr val="94c600"/>
              </a:buClr>
              <a:buSzPct val="76000"/>
              <a:buFont typeface="Wingdings 2" charset="2"/>
              <a:buChar char=""/>
            </a:pPr>
            <a:r>
              <a:rPr b="0" lang="fr-FR" sz="2000" spc="-1" strike="noStrike">
                <a:solidFill>
                  <a:srgbClr val="3e3d2d"/>
                </a:solidFill>
                <a:latin typeface="Century Gothic"/>
              </a:rPr>
              <a:t>Troisième niveau</a:t>
            </a:r>
            <a:endParaRPr b="0" lang="fr-FR" sz="2000" spc="-1" strike="noStrike">
              <a:solidFill>
                <a:srgbClr val="3e3d2d"/>
              </a:solidFill>
              <a:latin typeface="Century Gothic"/>
            </a:endParaRPr>
          </a:p>
          <a:p>
            <a:pPr lvl="3" marL="1124640" indent="-228240">
              <a:lnSpc>
                <a:spcPct val="100000"/>
              </a:lnSpc>
              <a:spcBef>
                <a:spcPts val="360"/>
              </a:spcBef>
              <a:buClr>
                <a:srgbClr val="94c600"/>
              </a:buClr>
              <a:buSzPct val="76000"/>
              <a:buFont typeface="Wingdings 2" charset="2"/>
              <a:buChar char=""/>
            </a:pPr>
            <a:r>
              <a:rPr b="0" lang="fr-FR" sz="1800" spc="-1" strike="noStrike">
                <a:solidFill>
                  <a:srgbClr val="3e3d2d"/>
                </a:solidFill>
                <a:latin typeface="Century Gothic"/>
              </a:rPr>
              <a:t>Quatrième niveau</a:t>
            </a:r>
            <a:endParaRPr b="0" lang="fr-FR" sz="1800" spc="-1" strike="noStrike">
              <a:solidFill>
                <a:srgbClr val="3e3d2d"/>
              </a:solidFill>
              <a:latin typeface="Century Gothic"/>
            </a:endParaRPr>
          </a:p>
          <a:p>
            <a:pPr lvl="4" marL="1325880" indent="-228240">
              <a:lnSpc>
                <a:spcPct val="100000"/>
              </a:lnSpc>
              <a:spcBef>
                <a:spcPts val="320"/>
              </a:spcBef>
              <a:buClr>
                <a:srgbClr val="94c600"/>
              </a:buClr>
              <a:buSzPct val="76000"/>
              <a:buFont typeface="Wingdings 2" charset="2"/>
              <a:buChar char=""/>
            </a:pPr>
            <a:r>
              <a:rPr b="0" lang="fr-FR" sz="1600" spc="-1" strike="noStrike">
                <a:solidFill>
                  <a:srgbClr val="3e3d2d"/>
                </a:solidFill>
                <a:latin typeface="Century Gothic"/>
              </a:rPr>
              <a:t>Cinquième niveau</a:t>
            </a:r>
            <a:endParaRPr b="0" lang="fr-FR" sz="1600" spc="-1" strike="noStrike">
              <a:solidFill>
                <a:srgbClr val="3e3d2d"/>
              </a:solidFill>
              <a:latin typeface="Century Gothic"/>
            </a:endParaRPr>
          </a:p>
        </p:txBody>
      </p:sp>
      <p:sp>
        <p:nvSpPr>
          <p:cNvPr id="170" name="PlaceHolder 45"/>
          <p:cNvSpPr>
            <a:spLocks noGrp="1"/>
          </p:cNvSpPr>
          <p:nvPr>
            <p:ph type="dt"/>
          </p:nvPr>
        </p:nvSpPr>
        <p:spPr>
          <a:xfrm>
            <a:off x="9913320" y="349200"/>
            <a:ext cx="3528000" cy="568440"/>
          </a:xfrm>
          <a:prstGeom prst="rect">
            <a:avLst/>
          </a:prstGeom>
        </p:spPr>
        <p:txBody>
          <a:bodyPr anchor="ctr">
            <a:noAutofit/>
          </a:bodyPr>
          <a:p>
            <a:pPr algn="r">
              <a:lnSpc>
                <a:spcPct val="100000"/>
              </a:lnSpc>
            </a:pPr>
            <a:fld id="{CC70C454-E216-4CFA-A823-1A6039C7D5A2}" type="datetime">
              <a:rPr b="0" lang="fr-FR" sz="1200" spc="-1" strike="noStrike">
                <a:solidFill>
                  <a:srgbClr val="fefefe"/>
                </a:solidFill>
                <a:latin typeface="Century Gothic"/>
              </a:rPr>
              <a:t>04/10/2020</a:t>
            </a:fld>
            <a:endParaRPr b="0" lang="fr-FR" sz="1200" spc="-1" strike="noStrike">
              <a:latin typeface="Times New Roman"/>
            </a:endParaRPr>
          </a:p>
        </p:txBody>
      </p:sp>
      <p:sp>
        <p:nvSpPr>
          <p:cNvPr id="171" name="PlaceHolder 46"/>
          <p:cNvSpPr>
            <a:spLocks noGrp="1"/>
          </p:cNvSpPr>
          <p:nvPr>
            <p:ph type="ftr"/>
          </p:nvPr>
        </p:nvSpPr>
        <p:spPr>
          <a:xfrm>
            <a:off x="7671240" y="9122760"/>
            <a:ext cx="5790240" cy="568440"/>
          </a:xfrm>
          <a:prstGeom prst="rect">
            <a:avLst/>
          </a:prstGeom>
        </p:spPr>
        <p:txBody>
          <a:bodyPr anchor="ctr">
            <a:noAutofit/>
          </a:bodyPr>
          <a:p>
            <a:endParaRPr b="0" lang="fr-FR" sz="2400" spc="-1" strike="noStrike">
              <a:latin typeface="Times New Roman"/>
            </a:endParaRPr>
          </a:p>
        </p:txBody>
      </p:sp>
      <p:sp>
        <p:nvSpPr>
          <p:cNvPr id="172" name="PlaceHolder 47"/>
          <p:cNvSpPr>
            <a:spLocks noGrp="1"/>
          </p:cNvSpPr>
          <p:nvPr>
            <p:ph type="sldNum"/>
          </p:nvPr>
        </p:nvSpPr>
        <p:spPr>
          <a:xfrm>
            <a:off x="7685640" y="349200"/>
            <a:ext cx="2201760" cy="568440"/>
          </a:xfrm>
          <a:prstGeom prst="rect">
            <a:avLst/>
          </a:prstGeom>
        </p:spPr>
        <p:txBody>
          <a:bodyPr anchor="ctr">
            <a:noAutofit/>
          </a:bodyPr>
          <a:p>
            <a:pPr>
              <a:lnSpc>
                <a:spcPct val="100000"/>
              </a:lnSpc>
            </a:pPr>
            <a:fld id="{20C8C48D-B809-4430-BE14-FB964FE6C52A}" type="slidenum">
              <a:rPr b="0" lang="fr-FR" sz="1200" spc="-1" strike="noStrike">
                <a:solidFill>
                  <a:srgbClr val="fefefe"/>
                </a:solidFill>
                <a:latin typeface="Century Gothic"/>
              </a:rPr>
              <a:t>1</a:t>
            </a:fld>
            <a:endParaRPr b="0" lang="fr-FR"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7500"/>
        </a:solidFill>
      </p:bgPr>
    </p:bg>
    <p:spTree>
      <p:nvGrpSpPr>
        <p:cNvPr id="1" name=""/>
        <p:cNvGrpSpPr/>
        <p:nvPr/>
      </p:nvGrpSpPr>
      <p:grpSpPr>
        <a:xfrm>
          <a:off x="0" y="0"/>
          <a:ext cx="0" cy="0"/>
          <a:chOff x="0" y="0"/>
          <a:chExt cx="0" cy="0"/>
        </a:xfrm>
      </p:grpSpPr>
      <p:sp>
        <p:nvSpPr>
          <p:cNvPr id="209" name="TextShape 1"/>
          <p:cNvSpPr txBox="1"/>
          <p:nvPr/>
        </p:nvSpPr>
        <p:spPr>
          <a:xfrm>
            <a:off x="7858080" y="5554800"/>
            <a:ext cx="5472360" cy="1964520"/>
          </a:xfrm>
          <a:prstGeom prst="rect">
            <a:avLst/>
          </a:prstGeom>
          <a:noFill/>
          <a:ln>
            <a:noFill/>
          </a:ln>
        </p:spPr>
        <p:txBody>
          <a:bodyPr>
            <a:noAutofit/>
          </a:bodyPr>
          <a:p>
            <a:pPr>
              <a:lnSpc>
                <a:spcPct val="100000"/>
              </a:lnSpc>
              <a:spcBef>
                <a:spcPts val="360"/>
              </a:spcBef>
            </a:pPr>
            <a:r>
              <a:rPr b="0" lang="fr-FR" sz="1800" spc="-1" strike="noStrike">
                <a:solidFill>
                  <a:srgbClr val="424242"/>
                </a:solidFill>
                <a:latin typeface="Century Gothic"/>
              </a:rPr>
              <a:t>NotOnlySQL Database</a:t>
            </a:r>
            <a:endParaRPr b="0" lang="fr-FR" sz="1800" spc="-1" strike="noStrike">
              <a:latin typeface="Arial"/>
            </a:endParaRPr>
          </a:p>
        </p:txBody>
      </p:sp>
      <p:pic>
        <p:nvPicPr>
          <p:cNvPr id="210" name="Image 3" descr=""/>
          <p:cNvPicPr/>
          <p:nvPr/>
        </p:nvPicPr>
        <p:blipFill>
          <a:blip r:embed="rId1"/>
          <a:stretch/>
        </p:blipFill>
        <p:spPr>
          <a:xfrm>
            <a:off x="7640640" y="0"/>
            <a:ext cx="6048000" cy="356364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754200" y="592200"/>
            <a:ext cx="11615040" cy="1306080"/>
          </a:xfrm>
          <a:prstGeom prst="rect">
            <a:avLst/>
          </a:prstGeom>
          <a:noFill/>
          <a:ln>
            <a:noFill/>
          </a:ln>
        </p:spPr>
        <p:txBody>
          <a:bodyPr anchor="b">
            <a:normAutofit/>
          </a:bodyPr>
          <a:p>
            <a:pPr>
              <a:lnSpc>
                <a:spcPct val="100000"/>
              </a:lnSpc>
            </a:pPr>
            <a:r>
              <a:rPr b="1" lang="fr-FR" sz="4000" spc="-1" strike="noStrike">
                <a:solidFill>
                  <a:srgbClr val="c9211e"/>
                </a:solidFill>
                <a:latin typeface="Century Gothic"/>
              </a:rPr>
              <a:t>Graph Databases</a:t>
            </a:r>
            <a:endParaRPr b="0" lang="fr-FR" sz="4000" spc="-1" strike="noStrike">
              <a:solidFill>
                <a:srgbClr val="c9211e"/>
              </a:solidFill>
              <a:latin typeface="Century Gothic"/>
            </a:endParaRPr>
          </a:p>
        </p:txBody>
      </p:sp>
      <p:sp>
        <p:nvSpPr>
          <p:cNvPr id="233" name="TextShape 2"/>
          <p:cNvSpPr txBox="1"/>
          <p:nvPr/>
        </p:nvSpPr>
        <p:spPr>
          <a:xfrm>
            <a:off x="754200" y="1899720"/>
            <a:ext cx="13608000" cy="8196480"/>
          </a:xfrm>
          <a:prstGeom prst="rect">
            <a:avLst/>
          </a:prstGeom>
          <a:noFill/>
          <a:ln>
            <a:noFill/>
          </a:ln>
        </p:spPr>
        <p:txBody>
          <a:bodyPr>
            <a:normAutofit/>
          </a:bodyPr>
          <a:p>
            <a:pPr marL="343080" indent="-273960">
              <a:lnSpc>
                <a:spcPct val="100000"/>
              </a:lnSpc>
              <a:spcBef>
                <a:spcPts val="241"/>
              </a:spcBef>
              <a:buClr>
                <a:srgbClr val="94c600"/>
              </a:buClr>
              <a:buSzPct val="76000"/>
              <a:buFont typeface="Wingdings 2" charset="2"/>
              <a:buChar char=""/>
            </a:pPr>
            <a:r>
              <a:rPr b="0" lang="fr-FR" sz="1200" spc="-1" strike="noStrike">
                <a:solidFill>
                  <a:srgbClr val="3e3d2d"/>
                </a:solidFill>
                <a:latin typeface="Century Gothic"/>
              </a:rPr>
              <a:t>A graph database focuses on the relationship between data elements. Each element is stored as a node (such as a person in a social media graph). The connections between elements are called links or relationships. In a graph database, connections are first-class elements of the database, stored directly. In relational databases, links are implied, using data to express the relationships.</a:t>
            </a:r>
            <a:endParaRPr b="0" lang="fr-FR" sz="1200" spc="-1" strike="noStrike">
              <a:solidFill>
                <a:srgbClr val="3e3d2d"/>
              </a:solidFill>
              <a:latin typeface="Century Gothic"/>
            </a:endParaRPr>
          </a:p>
          <a:p>
            <a:pPr marL="343080" indent="-273960">
              <a:lnSpc>
                <a:spcPct val="100000"/>
              </a:lnSpc>
              <a:spcBef>
                <a:spcPts val="241"/>
              </a:spcBef>
              <a:buClr>
                <a:srgbClr val="94c600"/>
              </a:buClr>
              <a:buSzPct val="76000"/>
              <a:buFont typeface="Wingdings 2" charset="2"/>
              <a:buChar char=""/>
            </a:pPr>
            <a:r>
              <a:rPr b="0" lang="fr-FR" sz="1200" spc="-1" strike="noStrike">
                <a:solidFill>
                  <a:srgbClr val="3e3d2d"/>
                </a:solidFill>
                <a:latin typeface="Century Gothic"/>
              </a:rPr>
              <a:t>A graph database is optimized to capture and search the connections between data elements, overcoming the overhead associated with JOINing multiple tables in SQL.</a:t>
            </a:r>
            <a:endParaRPr b="0" lang="fr-FR" sz="1200" spc="-1" strike="noStrike">
              <a:solidFill>
                <a:srgbClr val="3e3d2d"/>
              </a:solidFill>
              <a:latin typeface="Century Gothic"/>
            </a:endParaRPr>
          </a:p>
          <a:p>
            <a:pPr marL="343080" indent="-273960">
              <a:lnSpc>
                <a:spcPct val="100000"/>
              </a:lnSpc>
              <a:spcBef>
                <a:spcPts val="241"/>
              </a:spcBef>
              <a:buClr>
                <a:srgbClr val="94c600"/>
              </a:buClr>
              <a:buSzPct val="76000"/>
              <a:buFont typeface="Wingdings 2" charset="2"/>
              <a:buChar char=""/>
            </a:pPr>
            <a:r>
              <a:rPr b="0" lang="fr-FR" sz="1200" spc="-1" strike="noStrike">
                <a:solidFill>
                  <a:srgbClr val="3e3d2d"/>
                </a:solidFill>
                <a:latin typeface="Century Gothic"/>
              </a:rPr>
              <a:t>Very few real-world business systems can survive solely on graph queries. As a result graph databases are usually run alongside other more traditional databases.</a:t>
            </a:r>
            <a:endParaRPr b="0" lang="fr-FR" sz="1200" spc="-1" strike="noStrike">
              <a:solidFill>
                <a:srgbClr val="3e3d2d"/>
              </a:solidFill>
              <a:latin typeface="Century Gothic"/>
            </a:endParaRPr>
          </a:p>
          <a:p>
            <a:pPr marL="343080" indent="-273960">
              <a:lnSpc>
                <a:spcPct val="100000"/>
              </a:lnSpc>
              <a:spcBef>
                <a:spcPts val="241"/>
              </a:spcBef>
              <a:buClr>
                <a:srgbClr val="94c600"/>
              </a:buClr>
              <a:buSzPct val="76000"/>
              <a:buFont typeface="Wingdings 2" charset="2"/>
              <a:buChar char=""/>
            </a:pPr>
            <a:r>
              <a:rPr b="0" lang="fr-FR" sz="1200" spc="-1" strike="noStrike">
                <a:solidFill>
                  <a:srgbClr val="3e3d2d"/>
                </a:solidFill>
                <a:latin typeface="Century Gothic"/>
              </a:rPr>
              <a:t>Use cases include fraud detection, social networks, and knowledge graphs.</a:t>
            </a:r>
            <a:endParaRPr b="0" lang="fr-FR" sz="1200" spc="-1" strike="noStrike">
              <a:solidFill>
                <a:srgbClr val="3e3d2d"/>
              </a:solidFill>
              <a:latin typeface="Century Gothic"/>
            </a:endParaRPr>
          </a:p>
          <a:p>
            <a:pPr marL="343080" indent="-273960">
              <a:lnSpc>
                <a:spcPct val="100000"/>
              </a:lnSpc>
              <a:spcBef>
                <a:spcPts val="241"/>
              </a:spcBef>
              <a:buClr>
                <a:srgbClr val="94c600"/>
              </a:buClr>
              <a:buSzPct val="76000"/>
              <a:buFont typeface="Wingdings 2" charset="2"/>
              <a:buChar char=""/>
            </a:pPr>
            <a:r>
              <a:rPr b="0" lang="fr-FR" sz="1200" spc="-1" strike="noStrike">
                <a:solidFill>
                  <a:srgbClr val="3e3d2d"/>
                </a:solidFill>
                <a:latin typeface="Century Gothic"/>
              </a:rPr>
              <a:t>As you can see, despite a common umbrella, NoSQL databases are diverse in their data structures and their applications.</a:t>
            </a:r>
            <a:endParaRPr b="0" lang="fr-FR" sz="1200" spc="-1" strike="noStrike">
              <a:solidFill>
                <a:srgbClr val="3e3d2d"/>
              </a:solidFill>
              <a:latin typeface="Century Gothic"/>
            </a:endParaRPr>
          </a:p>
        </p:txBody>
      </p:sp>
      <p:pic>
        <p:nvPicPr>
          <p:cNvPr id="234" name="Image 3" descr=""/>
          <p:cNvPicPr/>
          <p:nvPr/>
        </p:nvPicPr>
        <p:blipFill>
          <a:blip r:embed="rId1"/>
          <a:stretch/>
        </p:blipFill>
        <p:spPr>
          <a:xfrm>
            <a:off x="7456320" y="5346000"/>
            <a:ext cx="6737760" cy="47552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754200" y="592200"/>
            <a:ext cx="11615040" cy="1306080"/>
          </a:xfrm>
          <a:prstGeom prst="rect">
            <a:avLst/>
          </a:prstGeom>
          <a:noFill/>
          <a:ln>
            <a:noFill/>
          </a:ln>
        </p:spPr>
        <p:txBody>
          <a:bodyPr anchor="b">
            <a:normAutofit/>
          </a:bodyPr>
          <a:p>
            <a:pPr>
              <a:lnSpc>
                <a:spcPct val="100000"/>
              </a:lnSpc>
            </a:pPr>
            <a:r>
              <a:rPr b="1" lang="fr-FR" sz="4000" spc="-1" strike="noStrike">
                <a:solidFill>
                  <a:srgbClr val="c9211e"/>
                </a:solidFill>
                <a:latin typeface="Century Gothic"/>
              </a:rPr>
              <a:t>ACID theorem</a:t>
            </a:r>
            <a:endParaRPr b="0" lang="fr-FR" sz="4000" spc="-1" strike="noStrike">
              <a:solidFill>
                <a:srgbClr val="c9211e"/>
              </a:solidFill>
              <a:latin typeface="Century Gothic"/>
            </a:endParaRPr>
          </a:p>
        </p:txBody>
      </p:sp>
      <p:sp>
        <p:nvSpPr>
          <p:cNvPr id="236" name="TextShape 2"/>
          <p:cNvSpPr txBox="1"/>
          <p:nvPr/>
        </p:nvSpPr>
        <p:spPr>
          <a:xfrm>
            <a:off x="754200" y="1899720"/>
            <a:ext cx="13608000" cy="8196480"/>
          </a:xfrm>
          <a:prstGeom prst="rect">
            <a:avLst/>
          </a:prstGeom>
          <a:noFill/>
          <a:ln>
            <a:noFill/>
          </a:ln>
        </p:spPr>
        <p:txBody>
          <a:bodyPr>
            <a:normAutofit/>
          </a:bodyPr>
          <a:p>
            <a:pPr marL="343080" indent="-273960">
              <a:lnSpc>
                <a:spcPct val="100000"/>
              </a:lnSpc>
              <a:spcBef>
                <a:spcPts val="241"/>
              </a:spcBef>
              <a:buClr>
                <a:srgbClr val="94c600"/>
              </a:buClr>
              <a:buSzPct val="76000"/>
              <a:buFont typeface="Wingdings 2" charset="2"/>
              <a:buChar char=""/>
            </a:pPr>
            <a:r>
              <a:rPr b="0" lang="fr-FR" sz="1200" spc="-1" strike="noStrike">
                <a:solidFill>
                  <a:srgbClr val="3e3d2d"/>
                </a:solidFill>
                <a:latin typeface="Century Gothic"/>
              </a:rPr>
              <a:t>In computer science, ACID (atomicity, consistency, isolation, durability) is a set of properties of database transactions intended to guarantee data validity despite errors, power failures, and other mishaps. In the context of databases, a sequence of database operations that satisfies the ACID properties (which can be perceived as a single logical operation on the data) is called a transaction. For example, a transfer of funds from one bank account to another, even involving multiple changes such as debiting one account and crediting another, is a single transaction.</a:t>
            </a:r>
            <a:endParaRPr b="0" lang="fr-FR" sz="1200" spc="-1" strike="noStrike">
              <a:solidFill>
                <a:srgbClr val="3e3d2d"/>
              </a:solidFill>
              <a:latin typeface="Century Gothic"/>
            </a:endParaRPr>
          </a:p>
          <a:p>
            <a:pPr marL="343080" indent="-273960">
              <a:lnSpc>
                <a:spcPct val="100000"/>
              </a:lnSpc>
              <a:spcBef>
                <a:spcPts val="241"/>
              </a:spcBef>
              <a:buClr>
                <a:srgbClr val="94c600"/>
              </a:buClr>
              <a:buSzPct val="76000"/>
              <a:buFont typeface="Wingdings 2" charset="2"/>
              <a:buChar char=""/>
            </a:pPr>
            <a:r>
              <a:rPr b="0" lang="fr-FR" sz="1200" spc="-1" strike="noStrike">
                <a:solidFill>
                  <a:srgbClr val="3e3d2d"/>
                </a:solidFill>
                <a:latin typeface="Century Gothic"/>
              </a:rPr>
              <a:t>In 1983, Andreas Reuter and Theo Härder coined the acronym ACID, building on earlier work by Jim Gray who named atomicity, consistency, and durability, but not isolation, when characterizing the transaction concept. These four properties are the major guarantees of the transaction paradigm, which has influenced many aspects of development in database systems.</a:t>
            </a:r>
            <a:endParaRPr b="0" lang="fr-FR" sz="1200" spc="-1" strike="noStrike">
              <a:solidFill>
                <a:srgbClr val="3e3d2d"/>
              </a:solidFill>
              <a:latin typeface="Century Gothic"/>
            </a:endParaRPr>
          </a:p>
          <a:p>
            <a:pPr marL="343080" indent="-273960">
              <a:lnSpc>
                <a:spcPct val="100000"/>
              </a:lnSpc>
              <a:spcBef>
                <a:spcPts val="241"/>
              </a:spcBef>
              <a:buClr>
                <a:srgbClr val="94c600"/>
              </a:buClr>
              <a:buSzPct val="76000"/>
              <a:buFont typeface="Wingdings 2" charset="2"/>
              <a:buChar char=""/>
            </a:pPr>
            <a:r>
              <a:rPr b="0" lang="fr-FR" sz="1200" spc="-1" strike="noStrike">
                <a:solidFill>
                  <a:srgbClr val="3e3d2d"/>
                </a:solidFill>
                <a:latin typeface="Century Gothic"/>
              </a:rPr>
              <a:t>According to Gray and Reuter, the IBM Information Management System supported ACID transactions as early as 1973 (although the acronym was created later).</a:t>
            </a: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p:txBody>
      </p:sp>
      <p:pic>
        <p:nvPicPr>
          <p:cNvPr id="237" name="Image 4" descr=""/>
          <p:cNvPicPr/>
          <p:nvPr/>
        </p:nvPicPr>
        <p:blipFill>
          <a:blip r:embed="rId1"/>
          <a:stretch/>
        </p:blipFill>
        <p:spPr>
          <a:xfrm>
            <a:off x="6549120" y="5581800"/>
            <a:ext cx="7747920" cy="45136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754200" y="592200"/>
            <a:ext cx="11615040" cy="1306080"/>
          </a:xfrm>
          <a:prstGeom prst="rect">
            <a:avLst/>
          </a:prstGeom>
          <a:noFill/>
          <a:ln>
            <a:noFill/>
          </a:ln>
        </p:spPr>
        <p:txBody>
          <a:bodyPr anchor="b">
            <a:normAutofit/>
          </a:bodyPr>
          <a:p>
            <a:pPr>
              <a:lnSpc>
                <a:spcPct val="100000"/>
              </a:lnSpc>
            </a:pPr>
            <a:r>
              <a:rPr b="1" lang="fr-FR" sz="4000" spc="-1" strike="noStrike">
                <a:solidFill>
                  <a:srgbClr val="94c600"/>
                </a:solidFill>
                <a:latin typeface="Century Gothic"/>
              </a:rPr>
              <a:t>CAP theorem</a:t>
            </a:r>
            <a:endParaRPr b="0" lang="fr-FR" sz="4000" spc="-1" strike="noStrike">
              <a:solidFill>
                <a:srgbClr val="000000"/>
              </a:solidFill>
              <a:latin typeface="Century Gothic"/>
            </a:endParaRPr>
          </a:p>
        </p:txBody>
      </p:sp>
      <p:sp>
        <p:nvSpPr>
          <p:cNvPr id="239" name="TextShape 2"/>
          <p:cNvSpPr txBox="1"/>
          <p:nvPr/>
        </p:nvSpPr>
        <p:spPr>
          <a:xfrm>
            <a:off x="754200" y="1899720"/>
            <a:ext cx="13608000" cy="8196480"/>
          </a:xfrm>
          <a:prstGeom prst="rect">
            <a:avLst/>
          </a:prstGeom>
          <a:noFill/>
          <a:ln>
            <a:noFill/>
          </a:ln>
        </p:spPr>
        <p:txBody>
          <a:bodyPr>
            <a:normAutofit/>
          </a:bodyPr>
          <a:p>
            <a:pPr marL="343080" indent="-273960">
              <a:lnSpc>
                <a:spcPct val="100000"/>
              </a:lnSpc>
              <a:spcBef>
                <a:spcPts val="241"/>
              </a:spcBef>
              <a:buClr>
                <a:srgbClr val="94c600"/>
              </a:buClr>
              <a:buSzPct val="76000"/>
              <a:buFont typeface="Wingdings 2" charset="2"/>
              <a:buChar char=""/>
            </a:pPr>
            <a:r>
              <a:rPr b="0" lang="fr-FR" sz="1200" spc="-1" strike="noStrike">
                <a:solidFill>
                  <a:srgbClr val="3e3d2d"/>
                </a:solidFill>
                <a:latin typeface="Century Gothic"/>
              </a:rPr>
              <a:t>Have you ever seen an advertisement for a landscaper, house painter, or some other tradesperson that starts with the headline, “Cheap, Fast, and Good: Pick Two”?</a:t>
            </a:r>
            <a:endParaRPr b="0" lang="fr-FR" sz="1200" spc="-1" strike="noStrike">
              <a:solidFill>
                <a:srgbClr val="3e3d2d"/>
              </a:solidFill>
              <a:latin typeface="Century Gothic"/>
            </a:endParaRPr>
          </a:p>
          <a:p>
            <a:pPr marL="343080" indent="-273960">
              <a:lnSpc>
                <a:spcPct val="100000"/>
              </a:lnSpc>
              <a:spcBef>
                <a:spcPts val="241"/>
              </a:spcBef>
              <a:buClr>
                <a:srgbClr val="94c600"/>
              </a:buClr>
              <a:buSzPct val="76000"/>
              <a:buFont typeface="Wingdings 2" charset="2"/>
              <a:buChar char=""/>
            </a:pPr>
            <a:r>
              <a:rPr b="0" lang="fr-FR" sz="1200" spc="-1" strike="noStrike">
                <a:solidFill>
                  <a:srgbClr val="3e3d2d"/>
                </a:solidFill>
                <a:latin typeface="Century Gothic"/>
              </a:rPr>
              <a:t>The CAP theorem applies a similar type of logic to distributed systems—namely, that a distributed system can deliver only two of three desired characteristics: consistency, availability, and partition tolerance (the ‘C,’ ‘A’ and ‘P’ in CAP).</a:t>
            </a:r>
            <a:endParaRPr b="0" lang="fr-FR" sz="1200" spc="-1" strike="noStrike">
              <a:solidFill>
                <a:srgbClr val="3e3d2d"/>
              </a:solidFill>
              <a:latin typeface="Century Gothic"/>
            </a:endParaRPr>
          </a:p>
          <a:p>
            <a:pPr marL="343080" indent="-273960">
              <a:lnSpc>
                <a:spcPct val="100000"/>
              </a:lnSpc>
              <a:spcBef>
                <a:spcPts val="241"/>
              </a:spcBef>
              <a:buClr>
                <a:srgbClr val="94c600"/>
              </a:buClr>
              <a:buSzPct val="76000"/>
              <a:buFont typeface="Wingdings 2" charset="2"/>
              <a:buChar char=""/>
            </a:pPr>
            <a:r>
              <a:rPr b="0" lang="fr-FR" sz="1200" spc="-1" strike="noStrike">
                <a:solidFill>
                  <a:srgbClr val="3e3d2d"/>
                </a:solidFill>
                <a:latin typeface="Century Gothic"/>
              </a:rPr>
              <a:t>A distributed system is a network that stores data on more than one node (physical or virtual machines) at the same time. Because all cloud applications are distributed systems, it’s essential to understand the CAP theorem when designing a cloud app so that you can choose a data management system that delivers the characteristics your application needs most.</a:t>
            </a:r>
            <a:endParaRPr b="0" lang="fr-FR" sz="1200" spc="-1" strike="noStrike">
              <a:solidFill>
                <a:srgbClr val="3e3d2d"/>
              </a:solidFill>
              <a:latin typeface="Century Gothic"/>
            </a:endParaRPr>
          </a:p>
          <a:p>
            <a:pPr marL="343080" indent="-273960">
              <a:lnSpc>
                <a:spcPct val="100000"/>
              </a:lnSpc>
              <a:spcBef>
                <a:spcPts val="241"/>
              </a:spcBef>
              <a:buClr>
                <a:srgbClr val="94c600"/>
              </a:buClr>
              <a:buSzPct val="76000"/>
              <a:buFont typeface="Wingdings 2" charset="2"/>
              <a:buChar char=""/>
            </a:pPr>
            <a:r>
              <a:rPr b="0" lang="fr-FR" sz="1200" spc="-1" strike="noStrike">
                <a:solidFill>
                  <a:srgbClr val="3e3d2d"/>
                </a:solidFill>
                <a:latin typeface="Century Gothic"/>
              </a:rPr>
              <a:t>The CAP theorem is also called Brewer’s Theorem, because it was first advanced by Professor Eric A. Brewer during a talk he gave on distributed computing in 2000. Two years later, MIT professors Seth Gilbert and Nancy Lynch published a proof of “Brewer’s Conjecture.”</a:t>
            </a:r>
            <a:endParaRPr b="0" lang="fr-FR" sz="1200" spc="-1" strike="noStrike">
              <a:solidFill>
                <a:srgbClr val="3e3d2d"/>
              </a:solidFill>
              <a:latin typeface="Century Gothic"/>
            </a:endParaRPr>
          </a:p>
        </p:txBody>
      </p:sp>
      <p:pic>
        <p:nvPicPr>
          <p:cNvPr id="240" name="Image 3" descr=""/>
          <p:cNvPicPr/>
          <p:nvPr/>
        </p:nvPicPr>
        <p:blipFill>
          <a:blip r:embed="rId1"/>
          <a:stretch/>
        </p:blipFill>
        <p:spPr>
          <a:xfrm>
            <a:off x="3450600" y="5948280"/>
            <a:ext cx="7824600" cy="420516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754200" y="592200"/>
            <a:ext cx="11615040" cy="1306080"/>
          </a:xfrm>
          <a:prstGeom prst="rect">
            <a:avLst/>
          </a:prstGeom>
          <a:noFill/>
          <a:ln>
            <a:noFill/>
          </a:ln>
        </p:spPr>
        <p:txBody>
          <a:bodyPr anchor="b">
            <a:normAutofit/>
          </a:bodyPr>
          <a:p>
            <a:pPr>
              <a:lnSpc>
                <a:spcPct val="100000"/>
              </a:lnSpc>
            </a:pPr>
            <a:r>
              <a:rPr b="1" lang="fr-FR" sz="4000" spc="-1" strike="noStrike">
                <a:solidFill>
                  <a:srgbClr val="94c600"/>
                </a:solidFill>
                <a:latin typeface="Century Gothic"/>
              </a:rPr>
              <a:t>NoSQL Advantages</a:t>
            </a:r>
            <a:endParaRPr b="0" lang="fr-FR" sz="4000" spc="-1" strike="noStrike">
              <a:solidFill>
                <a:srgbClr val="000000"/>
              </a:solidFill>
              <a:latin typeface="Century Gothic"/>
            </a:endParaRPr>
          </a:p>
        </p:txBody>
      </p:sp>
      <p:sp>
        <p:nvSpPr>
          <p:cNvPr id="242" name="TextShape 2"/>
          <p:cNvSpPr txBox="1"/>
          <p:nvPr/>
        </p:nvSpPr>
        <p:spPr>
          <a:xfrm>
            <a:off x="754200" y="1899720"/>
            <a:ext cx="13608000" cy="8196480"/>
          </a:xfrm>
          <a:prstGeom prst="rect">
            <a:avLst/>
          </a:prstGeom>
          <a:noFill/>
          <a:ln>
            <a:noFill/>
          </a:ln>
        </p:spPr>
        <p:txBody>
          <a:bodyPr>
            <a:normAutofit/>
          </a:bodyPr>
          <a:p>
            <a:pPr marL="343080" indent="-273960">
              <a:lnSpc>
                <a:spcPct val="100000"/>
              </a:lnSpc>
              <a:spcBef>
                <a:spcPts val="300"/>
              </a:spcBef>
              <a:buClr>
                <a:srgbClr val="94c600"/>
              </a:buClr>
              <a:buSzPct val="76000"/>
              <a:buFont typeface="Wingdings 2" charset="2"/>
              <a:buChar char=""/>
            </a:pPr>
            <a:r>
              <a:rPr b="1" lang="fr-FR" sz="1500" spc="-1" strike="noStrike">
                <a:solidFill>
                  <a:srgbClr val="3e3d2d"/>
                </a:solidFill>
                <a:latin typeface="Century Gothic"/>
              </a:rPr>
              <a:t>1. Elastic Scalability</a:t>
            </a:r>
            <a:endParaRPr b="0" lang="fr-FR" sz="1500" spc="-1" strike="noStrike">
              <a:solidFill>
                <a:srgbClr val="3e3d2d"/>
              </a:solidFill>
              <a:latin typeface="Century Gothic"/>
            </a:endParaRPr>
          </a:p>
          <a:p>
            <a:pPr marL="68760">
              <a:lnSpc>
                <a:spcPct val="100000"/>
              </a:lnSpc>
              <a:spcBef>
                <a:spcPts val="300"/>
              </a:spcBef>
            </a:pPr>
            <a:endParaRPr b="0" lang="fr-FR" sz="1500" spc="-1" strike="noStrike">
              <a:solidFill>
                <a:srgbClr val="3e3d2d"/>
              </a:solidFill>
              <a:latin typeface="Century Gothic"/>
            </a:endParaRPr>
          </a:p>
          <a:p>
            <a:pPr marL="68760">
              <a:lnSpc>
                <a:spcPct val="100000"/>
              </a:lnSpc>
              <a:spcBef>
                <a:spcPts val="300"/>
              </a:spcBef>
            </a:pPr>
            <a:r>
              <a:rPr b="0" lang="fr-FR" sz="1500" spc="-1" strike="noStrike">
                <a:solidFill>
                  <a:srgbClr val="3e3d2d"/>
                </a:solidFill>
                <a:latin typeface="Century Gothic"/>
              </a:rPr>
              <a:t>In the past, the best DBA services still had to depend on scaling up whenever there was a need for expansion. This meant purchasing larger servers to deal with the increasing data load. NoSQL databases offer the much easier option of scaling out – the databases are distributed across multiple pre-existing hosts. With an increase in the availability requirements and transaction rates, scaling out onto virtual environments offers a more economical alternative to hardware scaling.</a:t>
            </a:r>
            <a:endParaRPr b="0" lang="fr-FR" sz="1500" spc="-1" strike="noStrike">
              <a:solidFill>
                <a:srgbClr val="3e3d2d"/>
              </a:solidFill>
              <a:latin typeface="Century Gothic"/>
            </a:endParaRPr>
          </a:p>
          <a:p>
            <a:pPr marL="68760">
              <a:lnSpc>
                <a:spcPct val="100000"/>
              </a:lnSpc>
              <a:spcBef>
                <a:spcPts val="300"/>
              </a:spcBef>
            </a:pPr>
            <a:endParaRPr b="0" lang="fr-FR" sz="1500" spc="-1" strike="noStrike">
              <a:solidFill>
                <a:srgbClr val="3e3d2d"/>
              </a:solidFill>
              <a:latin typeface="Century Gothic"/>
            </a:endParaRPr>
          </a:p>
          <a:p>
            <a:pPr marL="343080" indent="-273960">
              <a:lnSpc>
                <a:spcPct val="100000"/>
              </a:lnSpc>
              <a:spcBef>
                <a:spcPts val="300"/>
              </a:spcBef>
              <a:buClr>
                <a:srgbClr val="94c600"/>
              </a:buClr>
              <a:buSzPct val="76000"/>
              <a:buFont typeface="Wingdings 2" charset="2"/>
              <a:buChar char=""/>
            </a:pPr>
            <a:r>
              <a:rPr b="1" lang="fr-FR" sz="1500" spc="-1" strike="noStrike">
                <a:solidFill>
                  <a:srgbClr val="3e3d2d"/>
                </a:solidFill>
                <a:latin typeface="Century Gothic"/>
              </a:rPr>
              <a:t>2. Useful for big data</a:t>
            </a:r>
            <a:endParaRPr b="0" lang="fr-FR" sz="1500" spc="-1" strike="noStrike">
              <a:solidFill>
                <a:srgbClr val="3e3d2d"/>
              </a:solidFill>
              <a:latin typeface="Century Gothic"/>
            </a:endParaRPr>
          </a:p>
          <a:p>
            <a:pPr marL="68760">
              <a:lnSpc>
                <a:spcPct val="100000"/>
              </a:lnSpc>
              <a:spcBef>
                <a:spcPts val="300"/>
              </a:spcBef>
            </a:pPr>
            <a:endParaRPr b="0" lang="fr-FR" sz="1500" spc="-1" strike="noStrike">
              <a:solidFill>
                <a:srgbClr val="3e3d2d"/>
              </a:solidFill>
              <a:latin typeface="Century Gothic"/>
            </a:endParaRPr>
          </a:p>
          <a:p>
            <a:pPr marL="68760">
              <a:lnSpc>
                <a:spcPct val="100000"/>
              </a:lnSpc>
              <a:spcBef>
                <a:spcPts val="300"/>
              </a:spcBef>
            </a:pPr>
            <a:r>
              <a:rPr b="0" lang="fr-FR" sz="1500" spc="-1" strike="noStrike">
                <a:solidFill>
                  <a:srgbClr val="3e3d2d"/>
                </a:solidFill>
                <a:latin typeface="Century Gothic"/>
              </a:rPr>
              <a:t>The last decade has witnessed a rapid growth in the transaction rates, as have the volumes of data that need to be stored. This is what led to the creation of the term ‘big data’, and has been affectionately referred to as the “industrial revolution of data” in certain circles.</a:t>
            </a:r>
            <a:endParaRPr b="0" lang="fr-FR" sz="1500" spc="-1" strike="noStrike">
              <a:solidFill>
                <a:srgbClr val="3e3d2d"/>
              </a:solidFill>
              <a:latin typeface="Century Gothic"/>
            </a:endParaRPr>
          </a:p>
          <a:p>
            <a:pPr>
              <a:lnSpc>
                <a:spcPct val="100000"/>
              </a:lnSpc>
              <a:spcBef>
                <a:spcPts val="241"/>
              </a:spcBef>
            </a:pPr>
            <a:endParaRPr b="0" lang="fr-FR" sz="1500" spc="-1" strike="noStrike">
              <a:solidFill>
                <a:srgbClr val="3e3d2d"/>
              </a:solidFill>
              <a:latin typeface="Century Gothic"/>
            </a:endParaRPr>
          </a:p>
          <a:p>
            <a:pPr marL="343080" indent="-273960">
              <a:lnSpc>
                <a:spcPct val="100000"/>
              </a:lnSpc>
              <a:spcBef>
                <a:spcPts val="300"/>
              </a:spcBef>
              <a:buClr>
                <a:srgbClr val="94c600"/>
              </a:buClr>
              <a:buSzPct val="76000"/>
              <a:buFont typeface="Wingdings 2" charset="2"/>
              <a:buChar char=""/>
            </a:pPr>
            <a:r>
              <a:rPr b="1" lang="fr-FR" sz="1500" spc="-1" strike="noStrike">
                <a:solidFill>
                  <a:srgbClr val="3e3d2d"/>
                </a:solidFill>
                <a:latin typeface="Century Gothic"/>
              </a:rPr>
              <a:t>3. Reduced reliance on in-house DBAs</a:t>
            </a:r>
            <a:endParaRPr b="0" lang="fr-FR" sz="1500" spc="-1" strike="noStrike">
              <a:solidFill>
                <a:srgbClr val="3e3d2d"/>
              </a:solidFill>
              <a:latin typeface="Century Gothic"/>
            </a:endParaRPr>
          </a:p>
          <a:p>
            <a:pPr marL="68760">
              <a:lnSpc>
                <a:spcPct val="100000"/>
              </a:lnSpc>
              <a:spcBef>
                <a:spcPts val="300"/>
              </a:spcBef>
            </a:pPr>
            <a:endParaRPr b="0" lang="fr-FR" sz="1500" spc="-1" strike="noStrike">
              <a:solidFill>
                <a:srgbClr val="3e3d2d"/>
              </a:solidFill>
              <a:latin typeface="Century Gothic"/>
            </a:endParaRPr>
          </a:p>
          <a:p>
            <a:pPr marL="68760">
              <a:lnSpc>
                <a:spcPct val="100000"/>
              </a:lnSpc>
              <a:spcBef>
                <a:spcPts val="300"/>
              </a:spcBef>
            </a:pPr>
            <a:r>
              <a:rPr b="0" lang="fr-FR" sz="1500" spc="-1" strike="noStrike">
                <a:solidFill>
                  <a:srgbClr val="3e3d2d"/>
                </a:solidFill>
                <a:latin typeface="Century Gothic"/>
              </a:rPr>
              <a:t>A major disadvantage of implementing these powerful high-end RDBMSs is that maintenance is only possible by employing trained DBAs, which certainly don’t come cheap. They are intricately involved in the design, installation and performance tuning of these RDBMSs, which makes them virtually indispensable.</a:t>
            </a:r>
            <a:endParaRPr b="0" lang="fr-FR" sz="1500" spc="-1" strike="noStrike">
              <a:solidFill>
                <a:srgbClr val="3e3d2d"/>
              </a:solidFill>
              <a:latin typeface="Century Gothic"/>
            </a:endParaRPr>
          </a:p>
          <a:p>
            <a:pPr marL="68760">
              <a:lnSpc>
                <a:spcPct val="100000"/>
              </a:lnSpc>
              <a:spcBef>
                <a:spcPts val="241"/>
              </a:spcBef>
            </a:pPr>
            <a:endParaRPr b="0" lang="fr-FR" sz="1500" spc="-1" strike="noStrike">
              <a:solidFill>
                <a:srgbClr val="3e3d2d"/>
              </a:solidFill>
              <a:latin typeface="Century Gothic"/>
            </a:endParaRPr>
          </a:p>
          <a:p>
            <a:pPr marL="343080" indent="-273960">
              <a:lnSpc>
                <a:spcPct val="100000"/>
              </a:lnSpc>
              <a:spcBef>
                <a:spcPts val="300"/>
              </a:spcBef>
              <a:buClr>
                <a:srgbClr val="94c600"/>
              </a:buClr>
              <a:buSzPct val="76000"/>
              <a:buFont typeface="Wingdings 2" charset="2"/>
              <a:buChar char=""/>
            </a:pPr>
            <a:r>
              <a:rPr b="1" lang="fr-FR" sz="1500" spc="-1" strike="noStrike">
                <a:solidFill>
                  <a:srgbClr val="3e3d2d"/>
                </a:solidFill>
                <a:latin typeface="Century Gothic"/>
              </a:rPr>
              <a:t>4. It’s cheaper</a:t>
            </a:r>
            <a:endParaRPr b="0" lang="fr-FR" sz="1500" spc="-1" strike="noStrike">
              <a:solidFill>
                <a:srgbClr val="3e3d2d"/>
              </a:solidFill>
              <a:latin typeface="Century Gothic"/>
            </a:endParaRPr>
          </a:p>
          <a:p>
            <a:pPr marL="68760">
              <a:lnSpc>
                <a:spcPct val="100000"/>
              </a:lnSpc>
              <a:spcBef>
                <a:spcPts val="300"/>
              </a:spcBef>
            </a:pPr>
            <a:endParaRPr b="0" lang="fr-FR" sz="1500" spc="-1" strike="noStrike">
              <a:solidFill>
                <a:srgbClr val="3e3d2d"/>
              </a:solidFill>
              <a:latin typeface="Century Gothic"/>
            </a:endParaRPr>
          </a:p>
          <a:p>
            <a:pPr marL="68760">
              <a:lnSpc>
                <a:spcPct val="100000"/>
              </a:lnSpc>
              <a:spcBef>
                <a:spcPts val="281"/>
              </a:spcBef>
            </a:pPr>
            <a:r>
              <a:rPr b="0" lang="fr-FR" sz="1400" spc="-1" strike="noStrike">
                <a:solidFill>
                  <a:srgbClr val="3e3d2d"/>
                </a:solidFill>
                <a:latin typeface="Century Gothic"/>
              </a:rPr>
              <a:t>NoSQL databases are designed to utilize cheap commodity server clusters for the management of ever-growing transaction and data volumes. RDBMSs, on the other hand, require expensive storage systems and patented servers, which means that the latter has a greater cost per volumes of data stored. This means that for a much lower price, you can store and process a higher volume of data.</a:t>
            </a:r>
            <a:endParaRPr b="0" lang="fr-FR" sz="1400" spc="-1" strike="noStrike">
              <a:solidFill>
                <a:srgbClr val="3e3d2d"/>
              </a:solidFill>
              <a:latin typeface="Century Gothic"/>
            </a:endParaRPr>
          </a:p>
          <a:p>
            <a:pPr>
              <a:lnSpc>
                <a:spcPct val="100000"/>
              </a:lnSpc>
              <a:spcBef>
                <a:spcPts val="241"/>
              </a:spcBef>
            </a:pPr>
            <a:endParaRPr b="0" lang="fr-FR" sz="1400" spc="-1" strike="noStrike">
              <a:solidFill>
                <a:srgbClr val="3e3d2d"/>
              </a:solidFill>
              <a:latin typeface="Century Gothic"/>
            </a:endParaRPr>
          </a:p>
          <a:p>
            <a:pPr marL="343080" indent="-273960">
              <a:lnSpc>
                <a:spcPct val="100000"/>
              </a:lnSpc>
              <a:spcBef>
                <a:spcPts val="300"/>
              </a:spcBef>
              <a:buClr>
                <a:srgbClr val="94c600"/>
              </a:buClr>
              <a:buSzPct val="76000"/>
              <a:buFont typeface="Wingdings 2" charset="2"/>
              <a:buChar char=""/>
            </a:pPr>
            <a:r>
              <a:rPr b="1" lang="fr-FR" sz="1500" spc="-1" strike="noStrike">
                <a:solidFill>
                  <a:srgbClr val="3e3d2d"/>
                </a:solidFill>
                <a:latin typeface="Century Gothic"/>
              </a:rPr>
              <a:t>5. Agile data models</a:t>
            </a:r>
            <a:endParaRPr b="0" lang="fr-FR" sz="1500" spc="-1" strike="noStrike">
              <a:solidFill>
                <a:srgbClr val="3e3d2d"/>
              </a:solidFill>
              <a:latin typeface="Century Gothic"/>
            </a:endParaRPr>
          </a:p>
          <a:p>
            <a:pPr marL="68760">
              <a:lnSpc>
                <a:spcPct val="100000"/>
              </a:lnSpc>
              <a:spcBef>
                <a:spcPts val="300"/>
              </a:spcBef>
            </a:pPr>
            <a:endParaRPr b="0" lang="fr-FR" sz="1500" spc="-1" strike="noStrike">
              <a:solidFill>
                <a:srgbClr val="3e3d2d"/>
              </a:solidFill>
              <a:latin typeface="Century Gothic"/>
            </a:endParaRPr>
          </a:p>
          <a:p>
            <a:pPr marL="68760">
              <a:lnSpc>
                <a:spcPct val="100000"/>
              </a:lnSpc>
              <a:spcBef>
                <a:spcPts val="300"/>
              </a:spcBef>
            </a:pPr>
            <a:r>
              <a:rPr b="0" lang="fr-FR" sz="1500" spc="-1" strike="noStrike">
                <a:solidFill>
                  <a:srgbClr val="3e3d2d"/>
                </a:solidFill>
                <a:latin typeface="Century Gothic"/>
              </a:rPr>
              <a:t>RDBMSs give colossal headaches when it comes to change management, especially for the large production ones. The minor change must be carefully monitored, and may still involve some downtime or reduction in service levels. NoSQL does not have such restrictions on their data models, and even the more rigid NoSQL databases based on BigTable structure still allow for relative flexibility like an addition of new columns with no major breakdowns.</a:t>
            </a:r>
            <a:endParaRPr b="0" lang="fr-FR" sz="1500" spc="-1" strike="noStrike">
              <a:solidFill>
                <a:srgbClr val="3e3d2d"/>
              </a:solidFill>
              <a:latin typeface="Century Gothic"/>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754200" y="592200"/>
            <a:ext cx="11615040" cy="1306080"/>
          </a:xfrm>
          <a:prstGeom prst="rect">
            <a:avLst/>
          </a:prstGeom>
          <a:noFill/>
          <a:ln>
            <a:noFill/>
          </a:ln>
        </p:spPr>
        <p:txBody>
          <a:bodyPr anchor="b">
            <a:noAutofit/>
          </a:bodyPr>
          <a:p>
            <a:pPr>
              <a:lnSpc>
                <a:spcPct val="100000"/>
              </a:lnSpc>
            </a:pPr>
            <a:r>
              <a:rPr b="1" lang="fr-FR" sz="4000" spc="-1" strike="noStrike">
                <a:solidFill>
                  <a:srgbClr val="f10d0c"/>
                </a:solidFill>
                <a:latin typeface="Century Gothic"/>
              </a:rPr>
              <a:t>What is NoSQL</a:t>
            </a:r>
            <a:endParaRPr b="0" lang="fr-FR" sz="4000" spc="-1" strike="noStrike">
              <a:solidFill>
                <a:srgbClr val="f10d0c"/>
              </a:solidFill>
              <a:latin typeface="Century Gothic"/>
            </a:endParaRPr>
          </a:p>
        </p:txBody>
      </p:sp>
      <p:sp>
        <p:nvSpPr>
          <p:cNvPr id="212" name="TextShape 2"/>
          <p:cNvSpPr txBox="1"/>
          <p:nvPr/>
        </p:nvSpPr>
        <p:spPr>
          <a:xfrm>
            <a:off x="754200" y="1899720"/>
            <a:ext cx="13481280" cy="7572960"/>
          </a:xfrm>
          <a:prstGeom prst="rect">
            <a:avLst/>
          </a:prstGeom>
          <a:noFill/>
          <a:ln>
            <a:noFill/>
          </a:ln>
        </p:spPr>
        <p:txBody>
          <a:bodyPr>
            <a:normAutofit/>
          </a:bodyPr>
          <a:p>
            <a:pPr marL="343080" indent="-273960">
              <a:lnSpc>
                <a:spcPct val="100000"/>
              </a:lnSpc>
              <a:spcBef>
                <a:spcPts val="281"/>
              </a:spcBef>
              <a:buClr>
                <a:srgbClr val="94c600"/>
              </a:buClr>
              <a:buSzPct val="76000"/>
              <a:buFont typeface="Wingdings 2" charset="2"/>
              <a:buChar char=""/>
            </a:pPr>
            <a:r>
              <a:rPr b="0" lang="fr-FR" sz="1400" spc="-1" strike="noStrike">
                <a:solidFill>
                  <a:srgbClr val="3e3d2d"/>
                </a:solidFill>
                <a:latin typeface="Century Gothic"/>
              </a:rPr>
              <a:t>When people use the term “NoSQL database”, they typically use it to refer to any non-relational database. Some say the term “NoSQL” stands for “non SQL” while others say it stands for “not only SQL.” Either way, most agree that NoSQL databases are databases that store data in a format other than relational tables.</a:t>
            </a:r>
            <a:endParaRPr b="0" lang="fr-FR" sz="1400" spc="-1" strike="noStrike">
              <a:solidFill>
                <a:srgbClr val="3e3d2d"/>
              </a:solidFill>
              <a:latin typeface="Century Gothic"/>
            </a:endParaRPr>
          </a:p>
          <a:p>
            <a:pPr>
              <a:lnSpc>
                <a:spcPct val="100000"/>
              </a:lnSpc>
              <a:spcBef>
                <a:spcPts val="281"/>
              </a:spcBef>
            </a:pPr>
            <a:endParaRPr b="0" lang="fr-FR" sz="1400" spc="-1" strike="noStrike">
              <a:solidFill>
                <a:srgbClr val="3e3d2d"/>
              </a:solidFill>
              <a:latin typeface="Century Gothic"/>
            </a:endParaRPr>
          </a:p>
          <a:p>
            <a:pPr marL="343080" indent="-273960">
              <a:lnSpc>
                <a:spcPct val="100000"/>
              </a:lnSpc>
              <a:spcBef>
                <a:spcPts val="281"/>
              </a:spcBef>
              <a:buClr>
                <a:srgbClr val="94c600"/>
              </a:buClr>
              <a:buSzPct val="76000"/>
              <a:buFont typeface="Wingdings 2" charset="2"/>
              <a:buChar char=""/>
            </a:pPr>
            <a:r>
              <a:rPr b="0" lang="fr-FR" sz="1400" spc="-1" strike="noStrike">
                <a:solidFill>
                  <a:srgbClr val="3e3d2d"/>
                </a:solidFill>
                <a:latin typeface="Century Gothic"/>
              </a:rPr>
              <a:t>A common misconception is that NoSQL databases or non-relational databases don’t store relationship data well. NoSQL databases can store relationship data—they just store it differently than relational databases do. In fact, when compared with SQL databases, many find modeling relationship data in NoSQL databases to be easier than in SQL databases, because related data doesn’t have to be split between tables.</a:t>
            </a:r>
            <a:endParaRPr b="0" lang="fr-FR" sz="1400" spc="-1" strike="noStrike">
              <a:solidFill>
                <a:srgbClr val="3e3d2d"/>
              </a:solidFill>
              <a:latin typeface="Century Gothic"/>
            </a:endParaRPr>
          </a:p>
          <a:p>
            <a:pPr>
              <a:lnSpc>
                <a:spcPct val="100000"/>
              </a:lnSpc>
              <a:spcBef>
                <a:spcPts val="281"/>
              </a:spcBef>
            </a:pPr>
            <a:endParaRPr b="0" lang="fr-FR" sz="1400" spc="-1" strike="noStrike">
              <a:solidFill>
                <a:srgbClr val="3e3d2d"/>
              </a:solidFill>
              <a:latin typeface="Century Gothic"/>
            </a:endParaRPr>
          </a:p>
          <a:p>
            <a:pPr marL="343080" indent="-273960">
              <a:lnSpc>
                <a:spcPct val="100000"/>
              </a:lnSpc>
              <a:spcBef>
                <a:spcPts val="281"/>
              </a:spcBef>
              <a:buClr>
                <a:srgbClr val="94c600"/>
              </a:buClr>
              <a:buSzPct val="76000"/>
              <a:buFont typeface="Wingdings 2" charset="2"/>
              <a:buChar char=""/>
            </a:pPr>
            <a:r>
              <a:rPr b="0" lang="fr-FR" sz="1400" spc="-1" strike="noStrike">
                <a:solidFill>
                  <a:srgbClr val="3e3d2d"/>
                </a:solidFill>
                <a:latin typeface="Century Gothic"/>
              </a:rPr>
              <a:t>NoSQL data models allow related data to be nested within a single data structure.</a:t>
            </a:r>
            <a:endParaRPr b="0" lang="fr-FR" sz="1400" spc="-1" strike="noStrike">
              <a:solidFill>
                <a:srgbClr val="3e3d2d"/>
              </a:solidFill>
              <a:latin typeface="Century Gothic"/>
            </a:endParaRPr>
          </a:p>
          <a:p>
            <a:pPr>
              <a:lnSpc>
                <a:spcPct val="100000"/>
              </a:lnSpc>
              <a:spcBef>
                <a:spcPts val="281"/>
              </a:spcBef>
            </a:pPr>
            <a:endParaRPr b="0" lang="fr-FR" sz="1400" spc="-1" strike="noStrike">
              <a:solidFill>
                <a:srgbClr val="3e3d2d"/>
              </a:solidFill>
              <a:latin typeface="Century Gothic"/>
            </a:endParaRPr>
          </a:p>
          <a:p>
            <a:pPr marL="343080" indent="-273960">
              <a:lnSpc>
                <a:spcPct val="100000"/>
              </a:lnSpc>
              <a:spcBef>
                <a:spcPts val="281"/>
              </a:spcBef>
              <a:buClr>
                <a:srgbClr val="94c600"/>
              </a:buClr>
              <a:buSzPct val="76000"/>
              <a:buFont typeface="Wingdings 2" charset="2"/>
              <a:buChar char=""/>
            </a:pPr>
            <a:r>
              <a:rPr b="0" lang="fr-FR" sz="1400" spc="-1" strike="noStrike">
                <a:solidFill>
                  <a:srgbClr val="3e3d2d"/>
                </a:solidFill>
                <a:latin typeface="Century Gothic"/>
              </a:rPr>
              <a:t>NoSQL databases emerged in the late 2000s as the cost of storage dramatically decreased. Gone were the days of needing to create a complex, difficult-to-manage data model simply for the purposes of reducing data duplication. Developers (rather than storage) were becoming the primary cost of software development, so NoSQL databases optimized for developer productivity.</a:t>
            </a:r>
            <a:endParaRPr b="0" lang="fr-FR" sz="1400" spc="-1" strike="noStrike">
              <a:solidFill>
                <a:srgbClr val="3e3d2d"/>
              </a:solidFill>
              <a:latin typeface="Century Gothic"/>
            </a:endParaRPr>
          </a:p>
        </p:txBody>
      </p:sp>
      <p:pic>
        <p:nvPicPr>
          <p:cNvPr id="213" name="Image 3" descr=""/>
          <p:cNvPicPr/>
          <p:nvPr/>
        </p:nvPicPr>
        <p:blipFill>
          <a:blip r:embed="rId1"/>
          <a:stretch/>
        </p:blipFill>
        <p:spPr>
          <a:xfrm>
            <a:off x="2304000" y="5544360"/>
            <a:ext cx="9072000" cy="38156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754200" y="1861920"/>
            <a:ext cx="11615040" cy="1306080"/>
          </a:xfrm>
          <a:prstGeom prst="rect">
            <a:avLst/>
          </a:prstGeom>
          <a:noFill/>
          <a:ln>
            <a:noFill/>
          </a:ln>
        </p:spPr>
        <p:txBody>
          <a:bodyPr anchor="b">
            <a:noAutofit/>
          </a:bodyPr>
          <a:p>
            <a:pPr>
              <a:lnSpc>
                <a:spcPct val="100000"/>
              </a:lnSpc>
            </a:pPr>
            <a:r>
              <a:rPr b="1" lang="fr-FR" sz="4000" spc="-1" strike="noStrike">
                <a:solidFill>
                  <a:srgbClr val="ed4c05"/>
                </a:solidFill>
                <a:latin typeface="Century Gothic"/>
              </a:rPr>
              <a:t>Why NoSQL</a:t>
            </a:r>
            <a:endParaRPr b="0" lang="fr-FR" sz="4000" spc="-1" strike="noStrike">
              <a:solidFill>
                <a:srgbClr val="ed4c05"/>
              </a:solidFill>
              <a:latin typeface="Century Gothic"/>
            </a:endParaRPr>
          </a:p>
        </p:txBody>
      </p:sp>
      <p:sp>
        <p:nvSpPr>
          <p:cNvPr id="215" name="TextShape 2"/>
          <p:cNvSpPr txBox="1"/>
          <p:nvPr/>
        </p:nvSpPr>
        <p:spPr>
          <a:xfrm>
            <a:off x="754200" y="1899720"/>
            <a:ext cx="13481280" cy="7572960"/>
          </a:xfrm>
          <a:prstGeom prst="rect">
            <a:avLst/>
          </a:prstGeom>
          <a:noFill/>
          <a:ln>
            <a:noFill/>
          </a:ln>
        </p:spPr>
        <p:txBody>
          <a:bodyPr>
            <a:normAutofit/>
          </a:bodyPr>
          <a:p>
            <a:pPr>
              <a:lnSpc>
                <a:spcPct val="100000"/>
              </a:lnSpc>
              <a:spcBef>
                <a:spcPts val="241"/>
              </a:spcBef>
            </a:pPr>
            <a:endParaRPr b="0" lang="fr-FR" sz="3740" spc="-1" strike="noStrike">
              <a:solidFill>
                <a:srgbClr val="3e3d2d"/>
              </a:solidFill>
              <a:latin typeface="Century Gothic"/>
            </a:endParaRPr>
          </a:p>
          <a:p>
            <a:pPr>
              <a:lnSpc>
                <a:spcPct val="100000"/>
              </a:lnSpc>
              <a:spcBef>
                <a:spcPts val="241"/>
              </a:spcBef>
            </a:pPr>
            <a:endParaRPr b="0" lang="fr-FR" sz="3740" spc="-1" strike="noStrike">
              <a:solidFill>
                <a:srgbClr val="3e3d2d"/>
              </a:solidFill>
              <a:latin typeface="Century Gothic"/>
            </a:endParaRPr>
          </a:p>
          <a:p>
            <a:pPr>
              <a:lnSpc>
                <a:spcPct val="100000"/>
              </a:lnSpc>
              <a:spcBef>
                <a:spcPts val="241"/>
              </a:spcBef>
            </a:pPr>
            <a:endParaRPr b="0" lang="fr-FR" sz="3740" spc="-1" strike="noStrike">
              <a:solidFill>
                <a:srgbClr val="3e3d2d"/>
              </a:solidFill>
              <a:latin typeface="Century Gothic"/>
            </a:endParaRPr>
          </a:p>
          <a:p>
            <a:pPr>
              <a:lnSpc>
                <a:spcPct val="100000"/>
              </a:lnSpc>
              <a:spcBef>
                <a:spcPts val="241"/>
              </a:spcBef>
            </a:pPr>
            <a:endParaRPr b="0" lang="fr-FR" sz="3740" spc="-1" strike="noStrike">
              <a:solidFill>
                <a:srgbClr val="3e3d2d"/>
              </a:solidFill>
              <a:latin typeface="Century Gothic"/>
            </a:endParaRPr>
          </a:p>
          <a:p>
            <a:pPr>
              <a:lnSpc>
                <a:spcPct val="100000"/>
              </a:lnSpc>
              <a:spcBef>
                <a:spcPts val="241"/>
              </a:spcBef>
            </a:pPr>
            <a:endParaRPr b="0" lang="fr-FR" sz="3740" spc="-1" strike="noStrike">
              <a:solidFill>
                <a:srgbClr val="3e3d2d"/>
              </a:solidFill>
              <a:latin typeface="Century Gothic"/>
            </a:endParaRPr>
          </a:p>
          <a:p>
            <a:pPr>
              <a:lnSpc>
                <a:spcPct val="100000"/>
              </a:lnSpc>
              <a:spcBef>
                <a:spcPts val="241"/>
              </a:spcBef>
            </a:pPr>
            <a:endParaRPr b="0" lang="fr-FR" sz="3740" spc="-1" strike="noStrike">
              <a:solidFill>
                <a:srgbClr val="3e3d2d"/>
              </a:solidFill>
              <a:latin typeface="Century Gothic"/>
            </a:endParaRPr>
          </a:p>
          <a:p>
            <a:pPr>
              <a:lnSpc>
                <a:spcPct val="100000"/>
              </a:lnSpc>
              <a:spcBef>
                <a:spcPts val="241"/>
              </a:spcBef>
            </a:pPr>
            <a:endParaRPr b="0" lang="fr-FR" sz="3740" spc="-1" strike="noStrike">
              <a:solidFill>
                <a:srgbClr val="3e3d2d"/>
              </a:solidFill>
              <a:latin typeface="Century Gothic"/>
            </a:endParaRPr>
          </a:p>
          <a:p>
            <a:pPr>
              <a:lnSpc>
                <a:spcPct val="100000"/>
              </a:lnSpc>
              <a:spcBef>
                <a:spcPts val="241"/>
              </a:spcBef>
            </a:pPr>
            <a:endParaRPr b="0" lang="fr-FR" sz="3740" spc="-1" strike="noStrike">
              <a:solidFill>
                <a:srgbClr val="3e3d2d"/>
              </a:solidFill>
              <a:latin typeface="Century Gothic"/>
            </a:endParaRPr>
          </a:p>
          <a:p>
            <a:pPr>
              <a:lnSpc>
                <a:spcPct val="100000"/>
              </a:lnSpc>
              <a:spcBef>
                <a:spcPts val="241"/>
              </a:spcBef>
            </a:pPr>
            <a:endParaRPr b="0" lang="fr-FR" sz="3740" spc="-1" strike="noStrike">
              <a:solidFill>
                <a:srgbClr val="3e3d2d"/>
              </a:solidFill>
              <a:latin typeface="Century Gothic"/>
            </a:endParaRPr>
          </a:p>
          <a:p>
            <a:pPr>
              <a:lnSpc>
                <a:spcPct val="100000"/>
              </a:lnSpc>
              <a:spcBef>
                <a:spcPts val="241"/>
              </a:spcBef>
            </a:pPr>
            <a:endParaRPr b="0" lang="fr-FR" sz="3740" spc="-1" strike="noStrike">
              <a:solidFill>
                <a:srgbClr val="3e3d2d"/>
              </a:solidFill>
              <a:latin typeface="Century Gothic"/>
            </a:endParaRPr>
          </a:p>
          <a:p>
            <a:pPr>
              <a:lnSpc>
                <a:spcPct val="100000"/>
              </a:lnSpc>
              <a:spcBef>
                <a:spcPts val="241"/>
              </a:spcBef>
            </a:pPr>
            <a:endParaRPr b="0" lang="fr-FR" sz="3740" spc="-1" strike="noStrike">
              <a:solidFill>
                <a:srgbClr val="3e3d2d"/>
              </a:solidFill>
              <a:latin typeface="Century Gothic"/>
            </a:endParaRPr>
          </a:p>
          <a:p>
            <a:pPr marL="68760">
              <a:lnSpc>
                <a:spcPct val="100000"/>
              </a:lnSpc>
              <a:spcBef>
                <a:spcPts val="241"/>
              </a:spcBef>
            </a:pPr>
            <a:endParaRPr b="0" lang="fr-FR" sz="3740" spc="-1" strike="noStrike">
              <a:solidFill>
                <a:srgbClr val="3e3d2d"/>
              </a:solidFill>
              <a:latin typeface="Century Gothic"/>
            </a:endParaRPr>
          </a:p>
          <a:p>
            <a:pPr marL="68760">
              <a:lnSpc>
                <a:spcPct val="100000"/>
              </a:lnSpc>
              <a:spcBef>
                <a:spcPts val="241"/>
              </a:spcBef>
            </a:pPr>
            <a:endParaRPr b="0" lang="fr-FR" sz="3740" spc="-1" strike="noStrike">
              <a:solidFill>
                <a:srgbClr val="3e3d2d"/>
              </a:solidFill>
              <a:latin typeface="Century Gothic"/>
            </a:endParaRPr>
          </a:p>
          <a:p>
            <a:pPr>
              <a:lnSpc>
                <a:spcPct val="100000"/>
              </a:lnSpc>
              <a:spcBef>
                <a:spcPts val="241"/>
              </a:spcBef>
            </a:pPr>
            <a:endParaRPr b="0" lang="fr-FR" sz="3740" spc="-1" strike="noStrike">
              <a:solidFill>
                <a:srgbClr val="3e3d2d"/>
              </a:solidFill>
              <a:latin typeface="Century Gothic"/>
            </a:endParaRPr>
          </a:p>
          <a:p>
            <a:pPr>
              <a:lnSpc>
                <a:spcPct val="100000"/>
              </a:lnSpc>
              <a:spcBef>
                <a:spcPts val="241"/>
              </a:spcBef>
            </a:pPr>
            <a:endParaRPr b="0" lang="fr-FR" sz="3740" spc="-1" strike="noStrike">
              <a:solidFill>
                <a:srgbClr val="3e3d2d"/>
              </a:solidFill>
              <a:latin typeface="Century Gothic"/>
            </a:endParaRPr>
          </a:p>
          <a:p>
            <a:pPr marL="343080" indent="-273960">
              <a:lnSpc>
                <a:spcPct val="100000"/>
              </a:lnSpc>
              <a:spcBef>
                <a:spcPts val="281"/>
              </a:spcBef>
              <a:buClr>
                <a:srgbClr val="94c600"/>
              </a:buClr>
              <a:buSzPct val="76000"/>
              <a:buFont typeface="Wingdings 2" charset="2"/>
              <a:buChar char=""/>
            </a:pPr>
            <a:r>
              <a:rPr b="0" lang="fr-FR" sz="1400" spc="-1" strike="noStrike">
                <a:solidFill>
                  <a:srgbClr val="3e3d2d"/>
                </a:solidFill>
                <a:latin typeface="Century Gothic"/>
              </a:rPr>
              <a:t>To gain a competitive edge, businesses need to innovate and adopt agile methodologies. NoSQL is the perfect fit for such needs in the database sphere. They allow you to store data in a flexible and fluid data model, provide scaling up capabilities to your database tier, and provide 100% uptime through replication.</a:t>
            </a:r>
            <a:endParaRPr b="0" lang="fr-FR" sz="1400" spc="-1" strike="noStrike">
              <a:solidFill>
                <a:srgbClr val="3e3d2d"/>
              </a:solidFill>
              <a:latin typeface="Century Gothic"/>
            </a:endParaRPr>
          </a:p>
          <a:p>
            <a:pPr>
              <a:lnSpc>
                <a:spcPct val="100000"/>
              </a:lnSpc>
              <a:spcBef>
                <a:spcPts val="281"/>
              </a:spcBef>
            </a:pPr>
            <a:endParaRPr b="0" lang="fr-FR" sz="1400" spc="-1" strike="noStrike">
              <a:solidFill>
                <a:srgbClr val="3e3d2d"/>
              </a:solidFill>
              <a:latin typeface="Century Gothic"/>
            </a:endParaRPr>
          </a:p>
          <a:p>
            <a:pPr marL="343080" indent="-273960">
              <a:lnSpc>
                <a:spcPct val="100000"/>
              </a:lnSpc>
              <a:spcBef>
                <a:spcPts val="281"/>
              </a:spcBef>
              <a:buClr>
                <a:srgbClr val="94c600"/>
              </a:buClr>
              <a:buSzPct val="76000"/>
              <a:buFont typeface="Wingdings 2" charset="2"/>
              <a:buChar char=""/>
            </a:pPr>
            <a:r>
              <a:rPr b="0" lang="fr-FR" sz="1400" spc="-1" strike="noStrike">
                <a:solidFill>
                  <a:srgbClr val="3e3d2d"/>
                </a:solidFill>
                <a:latin typeface="Century Gothic"/>
              </a:rPr>
              <a:t>To top it off, NosDB is a NoSQL Document Database written 100% in .NET. and it comes with algorithms like MapReduce baked right into the database. To assist in migration from an RDBMS, NosDB provides an official ADO.NET wrapper. So if you're a .NET developer and want to try a .NET native NoSQL database, give NosDB a try.</a:t>
            </a:r>
            <a:endParaRPr b="0" lang="fr-FR" sz="1400" spc="-1" strike="noStrike">
              <a:solidFill>
                <a:srgbClr val="3e3d2d"/>
              </a:solidFill>
              <a:latin typeface="Century Gothic"/>
            </a:endParaRPr>
          </a:p>
          <a:p>
            <a:pPr>
              <a:lnSpc>
                <a:spcPct val="100000"/>
              </a:lnSpc>
              <a:spcBef>
                <a:spcPts val="281"/>
              </a:spcBef>
            </a:pPr>
            <a:endParaRPr b="0" lang="fr-FR" sz="1400" spc="-1" strike="noStrike">
              <a:solidFill>
                <a:srgbClr val="3e3d2d"/>
              </a:solidFill>
              <a:latin typeface="Century Gothic"/>
            </a:endParaRPr>
          </a:p>
          <a:p>
            <a:pPr marL="343080" indent="-273960">
              <a:lnSpc>
                <a:spcPct val="100000"/>
              </a:lnSpc>
              <a:spcBef>
                <a:spcPts val="281"/>
              </a:spcBef>
              <a:buClr>
                <a:srgbClr val="94c600"/>
              </a:buClr>
              <a:buSzPct val="76000"/>
              <a:buFont typeface="Wingdings 2" charset="2"/>
              <a:buChar char=""/>
            </a:pPr>
            <a:r>
              <a:rPr b="0" lang="fr-FR" sz="1400" spc="-1" strike="noStrike">
                <a:solidFill>
                  <a:srgbClr val="3e3d2d"/>
                </a:solidFill>
                <a:latin typeface="Century Gothic"/>
              </a:rPr>
              <a:t>With a NoSQL database offering so much, the question "Why NoSQL?" should be "Why not NoSQL?"</a:t>
            </a:r>
            <a:endParaRPr b="0" lang="fr-FR" sz="1400" spc="-1" strike="noStrike">
              <a:solidFill>
                <a:srgbClr val="3e3d2d"/>
              </a:solidFill>
              <a:latin typeface="Century Gothic"/>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754200" y="592200"/>
            <a:ext cx="11615040" cy="1306080"/>
          </a:xfrm>
          <a:prstGeom prst="rect">
            <a:avLst/>
          </a:prstGeom>
          <a:noFill/>
          <a:ln>
            <a:noFill/>
          </a:ln>
        </p:spPr>
        <p:txBody>
          <a:bodyPr anchor="b">
            <a:noAutofit/>
          </a:bodyPr>
          <a:p>
            <a:pPr>
              <a:lnSpc>
                <a:spcPct val="100000"/>
              </a:lnSpc>
            </a:pPr>
            <a:r>
              <a:rPr b="1" lang="fr-FR" sz="4000" spc="-1" strike="noStrike">
                <a:solidFill>
                  <a:srgbClr val="c9211e"/>
                </a:solidFill>
                <a:latin typeface="Century Gothic"/>
              </a:rPr>
              <a:t>NoSQL characteristics</a:t>
            </a:r>
            <a:endParaRPr b="0" lang="fr-FR" sz="4000" spc="-1" strike="noStrike">
              <a:solidFill>
                <a:srgbClr val="c9211e"/>
              </a:solidFill>
              <a:latin typeface="Century Gothic"/>
            </a:endParaRPr>
          </a:p>
        </p:txBody>
      </p:sp>
      <p:sp>
        <p:nvSpPr>
          <p:cNvPr id="217" name="TextShape 2"/>
          <p:cNvSpPr txBox="1"/>
          <p:nvPr/>
        </p:nvSpPr>
        <p:spPr>
          <a:xfrm>
            <a:off x="754200" y="1899720"/>
            <a:ext cx="13481280" cy="7572960"/>
          </a:xfrm>
          <a:prstGeom prst="rect">
            <a:avLst/>
          </a:prstGeom>
          <a:noFill/>
          <a:ln>
            <a:noFill/>
          </a:ln>
        </p:spPr>
        <p:txBody>
          <a:bodyPr>
            <a:normAutofit/>
          </a:bodyPr>
          <a:p>
            <a:pPr marL="343080" indent="-273960">
              <a:lnSpc>
                <a:spcPct val="100000"/>
              </a:lnSpc>
              <a:spcBef>
                <a:spcPts val="241"/>
              </a:spcBef>
              <a:buClr>
                <a:srgbClr val="94c600"/>
              </a:buClr>
              <a:buSzPct val="76000"/>
              <a:buFont typeface="Wingdings 2" charset="2"/>
              <a:buChar char=""/>
            </a:pPr>
            <a:r>
              <a:rPr b="0" lang="fr-FR" sz="1200" spc="-1" strike="noStrike">
                <a:solidFill>
                  <a:srgbClr val="3e3d2d"/>
                </a:solidFill>
                <a:latin typeface="Century Gothic"/>
              </a:rPr>
              <a:t>Because NoSQL databases feature scale-out and replication, a NoSQL benchmark should take scalability, elasticity, consistency, and availability into account as well as performance. We explain each characteristic and describe the benchmarking software design points concerning these characteristics.</a:t>
            </a: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marL="343080" indent="-273960">
              <a:lnSpc>
                <a:spcPct val="100000"/>
              </a:lnSpc>
              <a:spcBef>
                <a:spcPts val="241"/>
              </a:spcBef>
              <a:buClr>
                <a:srgbClr val="94c600"/>
              </a:buClr>
              <a:buSzPct val="76000"/>
              <a:buFont typeface="Wingdings 2" charset="2"/>
              <a:buChar char=""/>
            </a:pPr>
            <a:r>
              <a:rPr b="0" lang="fr-FR" sz="1200" spc="-1" strike="noStrike">
                <a:solidFill>
                  <a:srgbClr val="3e3d2d"/>
                </a:solidFill>
                <a:latin typeface="Century Gothic"/>
              </a:rPr>
              <a:t>Scalability indicates how the performance of a NoSQL database cluster scales with the number of physical machines. If performance improves as machines are added to a NoSQL database cluster, we can say that the NoSQL product has high scalability. In scalability benchmarking with many physical machines, the load generator, which benchmarks the NoSQL database cluster, is often a bottleneck. An effective approach for preventing this is to design benchmark software as a distributed system running on the cluster.</a:t>
            </a: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marL="68760">
              <a:lnSpc>
                <a:spcPct val="100000"/>
              </a:lnSpc>
              <a:spcBef>
                <a:spcPts val="241"/>
              </a:spcBef>
            </a:pPr>
            <a:endParaRPr b="0" lang="fr-FR" sz="1200" spc="-1" strike="noStrike">
              <a:solidFill>
                <a:srgbClr val="3e3d2d"/>
              </a:solidFill>
              <a:latin typeface="Century Gothic"/>
            </a:endParaRPr>
          </a:p>
          <a:p>
            <a:pPr marL="68760">
              <a:lnSpc>
                <a:spcPct val="100000"/>
              </a:lnSpc>
              <a:spcBef>
                <a:spcPts val="241"/>
              </a:spcBef>
            </a:pPr>
            <a:endParaRPr b="0" lang="fr-FR" sz="1200" spc="-1" strike="noStrike">
              <a:solidFill>
                <a:srgbClr val="3e3d2d"/>
              </a:solidFill>
              <a:latin typeface="Century Gothic"/>
            </a:endParaRPr>
          </a:p>
          <a:p>
            <a:pPr marL="68760">
              <a:lnSpc>
                <a:spcPct val="100000"/>
              </a:lnSpc>
              <a:spcBef>
                <a:spcPts val="241"/>
              </a:spcBef>
            </a:pPr>
            <a:endParaRPr b="0" lang="fr-FR" sz="1200" spc="-1" strike="noStrike">
              <a:solidFill>
                <a:srgbClr val="3e3d2d"/>
              </a:solidFill>
              <a:latin typeface="Century Gothic"/>
            </a:endParaRPr>
          </a:p>
        </p:txBody>
      </p:sp>
      <p:pic>
        <p:nvPicPr>
          <p:cNvPr id="218" name="Image 4" descr=""/>
          <p:cNvPicPr/>
          <p:nvPr/>
        </p:nvPicPr>
        <p:blipFill>
          <a:blip r:embed="rId1"/>
          <a:stretch/>
        </p:blipFill>
        <p:spPr>
          <a:xfrm>
            <a:off x="6423480" y="5225760"/>
            <a:ext cx="7829640" cy="47516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754200" y="592200"/>
            <a:ext cx="11615040" cy="1306080"/>
          </a:xfrm>
          <a:prstGeom prst="rect">
            <a:avLst/>
          </a:prstGeom>
          <a:noFill/>
          <a:ln>
            <a:noFill/>
          </a:ln>
        </p:spPr>
        <p:txBody>
          <a:bodyPr anchor="b">
            <a:noAutofit/>
          </a:bodyPr>
          <a:p>
            <a:pPr>
              <a:lnSpc>
                <a:spcPct val="100000"/>
              </a:lnSpc>
            </a:pPr>
            <a:r>
              <a:rPr b="1" lang="fr-FR" sz="4000" spc="-1" strike="noStrike">
                <a:solidFill>
                  <a:srgbClr val="c9211e"/>
                </a:solidFill>
                <a:latin typeface="Century Gothic"/>
              </a:rPr>
              <a:t>NoSQL characteristics</a:t>
            </a:r>
            <a:endParaRPr b="0" lang="fr-FR" sz="4000" spc="-1" strike="noStrike">
              <a:solidFill>
                <a:srgbClr val="c9211e"/>
              </a:solidFill>
              <a:latin typeface="Century Gothic"/>
            </a:endParaRPr>
          </a:p>
        </p:txBody>
      </p:sp>
      <p:sp>
        <p:nvSpPr>
          <p:cNvPr id="220" name="TextShape 2"/>
          <p:cNvSpPr txBox="1"/>
          <p:nvPr/>
        </p:nvSpPr>
        <p:spPr>
          <a:xfrm>
            <a:off x="754200" y="1899720"/>
            <a:ext cx="13608000" cy="8196480"/>
          </a:xfrm>
          <a:prstGeom prst="rect">
            <a:avLst/>
          </a:prstGeom>
          <a:noFill/>
          <a:ln>
            <a:noFill/>
          </a:ln>
        </p:spPr>
        <p:txBody>
          <a:bodyPr>
            <a:normAutofit/>
          </a:bodyPr>
          <a:p>
            <a:pPr marL="343080" indent="-273960">
              <a:lnSpc>
                <a:spcPct val="100000"/>
              </a:lnSpc>
              <a:spcBef>
                <a:spcPts val="261"/>
              </a:spcBef>
              <a:buClr>
                <a:srgbClr val="94c600"/>
              </a:buClr>
              <a:buSzPct val="76000"/>
              <a:buFont typeface="Wingdings 2" charset="2"/>
              <a:buChar char=""/>
            </a:pPr>
            <a:r>
              <a:rPr b="1" lang="fr-FR" sz="1300" spc="-1" strike="noStrike">
                <a:solidFill>
                  <a:srgbClr val="3e3d2d"/>
                </a:solidFill>
                <a:latin typeface="Century Gothic"/>
              </a:rPr>
              <a:t>No Structured Query Language (SQL) : </a:t>
            </a:r>
            <a:endParaRPr b="0" lang="fr-FR" sz="1300" spc="-1" strike="noStrike">
              <a:solidFill>
                <a:srgbClr val="3e3d2d"/>
              </a:solidFill>
              <a:latin typeface="Century Gothic"/>
            </a:endParaRPr>
          </a:p>
          <a:p>
            <a:pPr marL="68760">
              <a:lnSpc>
                <a:spcPct val="100000"/>
              </a:lnSpc>
              <a:spcBef>
                <a:spcPts val="241"/>
              </a:spcBef>
            </a:pPr>
            <a:r>
              <a:rPr b="0" lang="fr-FR" sz="1200" spc="-1" strike="noStrike">
                <a:solidFill>
                  <a:srgbClr val="3e3d2d"/>
                </a:solidFill>
                <a:latin typeface="Century Gothic"/>
              </a:rPr>
              <a:t>You can use a similar language, like Cassandra Query Language (CQL), or you can use a radically different API, such as one using JSON. But if you can compliantly accept all SQL statements, verbatim, you are not “NoSQL,” but “NewSQL.” Because you literally are a SQL database.</a:t>
            </a:r>
            <a:endParaRPr b="0" lang="fr-FR" sz="1200" spc="-1" strike="noStrike">
              <a:solidFill>
                <a:srgbClr val="3e3d2d"/>
              </a:solidFill>
              <a:latin typeface="Century Gothic"/>
            </a:endParaRPr>
          </a:p>
          <a:p>
            <a:pPr marL="343080" indent="-273960">
              <a:lnSpc>
                <a:spcPct val="100000"/>
              </a:lnSpc>
              <a:spcBef>
                <a:spcPts val="261"/>
              </a:spcBef>
              <a:buClr>
                <a:srgbClr val="94c600"/>
              </a:buClr>
              <a:buSzPct val="76000"/>
              <a:buFont typeface="Wingdings 2" charset="2"/>
              <a:buChar char=""/>
            </a:pPr>
            <a:r>
              <a:rPr b="1" lang="fr-FR" sz="1300" spc="-1" strike="noStrike">
                <a:solidFill>
                  <a:srgbClr val="3e3d2d"/>
                </a:solidFill>
                <a:latin typeface="Century Gothic"/>
              </a:rPr>
              <a:t>No table joins</a:t>
            </a:r>
            <a:r>
              <a:rPr b="0" lang="fr-FR" sz="1200" spc="-1" strike="noStrike">
                <a:solidFill>
                  <a:srgbClr val="3e3d2d"/>
                </a:solidFill>
                <a:latin typeface="Century Gothic"/>
              </a:rPr>
              <a:t>: </a:t>
            </a:r>
            <a:endParaRPr b="0" lang="fr-FR" sz="1200" spc="-1" strike="noStrike">
              <a:solidFill>
                <a:srgbClr val="3e3d2d"/>
              </a:solidFill>
              <a:latin typeface="Century Gothic"/>
            </a:endParaRPr>
          </a:p>
          <a:p>
            <a:pPr marL="68760">
              <a:lnSpc>
                <a:spcPct val="100000"/>
              </a:lnSpc>
              <a:spcBef>
                <a:spcPts val="241"/>
              </a:spcBef>
            </a:pPr>
            <a:r>
              <a:rPr b="0" lang="fr-FR" sz="1200" spc="-1" strike="noStrike">
                <a:solidFill>
                  <a:srgbClr val="3e3d2d"/>
                </a:solidFill>
                <a:latin typeface="Century Gothic"/>
              </a:rPr>
              <a:t>Remember the ‘relational’ part of RDBMS? One of the other big differentiators was that NoSQL used to mean absolutely no table JOINs; the tables do not relate to one another. If you can permit table JOINs, you are again treading into the world of “NewSQL” rather than “NoSQL.” e.g., MongoDB $lookup. Using JOINs in MongoDB NoSQL Databases — SitePoint</a:t>
            </a:r>
            <a:endParaRPr b="0" lang="fr-FR" sz="1200" spc="-1" strike="noStrike">
              <a:solidFill>
                <a:srgbClr val="3e3d2d"/>
              </a:solidFill>
              <a:latin typeface="Century Gothic"/>
            </a:endParaRPr>
          </a:p>
          <a:p>
            <a:pPr marL="343080" indent="-273960">
              <a:lnSpc>
                <a:spcPct val="100000"/>
              </a:lnSpc>
              <a:spcBef>
                <a:spcPts val="261"/>
              </a:spcBef>
              <a:buClr>
                <a:srgbClr val="94c600"/>
              </a:buClr>
              <a:buSzPct val="76000"/>
              <a:buFont typeface="Wingdings 2" charset="2"/>
              <a:buChar char=""/>
            </a:pPr>
            <a:r>
              <a:rPr b="1" lang="fr-FR" sz="1300" spc="-1" strike="noStrike">
                <a:solidFill>
                  <a:srgbClr val="3e3d2d"/>
                </a:solidFill>
                <a:latin typeface="Century Gothic"/>
              </a:rPr>
              <a:t>Schema-optional or schemaless: </a:t>
            </a:r>
            <a:endParaRPr b="0" lang="fr-FR" sz="1300" spc="-1" strike="noStrike">
              <a:solidFill>
                <a:srgbClr val="3e3d2d"/>
              </a:solidFill>
              <a:latin typeface="Century Gothic"/>
            </a:endParaRPr>
          </a:p>
          <a:p>
            <a:pPr marL="68760">
              <a:lnSpc>
                <a:spcPct val="100000"/>
              </a:lnSpc>
              <a:spcBef>
                <a:spcPts val="241"/>
              </a:spcBef>
            </a:pPr>
            <a:r>
              <a:rPr b="0" lang="fr-FR" sz="1200" spc="-1" strike="noStrike">
                <a:solidFill>
                  <a:srgbClr val="3e3d2d"/>
                </a:solidFill>
                <a:latin typeface="Century Gothic"/>
              </a:rPr>
              <a:t>SQL requires all tables have pre-defined schemas. NoSQL permits you to have a schema (schema optional) or may be schemaless. These are anathema to the SQL RDBMS world, where you have to pre-define your schema, have strong typing, and you don’t want to hear about sparse data models. Schema-optional or schemaless permit dealing with a wider variety of data, and with rapidly evolving data models.</a:t>
            </a:r>
            <a:endParaRPr b="0" lang="fr-FR" sz="1200" spc="-1" strike="noStrike">
              <a:solidFill>
                <a:srgbClr val="3e3d2d"/>
              </a:solidFill>
              <a:latin typeface="Century Gothic"/>
            </a:endParaRPr>
          </a:p>
          <a:p>
            <a:pPr marL="343080" indent="-273960">
              <a:lnSpc>
                <a:spcPct val="100000"/>
              </a:lnSpc>
              <a:spcBef>
                <a:spcPts val="261"/>
              </a:spcBef>
              <a:buClr>
                <a:srgbClr val="94c600"/>
              </a:buClr>
              <a:buSzPct val="76000"/>
              <a:buFont typeface="Wingdings 2" charset="2"/>
              <a:buChar char=""/>
            </a:pPr>
            <a:r>
              <a:rPr b="1" lang="fr-FR" sz="1300" spc="-1" strike="noStrike">
                <a:solidFill>
                  <a:srgbClr val="3e3d2d"/>
                </a:solidFill>
                <a:latin typeface="Century Gothic"/>
              </a:rPr>
              <a:t>Horizontal scalability</a:t>
            </a:r>
            <a:r>
              <a:rPr b="0" lang="fr-FR" sz="1200" spc="-1" strike="noStrike">
                <a:solidFill>
                  <a:srgbClr val="3e3d2d"/>
                </a:solidFill>
                <a:latin typeface="Century Gothic"/>
              </a:rPr>
              <a:t>: </a:t>
            </a:r>
            <a:endParaRPr b="0" lang="fr-FR" sz="1200" spc="-1" strike="noStrike">
              <a:solidFill>
                <a:srgbClr val="3e3d2d"/>
              </a:solidFill>
              <a:latin typeface="Century Gothic"/>
            </a:endParaRPr>
          </a:p>
          <a:p>
            <a:pPr marL="68760">
              <a:lnSpc>
                <a:spcPct val="100000"/>
              </a:lnSpc>
              <a:spcBef>
                <a:spcPts val="241"/>
              </a:spcBef>
            </a:pPr>
            <a:r>
              <a:rPr b="0" lang="fr-FR" sz="1200" spc="-1" strike="noStrike">
                <a:solidFill>
                  <a:srgbClr val="3e3d2d"/>
                </a:solidFill>
                <a:latin typeface="Century Gothic"/>
              </a:rPr>
              <a:t>The NoSQL world was designed (ideally) to scale to the web, or the cloud, or Internet of Things (IoT). Whereas SQL was designed (ideally) with the enterprise in mind — a Fortune 500 company, for instance. Summarily, SQL was designed to scale vertically for an enterprise (“one very big box” like a mainframe), whereas NoSQL was designed to scale horizontally (“many little boxes, all alike” on commodity hardware). However, while this was generally true in the past — a rule of thumb — there are a few NoSQL systems ported to mainframes, and now some SQL systems designed to scale horizontally. Ideally a database can be architected to scale horizontally and vertically (e.g., Scylla).</a:t>
            </a:r>
            <a:endParaRPr b="0" lang="fr-FR" sz="1200" spc="-1" strike="noStrike">
              <a:solidFill>
                <a:srgbClr val="3e3d2d"/>
              </a:solidFill>
              <a:latin typeface="Century Gothic"/>
            </a:endParaRPr>
          </a:p>
          <a:p>
            <a:pPr marL="343080" indent="-273960">
              <a:lnSpc>
                <a:spcPct val="100000"/>
              </a:lnSpc>
              <a:spcBef>
                <a:spcPts val="261"/>
              </a:spcBef>
              <a:buClr>
                <a:srgbClr val="94c600"/>
              </a:buClr>
              <a:buSzPct val="76000"/>
              <a:buFont typeface="Wingdings 2" charset="2"/>
              <a:buChar char=""/>
            </a:pPr>
            <a:r>
              <a:rPr b="1" lang="fr-FR" sz="1300" spc="-1" strike="noStrike">
                <a:solidFill>
                  <a:srgbClr val="3e3d2d"/>
                </a:solidFill>
                <a:latin typeface="Century Gothic"/>
              </a:rPr>
              <a:t>Availability-focused (vs. Consistency-focused):</a:t>
            </a:r>
            <a:endParaRPr b="0" lang="fr-FR" sz="1300" spc="-1" strike="noStrike">
              <a:solidFill>
                <a:srgbClr val="3e3d2d"/>
              </a:solidFill>
              <a:latin typeface="Century Gothic"/>
            </a:endParaRPr>
          </a:p>
          <a:p>
            <a:pPr marL="68760">
              <a:lnSpc>
                <a:spcPct val="100000"/>
              </a:lnSpc>
              <a:spcBef>
                <a:spcPts val="261"/>
              </a:spcBef>
            </a:pPr>
            <a:r>
              <a:rPr b="1" lang="fr-FR" sz="1300" spc="-1" strike="noStrike">
                <a:solidFill>
                  <a:srgbClr val="3e3d2d"/>
                </a:solidFill>
                <a:latin typeface="Century Gothic"/>
              </a:rPr>
              <a:t> </a:t>
            </a:r>
            <a:r>
              <a:rPr b="0" lang="fr-FR" sz="1200" spc="-1" strike="noStrike">
                <a:solidFill>
                  <a:srgbClr val="3e3d2d"/>
                </a:solidFill>
                <a:latin typeface="Century Gothic"/>
              </a:rPr>
              <a:t>SQL RDBMS’s grew up in the world of big banking and other commercial use cases that required consistency in transaction processing. The money was either in your account, or it wasn’t. And if you checked your balance, it needed to be precise. Reloading it should not change what’s in there. But that means the database needs to take its own sweet time to make sure your balance is right. Whereas for the NoSQL world, the database needed to be available. No blocking transactions. Which means that data may be eventually consistent. i.e., reload and you’ll eventually see the right answer. That was fine with use cases that were less mission-critical like social media posting or caching ephemeral data like browser cookies. However, again, this is a rule of thumb from the early days. Now, many NoSQL systems support ACID, two-phase commits, strong consistency, and so on. Still, the prevalence is for many NoSQL systems to be more aligned with the “AP” (Availability/Partition Tolerant) side than the “CP” (Consistency/Partition Tolerant) side of the CAP theorem.</a:t>
            </a: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marL="68760">
              <a:lnSpc>
                <a:spcPct val="100000"/>
              </a:lnSpc>
              <a:spcBef>
                <a:spcPts val="241"/>
              </a:spcBef>
            </a:pPr>
            <a:endParaRPr b="0" lang="fr-FR" sz="1200" spc="-1" strike="noStrike">
              <a:solidFill>
                <a:srgbClr val="3e3d2d"/>
              </a:solidFill>
              <a:latin typeface="Century Gothic"/>
            </a:endParaRPr>
          </a:p>
          <a:p>
            <a:pPr marL="68760">
              <a:lnSpc>
                <a:spcPct val="100000"/>
              </a:lnSpc>
              <a:spcBef>
                <a:spcPts val="241"/>
              </a:spcBef>
            </a:pPr>
            <a:endParaRPr b="0" lang="fr-FR" sz="1200" spc="-1" strike="noStrike">
              <a:solidFill>
                <a:srgbClr val="3e3d2d"/>
              </a:solidFill>
              <a:latin typeface="Century Gothic"/>
            </a:endParaRPr>
          </a:p>
          <a:p>
            <a:pPr marL="68760">
              <a:lnSpc>
                <a:spcPct val="100000"/>
              </a:lnSpc>
              <a:spcBef>
                <a:spcPts val="241"/>
              </a:spcBef>
            </a:pPr>
            <a:endParaRPr b="0" lang="fr-FR" sz="1200" spc="-1" strike="noStrike">
              <a:solidFill>
                <a:srgbClr val="3e3d2d"/>
              </a:solidFill>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754200" y="592200"/>
            <a:ext cx="11615040" cy="1306080"/>
          </a:xfrm>
          <a:prstGeom prst="rect">
            <a:avLst/>
          </a:prstGeom>
          <a:noFill/>
          <a:ln>
            <a:noFill/>
          </a:ln>
        </p:spPr>
        <p:txBody>
          <a:bodyPr anchor="b">
            <a:noAutofit/>
          </a:bodyPr>
          <a:p>
            <a:pPr>
              <a:lnSpc>
                <a:spcPct val="100000"/>
              </a:lnSpc>
            </a:pPr>
            <a:r>
              <a:rPr b="1" lang="fr-FR" sz="4000" spc="-1" strike="noStrike">
                <a:solidFill>
                  <a:srgbClr val="c9211e"/>
                </a:solidFill>
                <a:latin typeface="Century Gothic"/>
              </a:rPr>
              <a:t>NoSQL databases types</a:t>
            </a:r>
            <a:endParaRPr b="0" lang="fr-FR" sz="4000" spc="-1" strike="noStrike">
              <a:solidFill>
                <a:srgbClr val="c9211e"/>
              </a:solidFill>
              <a:latin typeface="Century Gothic"/>
            </a:endParaRPr>
          </a:p>
        </p:txBody>
      </p:sp>
      <p:sp>
        <p:nvSpPr>
          <p:cNvPr id="222" name="TextShape 2"/>
          <p:cNvSpPr txBox="1"/>
          <p:nvPr/>
        </p:nvSpPr>
        <p:spPr>
          <a:xfrm>
            <a:off x="754200" y="1899720"/>
            <a:ext cx="13608000" cy="8196480"/>
          </a:xfrm>
          <a:prstGeom prst="rect">
            <a:avLst/>
          </a:prstGeom>
          <a:noFill/>
          <a:ln>
            <a:noFill/>
          </a:ln>
        </p:spPr>
        <p:txBody>
          <a:bodyPr>
            <a:normAutofit/>
          </a:bodyPr>
          <a:p>
            <a:pPr marL="68760">
              <a:lnSpc>
                <a:spcPct val="100000"/>
              </a:lnSpc>
              <a:spcBef>
                <a:spcPts val="281"/>
              </a:spcBef>
            </a:pPr>
            <a:endParaRPr b="0" lang="fr-FR" sz="3740" spc="-1" strike="noStrike">
              <a:solidFill>
                <a:srgbClr val="3e3d2d"/>
              </a:solidFill>
              <a:latin typeface="Century Gothic"/>
            </a:endParaRPr>
          </a:p>
          <a:p>
            <a:pPr marL="343080" indent="-273960">
              <a:lnSpc>
                <a:spcPct val="100000"/>
              </a:lnSpc>
              <a:spcBef>
                <a:spcPts val="281"/>
              </a:spcBef>
              <a:buClr>
                <a:srgbClr val="94c600"/>
              </a:buClr>
              <a:buSzPct val="76000"/>
              <a:buFont typeface="Wingdings 2" charset="2"/>
              <a:buChar char=""/>
            </a:pPr>
            <a:r>
              <a:rPr b="0" lang="fr-FR" sz="1400" spc="-1" strike="noStrike">
                <a:solidFill>
                  <a:srgbClr val="3e3d2d"/>
                </a:solidFill>
                <a:latin typeface="Century Gothic"/>
              </a:rPr>
              <a:t>Here are the four main types of NoSQL databases:</a:t>
            </a:r>
            <a:endParaRPr b="0" lang="fr-FR" sz="1400" spc="-1" strike="noStrike">
              <a:solidFill>
                <a:srgbClr val="3e3d2d"/>
              </a:solidFill>
              <a:latin typeface="Century Gothic"/>
            </a:endParaRPr>
          </a:p>
          <a:p>
            <a:pPr>
              <a:lnSpc>
                <a:spcPct val="100000"/>
              </a:lnSpc>
              <a:spcBef>
                <a:spcPts val="281"/>
              </a:spcBef>
            </a:pPr>
            <a:endParaRPr b="0" lang="fr-FR" sz="1400" spc="-1" strike="noStrike">
              <a:solidFill>
                <a:srgbClr val="3e3d2d"/>
              </a:solidFill>
              <a:latin typeface="Century Gothic"/>
            </a:endParaRPr>
          </a:p>
          <a:p>
            <a:pPr marL="68760">
              <a:lnSpc>
                <a:spcPct val="100000"/>
              </a:lnSpc>
              <a:spcBef>
                <a:spcPts val="281"/>
              </a:spcBef>
            </a:pPr>
            <a:r>
              <a:rPr b="0" lang="fr-FR" sz="1400" spc="-1" strike="noStrike">
                <a:solidFill>
                  <a:srgbClr val="3e3d2d"/>
                </a:solidFill>
                <a:latin typeface="Century Gothic"/>
              </a:rPr>
              <a:t>	</a:t>
            </a:r>
            <a:r>
              <a:rPr b="0" lang="fr-FR" sz="1400" spc="-1" strike="noStrike">
                <a:solidFill>
                  <a:srgbClr val="3e3d2d"/>
                </a:solidFill>
                <a:latin typeface="Century Gothic"/>
              </a:rPr>
              <a:t>Document databases</a:t>
            </a:r>
            <a:endParaRPr b="0" lang="fr-FR" sz="1400" spc="-1" strike="noStrike">
              <a:solidFill>
                <a:srgbClr val="3e3d2d"/>
              </a:solidFill>
              <a:latin typeface="Century Gothic"/>
            </a:endParaRPr>
          </a:p>
          <a:p>
            <a:pPr marL="68760">
              <a:lnSpc>
                <a:spcPct val="100000"/>
              </a:lnSpc>
              <a:spcBef>
                <a:spcPts val="281"/>
              </a:spcBef>
            </a:pPr>
            <a:r>
              <a:rPr b="0" lang="fr-FR" sz="1400" spc="-1" strike="noStrike">
                <a:solidFill>
                  <a:srgbClr val="3e3d2d"/>
                </a:solidFill>
                <a:latin typeface="Century Gothic"/>
              </a:rPr>
              <a:t>	</a:t>
            </a:r>
            <a:r>
              <a:rPr b="0" lang="fr-FR" sz="1400" spc="-1" strike="noStrike">
                <a:solidFill>
                  <a:srgbClr val="3e3d2d"/>
                </a:solidFill>
                <a:latin typeface="Century Gothic"/>
              </a:rPr>
              <a:t>Key-value stores</a:t>
            </a:r>
            <a:endParaRPr b="0" lang="fr-FR" sz="1400" spc="-1" strike="noStrike">
              <a:solidFill>
                <a:srgbClr val="3e3d2d"/>
              </a:solidFill>
              <a:latin typeface="Century Gothic"/>
            </a:endParaRPr>
          </a:p>
          <a:p>
            <a:pPr marL="68760">
              <a:lnSpc>
                <a:spcPct val="100000"/>
              </a:lnSpc>
              <a:spcBef>
                <a:spcPts val="281"/>
              </a:spcBef>
            </a:pPr>
            <a:r>
              <a:rPr b="0" lang="fr-FR" sz="1400" spc="-1" strike="noStrike">
                <a:solidFill>
                  <a:srgbClr val="3e3d2d"/>
                </a:solidFill>
                <a:latin typeface="Century Gothic"/>
              </a:rPr>
              <a:t>	</a:t>
            </a:r>
            <a:r>
              <a:rPr b="0" lang="fr-FR" sz="1400" spc="-1" strike="noStrike">
                <a:solidFill>
                  <a:srgbClr val="3e3d2d"/>
                </a:solidFill>
                <a:latin typeface="Century Gothic"/>
              </a:rPr>
              <a:t>Column-oriented databases</a:t>
            </a:r>
            <a:endParaRPr b="0" lang="fr-FR" sz="1400" spc="-1" strike="noStrike">
              <a:solidFill>
                <a:srgbClr val="3e3d2d"/>
              </a:solidFill>
              <a:latin typeface="Century Gothic"/>
            </a:endParaRPr>
          </a:p>
          <a:p>
            <a:pPr marL="68760">
              <a:lnSpc>
                <a:spcPct val="100000"/>
              </a:lnSpc>
              <a:spcBef>
                <a:spcPts val="281"/>
              </a:spcBef>
            </a:pPr>
            <a:r>
              <a:rPr b="0" lang="fr-FR" sz="1400" spc="-1" strike="noStrike">
                <a:solidFill>
                  <a:srgbClr val="3e3d2d"/>
                </a:solidFill>
                <a:latin typeface="Century Gothic"/>
              </a:rPr>
              <a:t>	</a:t>
            </a:r>
            <a:r>
              <a:rPr b="0" lang="fr-FR" sz="1400" spc="-1" strike="noStrike">
                <a:solidFill>
                  <a:srgbClr val="3e3d2d"/>
                </a:solidFill>
                <a:latin typeface="Century Gothic"/>
              </a:rPr>
              <a:t>Graph databases</a:t>
            </a:r>
            <a:endParaRPr b="0" lang="fr-FR" sz="1400" spc="-1" strike="noStrike">
              <a:solidFill>
                <a:srgbClr val="3e3d2d"/>
              </a:solidFill>
              <a:latin typeface="Century Gothic"/>
            </a:endParaRPr>
          </a:p>
          <a:p>
            <a:pPr>
              <a:lnSpc>
                <a:spcPct val="100000"/>
              </a:lnSpc>
              <a:spcBef>
                <a:spcPts val="281"/>
              </a:spcBef>
            </a:pPr>
            <a:endParaRPr b="0" lang="fr-FR" sz="1400" spc="-1" strike="noStrike">
              <a:solidFill>
                <a:srgbClr val="3e3d2d"/>
              </a:solidFill>
              <a:latin typeface="Century Gothic"/>
            </a:endParaRPr>
          </a:p>
          <a:p>
            <a:pPr>
              <a:lnSpc>
                <a:spcPct val="100000"/>
              </a:lnSpc>
              <a:spcBef>
                <a:spcPts val="281"/>
              </a:spcBef>
            </a:pPr>
            <a:endParaRPr b="0" lang="fr-FR" sz="1400" spc="-1" strike="noStrike">
              <a:solidFill>
                <a:srgbClr val="3e3d2d"/>
              </a:solidFill>
              <a:latin typeface="Century Gothic"/>
            </a:endParaRPr>
          </a:p>
          <a:p>
            <a:pPr>
              <a:lnSpc>
                <a:spcPct val="100000"/>
              </a:lnSpc>
              <a:spcBef>
                <a:spcPts val="281"/>
              </a:spcBef>
            </a:pPr>
            <a:endParaRPr b="0" lang="fr-FR" sz="1400" spc="-1" strike="noStrike">
              <a:solidFill>
                <a:srgbClr val="3e3d2d"/>
              </a:solidFill>
              <a:latin typeface="Century Gothic"/>
            </a:endParaRPr>
          </a:p>
          <a:p>
            <a:pPr>
              <a:lnSpc>
                <a:spcPct val="100000"/>
              </a:lnSpc>
              <a:spcBef>
                <a:spcPts val="281"/>
              </a:spcBef>
            </a:pPr>
            <a:endParaRPr b="0" lang="fr-FR" sz="1400" spc="-1" strike="noStrike">
              <a:solidFill>
                <a:srgbClr val="3e3d2d"/>
              </a:solidFill>
              <a:latin typeface="Century Gothic"/>
            </a:endParaRPr>
          </a:p>
          <a:p>
            <a:pPr>
              <a:lnSpc>
                <a:spcPct val="100000"/>
              </a:lnSpc>
              <a:spcBef>
                <a:spcPts val="281"/>
              </a:spcBef>
            </a:pPr>
            <a:endParaRPr b="0" lang="fr-FR" sz="1400" spc="-1" strike="noStrike">
              <a:solidFill>
                <a:srgbClr val="3e3d2d"/>
              </a:solidFill>
              <a:latin typeface="Century Gothic"/>
            </a:endParaRPr>
          </a:p>
          <a:p>
            <a:pPr>
              <a:lnSpc>
                <a:spcPct val="100000"/>
              </a:lnSpc>
              <a:spcBef>
                <a:spcPts val="281"/>
              </a:spcBef>
            </a:pPr>
            <a:endParaRPr b="0" lang="fr-FR" sz="1400" spc="-1" strike="noStrike">
              <a:solidFill>
                <a:srgbClr val="3e3d2d"/>
              </a:solidFill>
              <a:latin typeface="Century Gothic"/>
            </a:endParaRPr>
          </a:p>
          <a:p>
            <a:pPr>
              <a:lnSpc>
                <a:spcPct val="100000"/>
              </a:lnSpc>
              <a:spcBef>
                <a:spcPts val="281"/>
              </a:spcBef>
            </a:pPr>
            <a:endParaRPr b="0" lang="fr-FR" sz="1400" spc="-1" strike="noStrike">
              <a:solidFill>
                <a:srgbClr val="3e3d2d"/>
              </a:solidFill>
              <a:latin typeface="Century Gothic"/>
            </a:endParaRPr>
          </a:p>
          <a:p>
            <a:pPr>
              <a:lnSpc>
                <a:spcPct val="100000"/>
              </a:lnSpc>
              <a:spcBef>
                <a:spcPts val="281"/>
              </a:spcBef>
            </a:pPr>
            <a:endParaRPr b="0" lang="fr-FR" sz="1400" spc="-1" strike="noStrike">
              <a:solidFill>
                <a:srgbClr val="3e3d2d"/>
              </a:solidFill>
              <a:latin typeface="Century Gothic"/>
            </a:endParaRPr>
          </a:p>
          <a:p>
            <a:pPr marL="68760">
              <a:lnSpc>
                <a:spcPct val="100000"/>
              </a:lnSpc>
              <a:spcBef>
                <a:spcPts val="281"/>
              </a:spcBef>
            </a:pPr>
            <a:endParaRPr b="0" lang="fr-FR" sz="1400" spc="-1" strike="noStrike">
              <a:solidFill>
                <a:srgbClr val="3e3d2d"/>
              </a:solidFill>
              <a:latin typeface="Century Gothic"/>
            </a:endParaRPr>
          </a:p>
          <a:p>
            <a:pPr marL="68760">
              <a:lnSpc>
                <a:spcPct val="100000"/>
              </a:lnSpc>
              <a:spcBef>
                <a:spcPts val="281"/>
              </a:spcBef>
            </a:pPr>
            <a:endParaRPr b="0" lang="fr-FR" sz="1400" spc="-1" strike="noStrike">
              <a:solidFill>
                <a:srgbClr val="3e3d2d"/>
              </a:solidFill>
              <a:latin typeface="Century Gothic"/>
            </a:endParaRPr>
          </a:p>
          <a:p>
            <a:pPr marL="68760">
              <a:lnSpc>
                <a:spcPct val="100000"/>
              </a:lnSpc>
              <a:spcBef>
                <a:spcPts val="281"/>
              </a:spcBef>
            </a:pPr>
            <a:endParaRPr b="0" lang="fr-FR" sz="1400" spc="-1" strike="noStrike">
              <a:solidFill>
                <a:srgbClr val="3e3d2d"/>
              </a:solidFill>
              <a:latin typeface="Century Gothic"/>
            </a:endParaRPr>
          </a:p>
        </p:txBody>
      </p:sp>
      <p:pic>
        <p:nvPicPr>
          <p:cNvPr id="223" name="Image 3" descr=""/>
          <p:cNvPicPr/>
          <p:nvPr/>
        </p:nvPicPr>
        <p:blipFill>
          <a:blip r:embed="rId1"/>
          <a:stretch/>
        </p:blipFill>
        <p:spPr>
          <a:xfrm>
            <a:off x="5674680" y="3960360"/>
            <a:ext cx="9322560" cy="56926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754200" y="592200"/>
            <a:ext cx="11615040" cy="1306080"/>
          </a:xfrm>
          <a:prstGeom prst="rect">
            <a:avLst/>
          </a:prstGeom>
          <a:noFill/>
          <a:ln>
            <a:noFill/>
          </a:ln>
        </p:spPr>
        <p:txBody>
          <a:bodyPr anchor="b">
            <a:noAutofit/>
          </a:bodyPr>
          <a:p>
            <a:pPr>
              <a:lnSpc>
                <a:spcPct val="100000"/>
              </a:lnSpc>
            </a:pPr>
            <a:r>
              <a:rPr b="1" lang="fr-FR" sz="4000" spc="-1" strike="noStrike">
                <a:solidFill>
                  <a:srgbClr val="c9211e"/>
                </a:solidFill>
                <a:latin typeface="Century Gothic"/>
              </a:rPr>
              <a:t>Document Databases</a:t>
            </a:r>
            <a:endParaRPr b="0" lang="fr-FR" sz="4000" spc="-1" strike="noStrike">
              <a:solidFill>
                <a:srgbClr val="c9211e"/>
              </a:solidFill>
              <a:latin typeface="Century Gothic"/>
            </a:endParaRPr>
          </a:p>
        </p:txBody>
      </p:sp>
      <p:sp>
        <p:nvSpPr>
          <p:cNvPr id="225" name="TextShape 2"/>
          <p:cNvSpPr txBox="1"/>
          <p:nvPr/>
        </p:nvSpPr>
        <p:spPr>
          <a:xfrm>
            <a:off x="754200" y="1899720"/>
            <a:ext cx="13608000" cy="8196480"/>
          </a:xfrm>
          <a:prstGeom prst="rect">
            <a:avLst/>
          </a:prstGeom>
          <a:noFill/>
          <a:ln>
            <a:noFill/>
          </a:ln>
        </p:spPr>
        <p:txBody>
          <a:bodyPr>
            <a:normAutofit/>
          </a:bodyPr>
          <a:p>
            <a:pPr marL="343080" indent="-273960">
              <a:lnSpc>
                <a:spcPct val="100000"/>
              </a:lnSpc>
              <a:spcBef>
                <a:spcPts val="241"/>
              </a:spcBef>
              <a:buClr>
                <a:srgbClr val="94c600"/>
              </a:buClr>
              <a:buSzPct val="76000"/>
              <a:buFont typeface="Wingdings 2" charset="2"/>
              <a:buChar char=""/>
            </a:pPr>
            <a:r>
              <a:rPr b="0" lang="fr-FR" sz="1200" spc="-1" strike="noStrike">
                <a:solidFill>
                  <a:srgbClr val="3e3d2d"/>
                </a:solidFill>
                <a:latin typeface="Century Gothic"/>
              </a:rPr>
              <a:t>A document database stores data in JSON, BSON , or XML documents (not Word documents or Google docs, of course). In a document database, documents can be nested. Particular elements can be indexed for faster querying.</a:t>
            </a: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marL="343080" indent="-273960">
              <a:lnSpc>
                <a:spcPct val="100000"/>
              </a:lnSpc>
              <a:spcBef>
                <a:spcPts val="241"/>
              </a:spcBef>
              <a:buClr>
                <a:srgbClr val="94c600"/>
              </a:buClr>
              <a:buSzPct val="76000"/>
              <a:buFont typeface="Wingdings 2" charset="2"/>
              <a:buChar char=""/>
            </a:pPr>
            <a:r>
              <a:rPr b="0" lang="fr-FR" sz="1200" spc="-1" strike="noStrike">
                <a:solidFill>
                  <a:srgbClr val="3e3d2d"/>
                </a:solidFill>
                <a:latin typeface="Century Gothic"/>
              </a:rPr>
              <a:t>Documents can be stored and retrieved in a form that is much closer to the data objects used in applications, which means less translation is required to use the data in an application. SQL data must often be assembled and disassembled when moving back and forth between applications and storage.</a:t>
            </a: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marL="343080" indent="-273960">
              <a:lnSpc>
                <a:spcPct val="100000"/>
              </a:lnSpc>
              <a:spcBef>
                <a:spcPts val="241"/>
              </a:spcBef>
              <a:buClr>
                <a:srgbClr val="94c600"/>
              </a:buClr>
              <a:buSzPct val="76000"/>
              <a:buFont typeface="Wingdings 2" charset="2"/>
              <a:buChar char=""/>
            </a:pPr>
            <a:r>
              <a:rPr b="0" lang="fr-FR" sz="1200" spc="-1" strike="noStrike">
                <a:solidFill>
                  <a:srgbClr val="3e3d2d"/>
                </a:solidFill>
                <a:latin typeface="Century Gothic"/>
              </a:rPr>
              <a:t>Document databases are popular with developers because they have the flexibility to rework their document structures as needed to suit their application, shaping their data structures as their application requirements change over time. This flexibility speeds development because in effect data becomes like code and is under the control of developers. In SQL databases, intervention by database administrators may be required to change the structure of a database.</a:t>
            </a: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marL="343080" indent="-273960">
              <a:lnSpc>
                <a:spcPct val="100000"/>
              </a:lnSpc>
              <a:spcBef>
                <a:spcPts val="241"/>
              </a:spcBef>
              <a:buClr>
                <a:srgbClr val="94c600"/>
              </a:buClr>
              <a:buSzPct val="76000"/>
              <a:buFont typeface="Wingdings 2" charset="2"/>
              <a:buChar char=""/>
            </a:pPr>
            <a:r>
              <a:rPr b="0" lang="fr-FR" sz="1200" spc="-1" strike="noStrike">
                <a:solidFill>
                  <a:srgbClr val="3e3d2d"/>
                </a:solidFill>
                <a:latin typeface="Century Gothic"/>
              </a:rPr>
              <a:t>The most widely adopted document databases are usually implemented with a scale-out architecture, providing a clear path to scalability of both data volumes and traffic.</a:t>
            </a: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marL="343080" indent="-273960">
              <a:lnSpc>
                <a:spcPct val="100000"/>
              </a:lnSpc>
              <a:spcBef>
                <a:spcPts val="241"/>
              </a:spcBef>
              <a:buClr>
                <a:srgbClr val="94c600"/>
              </a:buClr>
              <a:buSzPct val="76000"/>
              <a:buFont typeface="Wingdings 2" charset="2"/>
              <a:buChar char=""/>
            </a:pPr>
            <a:r>
              <a:rPr b="0" lang="fr-FR" sz="1200" spc="-1" strike="noStrike">
                <a:solidFill>
                  <a:srgbClr val="3e3d2d"/>
                </a:solidFill>
                <a:latin typeface="Century Gothic"/>
              </a:rPr>
              <a:t>Use cases include ecommerce platforms, trading platforms, and mobile app development across industries.</a:t>
            </a: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marL="343080" indent="-273960">
              <a:lnSpc>
                <a:spcPct val="100000"/>
              </a:lnSpc>
              <a:spcBef>
                <a:spcPts val="241"/>
              </a:spcBef>
              <a:buClr>
                <a:srgbClr val="94c600"/>
              </a:buClr>
              <a:buSzPct val="76000"/>
              <a:buFont typeface="Wingdings 2" charset="2"/>
              <a:buChar char=""/>
            </a:pPr>
            <a:r>
              <a:rPr b="0" lang="fr-FR" sz="1200" spc="-1" strike="noStrike">
                <a:solidFill>
                  <a:srgbClr val="3e3d2d"/>
                </a:solidFill>
                <a:latin typeface="Century Gothic"/>
              </a:rPr>
              <a:t>Comparing MongoDB vs PostgreSQL offers a detailed analysis of MongoDB, the leading NoSQL database, and PostgreSQL, one of the most popular SQL databases.</a:t>
            </a: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marL="68760">
              <a:lnSpc>
                <a:spcPct val="100000"/>
              </a:lnSpc>
              <a:spcBef>
                <a:spcPts val="241"/>
              </a:spcBef>
            </a:pPr>
            <a:endParaRPr b="0" lang="fr-FR" sz="1200" spc="-1" strike="noStrike">
              <a:solidFill>
                <a:srgbClr val="3e3d2d"/>
              </a:solidFill>
              <a:latin typeface="Century Gothic"/>
            </a:endParaRPr>
          </a:p>
          <a:p>
            <a:pPr marL="68760">
              <a:lnSpc>
                <a:spcPct val="100000"/>
              </a:lnSpc>
              <a:spcBef>
                <a:spcPts val="241"/>
              </a:spcBef>
            </a:pPr>
            <a:endParaRPr b="0" lang="fr-FR" sz="1200" spc="-1" strike="noStrike">
              <a:solidFill>
                <a:srgbClr val="3e3d2d"/>
              </a:solidFill>
              <a:latin typeface="Century Gothic"/>
            </a:endParaRPr>
          </a:p>
          <a:p>
            <a:pPr marL="68760">
              <a:lnSpc>
                <a:spcPct val="100000"/>
              </a:lnSpc>
              <a:spcBef>
                <a:spcPts val="241"/>
              </a:spcBef>
            </a:pPr>
            <a:endParaRPr b="0" lang="fr-FR" sz="1200" spc="-1" strike="noStrike">
              <a:solidFill>
                <a:srgbClr val="3e3d2d"/>
              </a:solidFill>
              <a:latin typeface="Century Gothi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754200" y="592200"/>
            <a:ext cx="11615040" cy="1306080"/>
          </a:xfrm>
          <a:prstGeom prst="rect">
            <a:avLst/>
          </a:prstGeom>
          <a:noFill/>
          <a:ln>
            <a:noFill/>
          </a:ln>
        </p:spPr>
        <p:txBody>
          <a:bodyPr anchor="b">
            <a:noAutofit/>
          </a:bodyPr>
          <a:p>
            <a:pPr>
              <a:lnSpc>
                <a:spcPct val="100000"/>
              </a:lnSpc>
            </a:pPr>
            <a:r>
              <a:rPr b="1" lang="fr-FR" sz="4000" spc="-1" strike="noStrike">
                <a:solidFill>
                  <a:srgbClr val="c9211e"/>
                </a:solidFill>
                <a:latin typeface="Century Gothic"/>
              </a:rPr>
              <a:t>Key-value stores</a:t>
            </a:r>
            <a:endParaRPr b="0" lang="fr-FR" sz="4000" spc="-1" strike="noStrike">
              <a:solidFill>
                <a:srgbClr val="c9211e"/>
              </a:solidFill>
              <a:latin typeface="Century Gothic"/>
            </a:endParaRPr>
          </a:p>
        </p:txBody>
      </p:sp>
      <p:sp>
        <p:nvSpPr>
          <p:cNvPr id="227" name="TextShape 2"/>
          <p:cNvSpPr txBox="1"/>
          <p:nvPr/>
        </p:nvSpPr>
        <p:spPr>
          <a:xfrm>
            <a:off x="754200" y="1899720"/>
            <a:ext cx="13608000" cy="8196480"/>
          </a:xfrm>
          <a:prstGeom prst="rect">
            <a:avLst/>
          </a:prstGeom>
          <a:noFill/>
          <a:ln>
            <a:noFill/>
          </a:ln>
        </p:spPr>
        <p:txBody>
          <a:bodyPr>
            <a:normAutofit/>
          </a:bodyPr>
          <a:p>
            <a:pPr marL="343080" indent="-273960">
              <a:lnSpc>
                <a:spcPct val="100000"/>
              </a:lnSpc>
              <a:spcBef>
                <a:spcPts val="241"/>
              </a:spcBef>
              <a:buClr>
                <a:srgbClr val="94c600"/>
              </a:buClr>
              <a:buSzPct val="76000"/>
              <a:buFont typeface="Wingdings 2" charset="2"/>
              <a:buChar char=""/>
            </a:pPr>
            <a:r>
              <a:rPr b="0" lang="fr-FR" sz="1200" spc="-1" strike="noStrike">
                <a:solidFill>
                  <a:srgbClr val="3e3d2d"/>
                </a:solidFill>
                <a:latin typeface="Century Gothic"/>
              </a:rPr>
              <a:t>The simplest type of NoSQL database is a key-value store . Every data element in the database is stored as a key value pair consisting of an attribute name (or "key") and a value. In a sense, a key-value store is like a relational database with only two columns: the key or attribute name (such as state) and the value (such as Alaska).</a:t>
            </a: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marL="343080" indent="-273960">
              <a:lnSpc>
                <a:spcPct val="100000"/>
              </a:lnSpc>
              <a:spcBef>
                <a:spcPts val="241"/>
              </a:spcBef>
              <a:buClr>
                <a:srgbClr val="94c600"/>
              </a:buClr>
              <a:buSzPct val="76000"/>
              <a:buFont typeface="Wingdings 2" charset="2"/>
              <a:buChar char=""/>
            </a:pPr>
            <a:r>
              <a:rPr b="0" lang="fr-FR" sz="1200" spc="-1" strike="noStrike">
                <a:solidFill>
                  <a:srgbClr val="3e3d2d"/>
                </a:solidFill>
                <a:latin typeface="Century Gothic"/>
              </a:rPr>
              <a:t>Use cases include shopping carts, user preferences, and user profiles.</a:t>
            </a: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a:lnSpc>
                <a:spcPct val="100000"/>
              </a:lnSpc>
              <a:spcBef>
                <a:spcPts val="241"/>
              </a:spcBef>
            </a:pPr>
            <a:endParaRPr b="0" lang="fr-FR" sz="1200" spc="-1" strike="noStrike">
              <a:solidFill>
                <a:srgbClr val="3e3d2d"/>
              </a:solidFill>
              <a:latin typeface="Century Gothic"/>
            </a:endParaRPr>
          </a:p>
          <a:p>
            <a:pPr marL="68760">
              <a:lnSpc>
                <a:spcPct val="100000"/>
              </a:lnSpc>
              <a:spcBef>
                <a:spcPts val="241"/>
              </a:spcBef>
            </a:pPr>
            <a:endParaRPr b="0" lang="fr-FR" sz="1200" spc="-1" strike="noStrike">
              <a:solidFill>
                <a:srgbClr val="3e3d2d"/>
              </a:solidFill>
              <a:latin typeface="Century Gothic"/>
            </a:endParaRPr>
          </a:p>
          <a:p>
            <a:pPr marL="68760">
              <a:lnSpc>
                <a:spcPct val="100000"/>
              </a:lnSpc>
              <a:spcBef>
                <a:spcPts val="241"/>
              </a:spcBef>
            </a:pPr>
            <a:endParaRPr b="0" lang="fr-FR" sz="1200" spc="-1" strike="noStrike">
              <a:solidFill>
                <a:srgbClr val="3e3d2d"/>
              </a:solidFill>
              <a:latin typeface="Century Gothic"/>
            </a:endParaRPr>
          </a:p>
          <a:p>
            <a:pPr marL="68760">
              <a:lnSpc>
                <a:spcPct val="100000"/>
              </a:lnSpc>
              <a:spcBef>
                <a:spcPts val="241"/>
              </a:spcBef>
            </a:pPr>
            <a:endParaRPr b="0" lang="fr-FR" sz="1200" spc="-1" strike="noStrike">
              <a:solidFill>
                <a:srgbClr val="3e3d2d"/>
              </a:solidFill>
              <a:latin typeface="Century Gothic"/>
            </a:endParaRPr>
          </a:p>
        </p:txBody>
      </p:sp>
      <p:pic>
        <p:nvPicPr>
          <p:cNvPr id="228" name="Image 3" descr=""/>
          <p:cNvPicPr/>
          <p:nvPr/>
        </p:nvPicPr>
        <p:blipFill>
          <a:blip r:embed="rId1"/>
          <a:stretch/>
        </p:blipFill>
        <p:spPr>
          <a:xfrm>
            <a:off x="4784760" y="4988520"/>
            <a:ext cx="9450720" cy="50187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754200" y="592200"/>
            <a:ext cx="11615040" cy="1306080"/>
          </a:xfrm>
          <a:prstGeom prst="rect">
            <a:avLst/>
          </a:prstGeom>
          <a:noFill/>
          <a:ln>
            <a:noFill/>
          </a:ln>
        </p:spPr>
        <p:txBody>
          <a:bodyPr anchor="b">
            <a:normAutofit/>
          </a:bodyPr>
          <a:p>
            <a:pPr>
              <a:lnSpc>
                <a:spcPct val="100000"/>
              </a:lnSpc>
            </a:pPr>
            <a:r>
              <a:rPr b="1" lang="fr-FR" sz="4000" spc="-1" strike="noStrike">
                <a:solidFill>
                  <a:srgbClr val="c9211e"/>
                </a:solidFill>
                <a:latin typeface="Century Gothic"/>
              </a:rPr>
              <a:t>Column-oriented databases</a:t>
            </a:r>
            <a:endParaRPr b="0" lang="fr-FR" sz="4000" spc="-1" strike="noStrike">
              <a:solidFill>
                <a:srgbClr val="c9211e"/>
              </a:solidFill>
              <a:latin typeface="Century Gothic"/>
            </a:endParaRPr>
          </a:p>
        </p:txBody>
      </p:sp>
      <p:sp>
        <p:nvSpPr>
          <p:cNvPr id="230" name="TextShape 2"/>
          <p:cNvSpPr txBox="1"/>
          <p:nvPr/>
        </p:nvSpPr>
        <p:spPr>
          <a:xfrm>
            <a:off x="754200" y="1899720"/>
            <a:ext cx="13608000" cy="8196480"/>
          </a:xfrm>
          <a:prstGeom prst="rect">
            <a:avLst/>
          </a:prstGeom>
          <a:noFill/>
          <a:ln>
            <a:noFill/>
          </a:ln>
        </p:spPr>
        <p:txBody>
          <a:bodyPr>
            <a:normAutofit/>
          </a:bodyPr>
          <a:p>
            <a:pPr marL="343080" indent="-273960">
              <a:lnSpc>
                <a:spcPct val="100000"/>
              </a:lnSpc>
              <a:spcBef>
                <a:spcPts val="241"/>
              </a:spcBef>
              <a:buClr>
                <a:srgbClr val="94c600"/>
              </a:buClr>
              <a:buSzPct val="76000"/>
              <a:buFont typeface="Wingdings 2" charset="2"/>
              <a:buChar char=""/>
            </a:pPr>
            <a:r>
              <a:rPr b="0" lang="fr-FR" sz="1200" spc="-1" strike="noStrike">
                <a:solidFill>
                  <a:srgbClr val="3e3d2d"/>
                </a:solidFill>
                <a:latin typeface="Century Gothic"/>
              </a:rPr>
              <a:t>While a relational database stores data in rows and reads data row by row, a column store is organized as a set of columns. This means that when you want to run analytics on a small number of columns, you can read those columns directly without consuming memory with the unwanted data. Columns are often of the same type and benefit from more efficient compression, making reads even faster. Columnar databases can quickly aggregate the value of a given column (adding up the total sales for the year, for example). Use cases include analytics.</a:t>
            </a:r>
            <a:endParaRPr b="0" lang="fr-FR" sz="1200" spc="-1" strike="noStrike">
              <a:solidFill>
                <a:srgbClr val="3e3d2d"/>
              </a:solidFill>
              <a:latin typeface="Century Gothic"/>
            </a:endParaRPr>
          </a:p>
          <a:p>
            <a:pPr marL="68760">
              <a:lnSpc>
                <a:spcPct val="100000"/>
              </a:lnSpc>
              <a:spcBef>
                <a:spcPts val="241"/>
              </a:spcBef>
            </a:pPr>
            <a:endParaRPr b="0" lang="fr-FR" sz="1200" spc="-1" strike="noStrike">
              <a:solidFill>
                <a:srgbClr val="3e3d2d"/>
              </a:solidFill>
              <a:latin typeface="Century Gothic"/>
            </a:endParaRPr>
          </a:p>
          <a:p>
            <a:pPr marL="343080" indent="-273960">
              <a:lnSpc>
                <a:spcPct val="100000"/>
              </a:lnSpc>
              <a:spcBef>
                <a:spcPts val="241"/>
              </a:spcBef>
              <a:buClr>
                <a:srgbClr val="94c600"/>
              </a:buClr>
              <a:buSzPct val="76000"/>
              <a:buFont typeface="Wingdings 2" charset="2"/>
              <a:buChar char=""/>
            </a:pPr>
            <a:r>
              <a:rPr b="0" lang="fr-FR" sz="1200" spc="-1" strike="noStrike">
                <a:solidFill>
                  <a:srgbClr val="3e3d2d"/>
                </a:solidFill>
                <a:latin typeface="Century Gothic"/>
              </a:rPr>
              <a:t>Unfortunately there is no free lunch, which means that while columnar databases are great for analytics, the way in which they write data makes it very difficult for them to be strongly consistent as writes of all the columns require multiple write events on disk. Relational databases don't suffer from this problem as row data is written contiguously to disk.</a:t>
            </a:r>
            <a:endParaRPr b="0" lang="fr-FR" sz="1200" spc="-1" strike="noStrike">
              <a:solidFill>
                <a:srgbClr val="3e3d2d"/>
              </a:solidFill>
              <a:latin typeface="Century Gothic"/>
            </a:endParaRPr>
          </a:p>
        </p:txBody>
      </p:sp>
      <p:pic>
        <p:nvPicPr>
          <p:cNvPr id="231" name="Image 4" descr=""/>
          <p:cNvPicPr/>
          <p:nvPr/>
        </p:nvPicPr>
        <p:blipFill>
          <a:blip r:embed="rId1"/>
          <a:stretch/>
        </p:blipFill>
        <p:spPr>
          <a:xfrm>
            <a:off x="5289120" y="6176520"/>
            <a:ext cx="8945280" cy="39060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Austin</Template>
  <TotalTime>54</TotalTime>
  <Application>Ultra_Office/6.2.3.2$Windows_x86 LibreOffice_project/</Application>
  <Words>2496</Words>
  <Paragraphs>160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2020-09-12T13:44:45Z</dcterms:created>
  <dc:creator>Med Goui</dc:creator>
  <dc:description/>
  <dc:language>fr-FR</dc:language>
  <cp:lastModifiedBy/>
  <dcterms:modified xsi:type="dcterms:W3CDTF">2020-10-04T02:39:02Z</dcterms:modified>
  <cp:revision>7</cp:revision>
  <dc:subject/>
  <dc:title>NoSQL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Affichage à l'écran (4:3)</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