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84" r:id="rId7"/>
    <p:sldId id="317" r:id="rId8"/>
    <p:sldId id="395" r:id="rId9"/>
    <p:sldId id="405" r:id="rId10"/>
    <p:sldId id="402" r:id="rId11"/>
    <p:sldId id="404" r:id="rId12"/>
    <p:sldId id="392" r:id="rId13"/>
    <p:sldId id="399" r:id="rId14"/>
    <p:sldId id="403" r:id="rId15"/>
    <p:sldId id="394" r:id="rId16"/>
    <p:sldId id="400" r:id="rId17"/>
    <p:sldId id="393" r:id="rId18"/>
    <p:sldId id="401" r:id="rId19"/>
    <p:sldId id="4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5845E-BC37-424A-8372-C61F86DEC010}" v="142" dt="2023-10-03T10:14:40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Fernández" userId="12d1d7562d82445a" providerId="LiveId" clId="{1995845E-BC37-424A-8372-C61F86DEC010}"/>
    <pc:docChg chg="custSel modSld">
      <pc:chgData name="Santiago Fernández" userId="12d1d7562d82445a" providerId="LiveId" clId="{1995845E-BC37-424A-8372-C61F86DEC010}" dt="2023-10-03T10:15:17.794" v="163" actId="1076"/>
      <pc:docMkLst>
        <pc:docMk/>
      </pc:docMkLst>
      <pc:sldChg chg="addSp delSp modSp">
        <pc:chgData name="Santiago Fernández" userId="12d1d7562d82445a" providerId="LiveId" clId="{1995845E-BC37-424A-8372-C61F86DEC010}" dt="2023-10-03T10:01:43.774" v="95" actId="1076"/>
        <pc:sldMkLst>
          <pc:docMk/>
          <pc:sldMk cId="3310474642" sldId="395"/>
        </pc:sldMkLst>
        <pc:picChg chg="add mod">
          <ac:chgData name="Santiago Fernández" userId="12d1d7562d82445a" providerId="LiveId" clId="{1995845E-BC37-424A-8372-C61F86DEC010}" dt="2023-10-03T10:01:17.059" v="86" actId="1076"/>
          <ac:picMkLst>
            <pc:docMk/>
            <pc:sldMk cId="3310474642" sldId="395"/>
            <ac:picMk id="11276" creationId="{421E65D4-1398-242E-E6A9-4D23328ED7BE}"/>
          </ac:picMkLst>
        </pc:picChg>
        <pc:picChg chg="add mod">
          <ac:chgData name="Santiago Fernández" userId="12d1d7562d82445a" providerId="LiveId" clId="{1995845E-BC37-424A-8372-C61F86DEC010}" dt="2023-10-03T10:01:18.537" v="87" actId="1076"/>
          <ac:picMkLst>
            <pc:docMk/>
            <pc:sldMk cId="3310474642" sldId="395"/>
            <ac:picMk id="11278" creationId="{54BF0A90-20E0-0423-D89C-AAA46E406663}"/>
          </ac:picMkLst>
        </pc:picChg>
        <pc:picChg chg="add del mod">
          <ac:chgData name="Santiago Fernández" userId="12d1d7562d82445a" providerId="LiveId" clId="{1995845E-BC37-424A-8372-C61F86DEC010}" dt="2023-10-03T10:01:31.965" v="92" actId="478"/>
          <ac:picMkLst>
            <pc:docMk/>
            <pc:sldMk cId="3310474642" sldId="395"/>
            <ac:picMk id="11280" creationId="{8335638B-EA5F-2952-EA3E-FA11EA1D365D}"/>
          </ac:picMkLst>
        </pc:picChg>
        <pc:picChg chg="add mod">
          <ac:chgData name="Santiago Fernández" userId="12d1d7562d82445a" providerId="LiveId" clId="{1995845E-BC37-424A-8372-C61F86DEC010}" dt="2023-10-03T10:01:43.774" v="95" actId="1076"/>
          <ac:picMkLst>
            <pc:docMk/>
            <pc:sldMk cId="3310474642" sldId="395"/>
            <ac:picMk id="11282" creationId="{23017866-A218-98C6-0C20-3ED1BFB1A582}"/>
          </ac:picMkLst>
        </pc:picChg>
      </pc:sldChg>
      <pc:sldChg chg="modSp">
        <pc:chgData name="Santiago Fernández" userId="12d1d7562d82445a" providerId="LiveId" clId="{1995845E-BC37-424A-8372-C61F86DEC010}" dt="2023-10-03T10:11:18.461" v="158" actId="20577"/>
        <pc:sldMkLst>
          <pc:docMk/>
          <pc:sldMk cId="781770066" sldId="400"/>
        </pc:sldMkLst>
        <pc:spChg chg="mod">
          <ac:chgData name="Santiago Fernández" userId="12d1d7562d82445a" providerId="LiveId" clId="{1995845E-BC37-424A-8372-C61F86DEC010}" dt="2023-10-03T10:11:18.461" v="158" actId="20577"/>
          <ac:spMkLst>
            <pc:docMk/>
            <pc:sldMk cId="781770066" sldId="400"/>
            <ac:spMk id="22" creationId="{D6BD2A39-900D-7C29-83E0-18F99CD8AFCE}"/>
          </ac:spMkLst>
        </pc:spChg>
        <pc:spChg chg="mod">
          <ac:chgData name="Santiago Fernández" userId="12d1d7562d82445a" providerId="LiveId" clId="{1995845E-BC37-424A-8372-C61F86DEC010}" dt="2023-10-03T09:59:28.990" v="74" actId="20577"/>
          <ac:spMkLst>
            <pc:docMk/>
            <pc:sldMk cId="781770066" sldId="400"/>
            <ac:spMk id="31" creationId="{30E222D8-8090-A278-8AF3-3BD5EA3D65D8}"/>
          </ac:spMkLst>
        </pc:spChg>
      </pc:sldChg>
      <pc:sldChg chg="addSp delSp modSp mod">
        <pc:chgData name="Santiago Fernández" userId="12d1d7562d82445a" providerId="LiveId" clId="{1995845E-BC37-424A-8372-C61F86DEC010}" dt="2023-10-03T10:15:17.794" v="163" actId="1076"/>
        <pc:sldMkLst>
          <pc:docMk/>
          <pc:sldMk cId="3957555576" sldId="403"/>
        </pc:sldMkLst>
        <pc:spChg chg="del">
          <ac:chgData name="Santiago Fernández" userId="12d1d7562d82445a" providerId="LiveId" clId="{1995845E-BC37-424A-8372-C61F86DEC010}" dt="2023-10-03T10:02:43.426" v="99" actId="478"/>
          <ac:spMkLst>
            <pc:docMk/>
            <pc:sldMk cId="3957555576" sldId="403"/>
            <ac:spMk id="3" creationId="{56085E9F-559F-BF9F-C740-379FCA8CA17C}"/>
          </ac:spMkLst>
        </pc:spChg>
        <pc:picChg chg="add mod">
          <ac:chgData name="Santiago Fernández" userId="12d1d7562d82445a" providerId="LiveId" clId="{1995845E-BC37-424A-8372-C61F86DEC010}" dt="2023-10-03T10:15:17.794" v="163" actId="1076"/>
          <ac:picMkLst>
            <pc:docMk/>
            <pc:sldMk cId="3957555576" sldId="403"/>
            <ac:picMk id="50" creationId="{EC1296F5-449B-CBBD-8C35-A3FCEAD131D6}"/>
          </ac:picMkLst>
        </pc:picChg>
      </pc:sldChg>
      <pc:sldChg chg="addSp modSp">
        <pc:chgData name="Santiago Fernández" userId="12d1d7562d82445a" providerId="LiveId" clId="{1995845E-BC37-424A-8372-C61F86DEC010}" dt="2023-10-03T10:02:00.307" v="98" actId="1076"/>
        <pc:sldMkLst>
          <pc:docMk/>
          <pc:sldMk cId="3839121119" sldId="405"/>
        </pc:sldMkLst>
        <pc:picChg chg="add mod">
          <ac:chgData name="Santiago Fernández" userId="12d1d7562d82445a" providerId="LiveId" clId="{1995845E-BC37-424A-8372-C61F86DEC010}" dt="2023-10-03T10:02:00.307" v="98" actId="1076"/>
          <ac:picMkLst>
            <pc:docMk/>
            <pc:sldMk cId="3839121119" sldId="405"/>
            <ac:picMk id="13314" creationId="{240CEF9D-C5DB-E76F-C706-F677DE79AED7}"/>
          </ac:picMkLst>
        </pc:picChg>
      </pc:sldChg>
      <pc:sldChg chg="addSp delSp modSp mod delAnim">
        <pc:chgData name="Santiago Fernández" userId="12d1d7562d82445a" providerId="LiveId" clId="{1995845E-BC37-424A-8372-C61F86DEC010}" dt="2023-10-03T10:09:30.652" v="118" actId="1076"/>
        <pc:sldMkLst>
          <pc:docMk/>
          <pc:sldMk cId="988406836" sldId="406"/>
        </pc:sldMkLst>
        <pc:picChg chg="del">
          <ac:chgData name="Santiago Fernández" userId="12d1d7562d82445a" providerId="LiveId" clId="{1995845E-BC37-424A-8372-C61F86DEC010}" dt="2023-10-03T10:07:23.733" v="100" actId="478"/>
          <ac:picMkLst>
            <pc:docMk/>
            <pc:sldMk cId="988406836" sldId="406"/>
            <ac:picMk id="9" creationId="{4ED2DB36-6F20-37F1-8551-DA5F007E12A5}"/>
          </ac:picMkLst>
        </pc:picChg>
        <pc:picChg chg="add mod">
          <ac:chgData name="Santiago Fernández" userId="12d1d7562d82445a" providerId="LiveId" clId="{1995845E-BC37-424A-8372-C61F86DEC010}" dt="2023-10-03T10:09:30.652" v="118" actId="1076"/>
          <ac:picMkLst>
            <pc:docMk/>
            <pc:sldMk cId="988406836" sldId="406"/>
            <ac:picMk id="11" creationId="{E4F60550-3B53-C1E7-8A5F-68EF762ACFC7}"/>
          </ac:picMkLst>
        </pc:picChg>
        <pc:inkChg chg="del">
          <ac:chgData name="Santiago Fernández" userId="12d1d7562d82445a" providerId="LiveId" clId="{1995845E-BC37-424A-8372-C61F86DEC010}" dt="2023-10-03T10:08:59.886" v="113" actId="478"/>
          <ac:inkMkLst>
            <pc:docMk/>
            <pc:sldMk cId="988406836" sldId="406"/>
            <ac:inkMk id="35" creationId="{6DB5D66B-FA62-CF3F-ED1A-049224D123F7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822334"/>
            <a:ext cx="3565524" cy="1530586"/>
          </a:xfrm>
        </p:spPr>
        <p:txBody>
          <a:bodyPr anchor="b" anchorCtr="0">
            <a:normAutofit/>
          </a:bodyPr>
          <a:lstStyle/>
          <a:p>
            <a:r>
              <a:rPr lang="es-MX" dirty="0"/>
              <a:t>Dominó</a:t>
            </a:r>
            <a:r>
              <a:rPr lang="en-US" dirty="0"/>
              <a:t> con MINIMAX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2468072"/>
            <a:ext cx="4061958" cy="1731963"/>
          </a:xfrm>
        </p:spPr>
        <p:txBody>
          <a:bodyPr>
            <a:normAutofit/>
          </a:bodyPr>
          <a:lstStyle/>
          <a:p>
            <a:r>
              <a:rPr lang="es-MX" dirty="0"/>
              <a:t>Luis Felipe Castro Corrales</a:t>
            </a:r>
          </a:p>
          <a:p>
            <a:r>
              <a:rPr lang="es-MX" dirty="0"/>
              <a:t>Santiago Fernández Gutiérrez Zamora</a:t>
            </a:r>
          </a:p>
          <a:p>
            <a:r>
              <a:rPr lang="es-MX" dirty="0"/>
              <a:t>Isaac Alejandro Pimentel Morales</a:t>
            </a:r>
          </a:p>
        </p:txBody>
      </p:sp>
      <p:pic>
        <p:nvPicPr>
          <p:cNvPr id="5" name="Picture 2" descr="Domino - Free gaming icons">
            <a:extLst>
              <a:ext uri="{FF2B5EF4-FFF2-40B4-BE49-F238E27FC236}">
                <a16:creationId xmlns:a16="http://schemas.microsoft.com/office/drawing/2014/main" id="{7E87BFC8-B620-B807-437E-D9F6DFF19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0524">
            <a:off x="8792316" y="4332494"/>
            <a:ext cx="1822877" cy="18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6752FEE8-7DDB-501D-6D8C-D85D295C1C9F}"/>
              </a:ext>
            </a:extLst>
          </p:cNvPr>
          <p:cNvSpPr txBox="1">
            <a:spLocks/>
          </p:cNvSpPr>
          <p:nvPr/>
        </p:nvSpPr>
        <p:spPr>
          <a:xfrm>
            <a:off x="7805540" y="6400888"/>
            <a:ext cx="6379210" cy="153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ITAM | Inteligencia Artificial | Otoño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52F-C876-2056-4A64-4BE4B42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heurística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9B6B-CB7D-EE21-5235-92CC091C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16040"/>
            <a:ext cx="11090274" cy="3979625"/>
          </a:xfrm>
        </p:spPr>
        <p:txBody>
          <a:bodyPr/>
          <a:lstStyle/>
          <a:p>
            <a:r>
              <a:rPr lang="es-MX" dirty="0"/>
              <a:t>La función heurística evalúa el estado del juego basándose en: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3364-0DCB-083B-6FF9-3DD021F8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793D6A01-82C8-9435-AB23-0BA8B31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1DE60-16AE-F7A3-6572-0020B2CE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3658" y="2735005"/>
            <a:ext cx="847530" cy="84753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120A5-116A-6A82-6174-BC03873BEB6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601064" y="4445223"/>
            <a:ext cx="847530" cy="847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FB8CAF-3C20-B354-134F-EFA8B60EC67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316703" y="4440547"/>
            <a:ext cx="847530" cy="847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C86852-720F-64EE-7478-8EF8D2F4AEB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459" y="2735005"/>
            <a:ext cx="847530" cy="8475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7F6EFE-E3A1-C7E4-E261-EADAAD838E5D}"/>
              </a:ext>
            </a:extLst>
          </p:cNvPr>
          <p:cNvSpPr txBox="1"/>
          <p:nvPr/>
        </p:nvSpPr>
        <p:spPr>
          <a:xfrm>
            <a:off x="878437" y="2835637"/>
            <a:ext cx="154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Victorias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FE0DC-7318-7A18-6CFB-242F29BEA731}"/>
              </a:ext>
            </a:extLst>
          </p:cNvPr>
          <p:cNvSpPr txBox="1"/>
          <p:nvPr/>
        </p:nvSpPr>
        <p:spPr>
          <a:xfrm>
            <a:off x="9083472" y="2835637"/>
            <a:ext cx="227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Probabilidad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C7301-7752-5BEF-FD8E-B483765C90CC}"/>
              </a:ext>
            </a:extLst>
          </p:cNvPr>
          <p:cNvSpPr txBox="1"/>
          <p:nvPr/>
        </p:nvSpPr>
        <p:spPr>
          <a:xfrm>
            <a:off x="8805637" y="4602702"/>
            <a:ext cx="283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Número de fichas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90B91-D5A1-B8BA-91D8-A532033296C8}"/>
              </a:ext>
            </a:extLst>
          </p:cNvPr>
          <p:cNvSpPr txBox="1"/>
          <p:nvPr/>
        </p:nvSpPr>
        <p:spPr>
          <a:xfrm>
            <a:off x="879943" y="4602702"/>
            <a:ext cx="225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Aleatoriedad</a:t>
            </a:r>
            <a:endParaRPr lang="en-US" sz="2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A43046-E5C4-1DBB-E160-2F929D593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02304">
            <a:off x="4592632" y="2632473"/>
            <a:ext cx="2760490" cy="2760490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3F747988-E926-F216-3246-83FA56FB81CE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1BB128-CBE5-10AD-C5DF-D9CE7ACA1757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CB69A2-697B-EC98-B49C-7A3C4D4C7E58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BC4DAB-5B30-0459-F9C5-576481679FE2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04E81C-77E6-B0D0-5691-145E612B5D82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797486-FB5F-E93D-BFC2-E04031F122CA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F9F53E-11CE-B1ED-E808-1340C56918E6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3BB149-55B6-711A-F80F-D6946AD7261F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4DB5C9-DB41-15BB-2A07-EAF031A447C4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6A54838-9996-0AC4-282A-CC4EAC29BFF9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1A3BEC-1F37-A11D-9725-A9E7389D69C5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6C984E-D885-12AC-72EA-0974CCE76332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00BFF1-540C-3470-475E-6810EB291B8E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80D4ADB-AAC2-6DD3-4197-79C6794979F8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3B173E-F106-9AC2-B8A0-47A58EE19979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E07-B790-B344-5AAB-5207840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heurística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49DF-FCD1-F1C9-B231-6BF7A06C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33" name="Footer Placeholder 13">
            <a:extLst>
              <a:ext uri="{FF2B5EF4-FFF2-40B4-BE49-F238E27FC236}">
                <a16:creationId xmlns:a16="http://schemas.microsoft.com/office/drawing/2014/main" id="{76FEDFF6-F917-DF63-93EC-CA1A623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2102F-995D-A1D2-807D-6F3CFCD77181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AC09E3-9571-28D3-B555-F88E5046D770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2AAF77-C26F-9FCD-DC10-F0CD5ADA568A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560549-77E8-3387-5F7F-6EBFE43D147C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30EFD8-C876-0C2B-88C6-372F16080A2D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C9CB70-1E5F-7723-1930-BE7CBA9AC5E7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629A4BF-6127-550E-FCF1-EE41888DCA7C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8AEB8C-2B4C-0354-360B-5B71716714A4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70B799-888A-0EA6-C796-BF9B0734CB4B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A5E5F2-D955-6FE9-BF75-925857A71626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10E083-011B-0343-D62E-067EEE9A19A1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EAF15A-05DD-D119-65A5-8D3DAE2C4A8E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99A7B6-4ABA-B720-6C6F-DC6C0014D47F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FDE234-6A3D-8E0B-7DB7-95DAE28451DB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EAC49C-A85D-B6E5-DBD2-A004CA39E79E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1296F5-449B-CBBD-8C35-A3FCEAD1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8" y="1226849"/>
            <a:ext cx="10463754" cy="49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5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59" name="Subtitle 15">
            <a:extLst>
              <a:ext uri="{FF2B5EF4-FFF2-40B4-BE49-F238E27FC236}">
                <a16:creationId xmlns:a16="http://schemas.microsoft.com/office/drawing/2014/main" id="{00007E2A-A814-AC88-3894-7DD385B4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Y soluciones</a:t>
            </a:r>
            <a:endParaRPr lang="es-MX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D46C752-2819-296D-1F6A-C359604FB24B}"/>
              </a:ext>
            </a:extLst>
          </p:cNvPr>
          <p:cNvSpPr/>
          <p:nvPr/>
        </p:nvSpPr>
        <p:spPr>
          <a:xfrm>
            <a:off x="4729193" y="37915"/>
            <a:ext cx="2733614" cy="20840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592C957-DA1A-27E3-2CF9-8DF4A859F962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3BDF0E7-6A85-94E6-62CE-CEE142E0D80F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FCEB34-3FBF-9288-5EEE-8708EC12BEC1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EC0DD17-60BA-EE75-4065-5CAFD5361620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A823828-2249-0117-4B19-2A4C6ABCEED6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B5001F-E87F-E2D2-C8C0-E21634C93D6C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05E0DE-3C22-B798-62ED-0BB0B1681620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DCABED-BDF2-B305-CC41-895259E0B247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24BB91-4512-7D4B-FBA7-DB3A9BEFC95C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E52CC0-A5F9-4D51-4F6C-5E4E98FC46A6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F8C1C2D-0573-5C32-760B-CD6676984FDF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FD83ED2-B8AC-90E6-A7FF-FF308B504FCF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43C8173-DF68-907E-1D03-E92DD008A226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95A096C-9837-1563-4ED2-395A98636576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0C02097-DA40-C9B3-2F57-BBA5C05317A4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71C4-128F-08A2-6F40-FDA1D88F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Retos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06C0-736C-2CB2-903A-23191666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85E2C701-92AF-4959-A5AA-40F26152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69B7EB6-9523-D498-2558-154F8F146EE8}"/>
              </a:ext>
            </a:extLst>
          </p:cNvPr>
          <p:cNvSpPr/>
          <p:nvPr/>
        </p:nvSpPr>
        <p:spPr>
          <a:xfrm>
            <a:off x="3045532" y="2183296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Validación de fichas</a:t>
            </a:r>
            <a:endParaRPr lang="en-US" dirty="0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F201E77-9E8F-8182-7715-325F2D0EBE00}"/>
              </a:ext>
            </a:extLst>
          </p:cNvPr>
          <p:cNvSpPr/>
          <p:nvPr/>
        </p:nvSpPr>
        <p:spPr>
          <a:xfrm>
            <a:off x="6930073" y="2183296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RegEx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1C72ED-A1F6-683B-E819-63E1D9CA5846}"/>
              </a:ext>
            </a:extLst>
          </p:cNvPr>
          <p:cNvSpPr/>
          <p:nvPr/>
        </p:nvSpPr>
        <p:spPr>
          <a:xfrm>
            <a:off x="1565720" y="2135493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24AFC4B-11A1-22B6-47B7-E211B3E9AFCF}"/>
              </a:ext>
            </a:extLst>
          </p:cNvPr>
          <p:cNvSpPr/>
          <p:nvPr/>
        </p:nvSpPr>
        <p:spPr>
          <a:xfrm>
            <a:off x="3045532" y="2921124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Tiempo transcurrido</a:t>
            </a:r>
            <a:endParaRPr lang="en-US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206BDBB-0970-B0CB-B41B-5C389B058936}"/>
              </a:ext>
            </a:extLst>
          </p:cNvPr>
          <p:cNvSpPr/>
          <p:nvPr/>
        </p:nvSpPr>
        <p:spPr>
          <a:xfrm>
            <a:off x="6930073" y="2921124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Decorador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1155C6-7C05-98B8-2761-6B1ECF2F86AC}"/>
              </a:ext>
            </a:extLst>
          </p:cNvPr>
          <p:cNvSpPr/>
          <p:nvPr/>
        </p:nvSpPr>
        <p:spPr>
          <a:xfrm>
            <a:off x="1565720" y="2873321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8563EBB-3AD6-C63B-E367-7F2BD57EA38F}"/>
              </a:ext>
            </a:extLst>
          </p:cNvPr>
          <p:cNvSpPr/>
          <p:nvPr/>
        </p:nvSpPr>
        <p:spPr>
          <a:xfrm>
            <a:off x="3045532" y="3642517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Representación del estado</a:t>
            </a:r>
            <a:endParaRPr lang="en-US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4440781D-94F4-22F6-C176-5A40628023BF}"/>
              </a:ext>
            </a:extLst>
          </p:cNvPr>
          <p:cNvSpPr/>
          <p:nvPr/>
        </p:nvSpPr>
        <p:spPr>
          <a:xfrm>
            <a:off x="6930073" y="3642517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Creación clase Nodo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3898B9-B05A-FC97-A218-2DF486FED0DF}"/>
              </a:ext>
            </a:extLst>
          </p:cNvPr>
          <p:cNvSpPr/>
          <p:nvPr/>
        </p:nvSpPr>
        <p:spPr>
          <a:xfrm>
            <a:off x="1565720" y="3594714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92915C5A-D027-38EC-BE71-EF87FE1224A6}"/>
              </a:ext>
            </a:extLst>
          </p:cNvPr>
          <p:cNvSpPr/>
          <p:nvPr/>
        </p:nvSpPr>
        <p:spPr>
          <a:xfrm>
            <a:off x="3045532" y="4380345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Nodos idénticos</a:t>
            </a:r>
            <a:endParaRPr lang="en-US" dirty="0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D6BD2A39-900D-7C29-83E0-18F99CD8AFCE}"/>
              </a:ext>
            </a:extLst>
          </p:cNvPr>
          <p:cNvSpPr/>
          <p:nvPr/>
        </p:nvSpPr>
        <p:spPr>
          <a:xfrm>
            <a:off x="6930073" y="4380345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Eliminar nodos similares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722893-8E18-C0BB-C266-2113E2075C64}"/>
              </a:ext>
            </a:extLst>
          </p:cNvPr>
          <p:cNvSpPr/>
          <p:nvPr/>
        </p:nvSpPr>
        <p:spPr>
          <a:xfrm>
            <a:off x="1565720" y="4332542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n-US" dirty="0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6590A70E-8C7D-6543-F1BB-A83349229E33}"/>
              </a:ext>
            </a:extLst>
          </p:cNvPr>
          <p:cNvSpPr/>
          <p:nvPr/>
        </p:nvSpPr>
        <p:spPr>
          <a:xfrm>
            <a:off x="3045532" y="5095793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Función heurística</a:t>
            </a:r>
            <a:endParaRPr lang="en-US" dirty="0"/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30E222D8-8090-A278-8AF3-3BD5EA3D65D8}"/>
              </a:ext>
            </a:extLst>
          </p:cNvPr>
          <p:cNvSpPr/>
          <p:nvPr/>
        </p:nvSpPr>
        <p:spPr>
          <a:xfrm>
            <a:off x="6930073" y="5095793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Victorias, probabilidades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B4C251-78D5-7FBB-A826-D5C2C55E700E}"/>
              </a:ext>
            </a:extLst>
          </p:cNvPr>
          <p:cNvSpPr/>
          <p:nvPr/>
        </p:nvSpPr>
        <p:spPr>
          <a:xfrm>
            <a:off x="1565720" y="5047990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3A0C53-5F2A-3238-4E56-ABFF81C42C74}"/>
              </a:ext>
            </a:extLst>
          </p:cNvPr>
          <p:cNvSpPr txBox="1"/>
          <p:nvPr/>
        </p:nvSpPr>
        <p:spPr>
          <a:xfrm>
            <a:off x="3134494" y="1399972"/>
            <a:ext cx="30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Problema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4C398E-B1E4-DF63-E2DD-F21C832FBD40}"/>
              </a:ext>
            </a:extLst>
          </p:cNvPr>
          <p:cNvSpPr txBox="1"/>
          <p:nvPr/>
        </p:nvSpPr>
        <p:spPr>
          <a:xfrm>
            <a:off x="7019034" y="1428375"/>
            <a:ext cx="30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Solución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109EFC-047B-4991-FFEC-CF42091D6B6C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C9F7FA5-212B-4EA5-85D9-F589B18B9C09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9FC95A0-324F-1E85-2581-C23BFEDD143D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E5CD612-2341-CE31-5773-138087959E96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3E7BDAA-878A-776A-D0B8-3D20D6307382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7B75FB-41B8-0893-D9A2-8FAEF8DECBC3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03B60-447E-2549-CEC8-6FBA3DFBDFB2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29A855F-AE7B-307E-7EE4-F9718DFC07F3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820E184-F576-F275-EE9E-D4937A2EAFAE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3C1AE5-E758-8DBF-E340-E35DD8DF9E1D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0B310D5-F44C-D8E0-7BF6-6595ED5758C2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C9F8A86-9DCA-29B5-94D3-57C6F2464870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2AC627-9069-8669-83C1-739928D16590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902BCCB-604B-9EE4-9B3A-F6089BE4941C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81A25B4-0D12-D86B-AF4F-CBE88F5434BC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17676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Lecciones aprendidas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6B928D-FA72-7639-B77E-D4F2492DCB94}"/>
              </a:ext>
            </a:extLst>
          </p:cNvPr>
          <p:cNvSpPr/>
          <p:nvPr/>
        </p:nvSpPr>
        <p:spPr>
          <a:xfrm>
            <a:off x="4729193" y="37915"/>
            <a:ext cx="2733614" cy="20840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88C313-E196-56BA-9FF6-B6EF2C88CC1A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7C813D-0D7C-7973-7F40-02CE8691F510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49C0C3-F7DB-2EC5-A9B5-554DC66C3350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23C85F-2334-A231-0520-5015F6B25737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088EF0-421C-15B5-30B2-24238AB6CB83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4C21472-793A-D060-2D87-160484546B99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23CA41F-897F-C1B9-51E8-121A4DF234E3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309F69-EF31-3E93-7252-E7C771CCF4FC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B347682-C389-34AE-85CF-31A8AE2941BD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41676E8-6168-FAD1-98AB-87C2D6156BAF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A8DE414-5211-8970-ADBE-457F9F8A0FD9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58C194-E80D-E0D0-62D1-DF7EE6C4A57A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866845F-FEE5-3327-B759-11758FD72085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316086-D69C-7F33-0F21-8B1CC4459FB2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2BE3EE0-D443-4F15-7770-5F32FD9684A9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2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52F-C876-2056-4A64-4BE4B42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Lecciones aprendidas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3364-0DCB-083B-6FF9-3DD021F8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793D6A01-82C8-9435-AB23-0BA8B31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D1886A-7890-2C76-9CF8-B18543FAF810}"/>
              </a:ext>
            </a:extLst>
          </p:cNvPr>
          <p:cNvSpPr/>
          <p:nvPr/>
        </p:nvSpPr>
        <p:spPr>
          <a:xfrm>
            <a:off x="1583371" y="1910439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Los pequeños detalles se deben dejar al final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CEF5E9-EF49-8F26-1BE6-58933EF7C4F3}"/>
              </a:ext>
            </a:extLst>
          </p:cNvPr>
          <p:cNvSpPr/>
          <p:nvPr/>
        </p:nvSpPr>
        <p:spPr>
          <a:xfrm>
            <a:off x="5027862" y="1954752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importante tener las reglas claras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8C85A4-DB1B-0644-6210-51CC163EAFA9}"/>
              </a:ext>
            </a:extLst>
          </p:cNvPr>
          <p:cNvSpPr/>
          <p:nvPr/>
        </p:nvSpPr>
        <p:spPr>
          <a:xfrm>
            <a:off x="8472353" y="1954752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importante asumir roles para trabajar en equipo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2F2DC-BB3D-890F-B514-E7A0BE61B28C}"/>
              </a:ext>
            </a:extLst>
          </p:cNvPr>
          <p:cNvSpPr/>
          <p:nvPr/>
        </p:nvSpPr>
        <p:spPr>
          <a:xfrm>
            <a:off x="6877720" y="4189326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domino tiene MUCHOS estados posibles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87658D-80C1-F5EF-2E82-4C98C10E72D4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A257EC-A1DD-6977-3904-4F2B37DC8B9E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A242856-A3C6-3043-E60D-1DD82C1444A2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7598CA-4D36-0207-E915-23B40D069568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17A58F7-9B5E-8174-EC40-F0880E4EF86A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4AEF4-E572-B642-DA30-5C5E959C6F49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AAA822-B603-2FFC-8693-AE0243B8AA59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42AF940-49FE-E1F4-6C6D-FF518C622A83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876F84F-AE86-2523-7C3E-CAE3FF2E0C64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C4013A-6C0D-8BF0-7F72-1A7E8E11DBC6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D3E500B-7BA3-5712-4ACD-9F40C2C18F8A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99659A-9A4F-4D79-2587-923201E6F52F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699C35-7C62-7284-34D4-4A55C9D856EB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7FCBF0E-0C91-FE87-065E-54D71B8A5745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E01D0E-3968-357F-C6B3-A871D491294D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73C1E00-B5EA-F10A-005F-E408B2898ADD}"/>
              </a:ext>
            </a:extLst>
          </p:cNvPr>
          <p:cNvSpPr/>
          <p:nvPr/>
        </p:nvSpPr>
        <p:spPr>
          <a:xfrm>
            <a:off x="3267865" y="4189326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revisar casos que ya se han revisado antes en MINIMAX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s-MX" dirty="0"/>
              <a:t>Gracias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s-MX" dirty="0"/>
              <a:t>¿Preguntas, comentarios?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Footer Placeholder 13">
            <a:extLst>
              <a:ext uri="{FF2B5EF4-FFF2-40B4-BE49-F238E27FC236}">
                <a16:creationId xmlns:a16="http://schemas.microsoft.com/office/drawing/2014/main" id="{B028127F-7005-1C6C-FBD8-17A7F929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BEC686-53D6-7B54-AD01-8E685CD48193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A0DD00-BBA3-BC5A-CBD7-9421FE9FB01F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B3F6D6-C6A7-AB22-CB2C-311D775D8272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445A9E-5A0F-6E5D-4ED8-ED8F076D0EDD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FA247D-39BF-78D6-8E85-636C4E08FE69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C8629E-C353-0E86-5DE5-2973589CD9F3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C54545-6BB0-197D-FBD7-095BAC09ACAA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2734C6A-1551-12F6-EFC6-F05776097CDF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FD608B-8738-2EF5-206E-B9DCF99153F0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B28934-22A9-2789-BF2B-EBB48D29FD20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B8EE4AA-A8F7-6F38-DE32-CD3DDBC580AA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F4E4CB-927E-A46F-D4F5-3EE15C1E8379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4B25C9-E567-A059-E00E-8CBD26DC236B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DFFF18-7F00-528A-9B23-C849F66F6851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1B8C9-9C54-1638-2496-4D5791886998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E4F60550-3B53-C1E7-8A5F-68EF762A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19597" y="-1188534"/>
            <a:ext cx="15544486" cy="82085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4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s-MX" dirty="0"/>
              <a:t>Estructura del programa</a:t>
            </a:r>
          </a:p>
          <a:p>
            <a:r>
              <a:rPr lang="es-MX" dirty="0"/>
              <a:t>Función heurística</a:t>
            </a:r>
          </a:p>
          <a:p>
            <a:r>
              <a:rPr lang="es-MX" dirty="0"/>
              <a:t>Retos</a:t>
            </a:r>
          </a:p>
          <a:p>
            <a:r>
              <a:rPr lang="es-MX" dirty="0"/>
              <a:t>Lecciones Aprendidas</a:t>
            </a:r>
          </a:p>
          <a:p>
            <a:endParaRPr lang="es-MX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A73F75-9A5F-7097-91F2-C8323066DD20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1212DF-3F6E-5EFE-2483-70B695AEDC08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3D5DA0-BD7F-609D-D932-AD4947DDD248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38ACEF-2E18-2A03-365F-9E4557C5BB33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5D3E0-4EB8-9540-6D72-0280F8EDF29B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C32D39-35DD-6BCE-0154-07C9769D90FA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440F31-AFD5-FCE8-ABC1-74879E5B05F4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8901F3-25C0-A22E-FF08-028F92120F5F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F7307A-0B2E-3AFB-7875-EC2C607BBCD9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555CD-4DC0-1033-59FD-B4136E392ECE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9FDF00-9050-E00B-141D-82DB77EFE362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6C4C7-4432-6373-D226-80857509B092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36FFA4-EFC2-7DF2-1703-84C3F2382157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CB29F4-04D2-720F-C678-F67DEEBF57B6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1B823D-AE66-5D15-C174-189DDE045F0E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C95037-FF56-6FCF-F807-0D5C4DE6D332}"/>
              </a:ext>
            </a:extLst>
          </p:cNvPr>
          <p:cNvSpPr/>
          <p:nvPr/>
        </p:nvSpPr>
        <p:spPr>
          <a:xfrm>
            <a:off x="4745730" y="65225"/>
            <a:ext cx="2725192" cy="153785"/>
          </a:xfrm>
          <a:prstGeom prst="roundRect">
            <a:avLst/>
          </a:prstGeo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s-MX" dirty="0"/>
              <a:t>Introducción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s-MX" dirty="0"/>
              <a:t>El objetivo del proyecto es desarrollar un programa en Python capaz de jugar Dominó y determinar la mejor estrategia a seguir mediante el algoritmo de búsqueda MINIMAX visto en clase.</a:t>
            </a:r>
          </a:p>
        </p:txBody>
      </p:sp>
      <p:sp>
        <p:nvSpPr>
          <p:cNvPr id="2" name="Footer Placeholder 13">
            <a:extLst>
              <a:ext uri="{FF2B5EF4-FFF2-40B4-BE49-F238E27FC236}">
                <a16:creationId xmlns:a16="http://schemas.microsoft.com/office/drawing/2014/main" id="{6C586119-3104-54E5-A546-8E07A7AC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8FAA49-A516-38B8-7CC8-77F3B7C1F165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71751D-8B5F-6524-C7C6-380D550439CF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D79D3B-C966-BA3E-7C60-BA7856C44B90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2A0B34-7E49-DC7E-FEED-0AA52D2831CD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23A44-6FC2-9420-8FCD-E9B642AD2D67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C19899-AFC4-14ED-4E85-423D8FFCEAE0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D5372E-84E7-9455-02CF-AE95C8EEB7D7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44B45F-6FC3-0377-EFB6-C67E309BBB9D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1B87ED-21BB-856D-943C-D514CD4DBBCD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4D7ED0-AD95-5F0E-0D4F-C5DC02C85058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39FAAE-0883-EEE6-BE3D-D840C3EEF2C2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91664F-225C-BC39-B1C0-867F9287B311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B0CB8-1FC6-A96A-D261-B72A73342A7F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11ACF5-A8D3-B2AB-746A-A6C6777ADAA9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72D85D8-FFDC-8851-BF32-5B85CDAE3FED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 del programa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Clases y funciones</a:t>
            </a:r>
            <a:endParaRPr lang="es-MX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E14F1F-AF82-55E8-1A5A-2E30F800F536}"/>
              </a:ext>
            </a:extLst>
          </p:cNvPr>
          <p:cNvSpPr/>
          <p:nvPr/>
        </p:nvSpPr>
        <p:spPr>
          <a:xfrm>
            <a:off x="4736592" y="37915"/>
            <a:ext cx="2733614" cy="20840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24792-9368-FB81-2931-7C0E83619A8F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ED605C-26DB-CE66-87AB-81350BCE38AA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15D997-A05E-D3A0-602C-3BDB5267DB2B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647988-0266-5BF4-BAB2-3826111841D2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271C7EC-F065-D728-369A-351279CB5823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FBBA46-E51F-DB7F-6550-FBA2363E4075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2DB202-8020-2546-9F2E-CBAC8E2B9B43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331D27-0994-F4ED-4544-8AEBCFEAA487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EECA8A-D892-EE6D-5092-02B456164FB6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9C830A-4991-9623-3145-DAF8179407E4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545B1B-C6E0-6A76-B738-185EE5962C7A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FE83E5-00DB-8BE2-680F-1880F05AA693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19EA64-826B-BB05-705D-6AF1B174D388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82116D-D29F-F5A5-0448-4AC0EB4631F0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5FE0D1-984D-960E-8DB4-869B8EB7FEA6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6A70-BBF9-0F74-3940-6AB0C5C0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y Funciones - Diagramas UML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0A13-6B51-78EC-9C53-354E8E62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0E2B09D6-FA5A-8AFA-CBCD-F1B03411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D55431-A9BB-E73E-DFAA-010BFF8A82DD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5DF62B-F19C-EFF8-D64F-9B8A99228E66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F0CE2A-77AB-DE14-13EF-3DC571E517B7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CDB66F-D8F0-5CB6-CA95-D72ADDF15958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BC861C-02F4-C486-70FB-EBC80FFCDCFC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E140D3-DB21-EBF0-B345-3E84E2E87D71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1DDD36-0ACA-715E-A14A-E265EF38CC39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1C6B83-6561-522F-A437-000E5E7E59C4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08A850-787F-5B8D-F607-B737A0B01163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DA499-1FA5-4ACC-D1F7-856B849850FC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6A90B9-0FB0-E4F7-E5EB-D4BD5D6E1576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3CB125-3FE8-4648-C3E6-6868BC79820A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10FC9C-1EF6-885A-181A-C6F6454EA843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CC3306-5AB5-CBAD-9FBC-C392F166B24B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FC532F-D95E-99F6-861A-D2F6FDC8E1FD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>
            <a:extLst>
              <a:ext uri="{FF2B5EF4-FFF2-40B4-BE49-F238E27FC236}">
                <a16:creationId xmlns:a16="http://schemas.microsoft.com/office/drawing/2014/main" id="{421E65D4-1398-242E-E6A9-4D23328E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451532"/>
            <a:ext cx="3848920" cy="23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54BF0A90-20E0-0423-D89C-AAA46E40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03" y="1760753"/>
            <a:ext cx="2660263" cy="247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23017866-A218-98C6-0C20-3ED1BFB1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86" y="2092959"/>
            <a:ext cx="3746328" cy="325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7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6A70-BBF9-0F74-3940-6AB0C5C0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y Funciones - Diagramas UML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0A13-6B51-78EC-9C53-354E8E62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0E2B09D6-FA5A-8AFA-CBCD-F1B03411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A4D615-1518-559D-725F-57FEF0D1C04F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75168-30EC-95C9-1F8E-11D39165F029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717563-F282-F813-625B-E78901572F03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E78999-2B9F-3095-AA05-3F40AA0CE117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5DBBDD-69E2-E142-0873-340C9AAB41AE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78D5B3-F991-C0F2-513F-B2BF549BED2A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B020E8-7E29-F2F8-B9AF-A72B43FE59DD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324500-BDD8-35A4-8344-933CFD5677F9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807F2A-A454-A270-7A7D-2D836E80F172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FA8623-FCD7-ACA1-940B-B1C3A2B3E0FB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ED2656-15E4-81B3-1BA3-98F077A4E42B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349A13-432A-366A-1400-369DFB205DF0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B7992-F44C-960D-D020-E6A3F83C3B80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A3732B-38D2-8214-55C5-C02ED0F4A0FF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BC9E5A-CD08-C61C-462E-3319719AFD17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40CEF9D-C5DB-E76F-C706-F677DE79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61" y="1303283"/>
            <a:ext cx="7859077" cy="46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2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BF79-1DED-7E18-7980-B1E261FC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 fichas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C65A-14E0-71C8-56AD-A948FA9D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52CF2789-CCDC-7E59-8414-660C243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ED990B-510F-726D-7449-3941BF11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92" y="1341411"/>
            <a:ext cx="10068349" cy="496731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7C6B6E4-22F8-3EFC-D339-CC333CFBE44C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C36C97-6E16-535C-FFFE-A27A9DC0CA71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867613-1222-3803-5A4B-4BF1431CF383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EF284B-72B1-5340-F46A-D4E2DBEF9A11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D24850-AE84-03FD-B476-0B153BC91E62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9B9A91-C304-6CB6-4F66-6A6FAC4159F2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1265B3-08CC-8883-4264-D722974DD3DA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BB2FFB-C7E5-EFA3-577D-F2E07D4164C8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8C767-8CD5-98B8-A52D-6A0E25C00969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8CA59F-91C0-377D-ABD2-7D1036CFD918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0F9AC7-E891-FB35-E3F1-40283C5985CD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362618-6BCE-AF1D-AE22-52DCCBB6E02F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A937E-CA6B-681C-724E-C073DF3B638A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D76B7C-408D-4E54-60E3-FF80B1878E55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4DCDF2-6013-2404-CFC0-D5B378DB0AAF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11A-1AB4-80DB-D9FF-DFE72346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Jugada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6503-4330-1AD5-A19D-DE53CF1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BBEF-EFA8-D1D6-E252-1D5485A7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03E4-923F-E5EF-294A-A2540D97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2E37C-8096-4CD8-75A5-4C610F4FE614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6C4283-BAAF-2B3B-9E90-2EFF2B8160C9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40615-BF31-0FA9-49F0-D390E781B3DC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FDC934-3D60-F08A-AD95-92A98D883565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E34AA9-8DBD-C799-8498-33D9179B63E9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3B600D-83FB-F04A-319F-6B88E5563A8C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E45A92-694E-8694-3B2D-CF9B0D453EE3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3D6DD8-AC2D-F155-0D4E-81510632838A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C94B99-47ED-95FB-4590-17D89D76939C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F63557-81FE-79D2-B7DA-DFC3FB807ADD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85F61F-BD82-9B5D-92CE-261D429F7901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4E191B-06F5-91C2-C3C2-AA4EAA112487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2A85FF-18B2-C0DB-4EBA-7392FD5CBDFD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AAA9A2-BD4F-CC81-F3A5-18DF5D5616C0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A6EB9-CC33-7B9C-4A17-F3F07187423B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D6AD56C-BFB2-B7BD-F539-D9FB06C9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82" y="798830"/>
            <a:ext cx="8614061" cy="55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2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Función heurística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59" name="Subtitle 15">
            <a:extLst>
              <a:ext uri="{FF2B5EF4-FFF2-40B4-BE49-F238E27FC236}">
                <a16:creationId xmlns:a16="http://schemas.microsoft.com/office/drawing/2014/main" id="{B6AC7C21-A199-2564-D7A1-584A244E4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Lógica y código</a:t>
            </a:r>
            <a:endParaRPr lang="es-MX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55EF033-B441-81C6-55FA-CAF551428656}"/>
              </a:ext>
            </a:extLst>
          </p:cNvPr>
          <p:cNvSpPr/>
          <p:nvPr/>
        </p:nvSpPr>
        <p:spPr>
          <a:xfrm>
            <a:off x="4729193" y="37915"/>
            <a:ext cx="2733614" cy="20840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028ABF-01C5-48CD-355D-37AD2EF8A7E7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A132181-D642-96D7-A670-BC3C9C5EE73C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C3C191-4F5D-7998-9F03-C78E2FCD0DA1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5E3C82-0A8E-2E2B-30B5-83763BD66022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19B602C-1345-A12F-1F26-C04046EC1343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4D70E8-8614-20D0-70E0-F30547465D09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817EEAE-C5EA-4386-8F7C-BD8D7C4B8327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2D35BE3-6EFA-E647-3C5C-9D40C7BC01CE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775D58B-71CA-143C-41AF-08059C78B4C6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7C23-ACAB-3EB8-89B6-2936D98FD7C8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2EED4C2-0C52-FE18-D6AB-723535C49B60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FD5882F-8A68-906D-9974-B9F0E3CE3688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C34168C-9261-55DA-C506-084876E40547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24434D-C1A9-A66D-C210-25CE52F5F519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BB67D7-B993-8E68-6CCA-07E8AC94E636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17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{0C343D80-54C0-4E0F-B9A3-BB9AF39569DE}tf33713516_win32</Template>
  <TotalTime>727</TotalTime>
  <Words>322</Words>
  <Application>Microsoft Office PowerPoint</Application>
  <PresentationFormat>Widescreen</PresentationFormat>
  <Paragraphs>93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Dominó con MINIMAX</vt:lpstr>
      <vt:lpstr>Agenda</vt:lpstr>
      <vt:lpstr>Introducción</vt:lpstr>
      <vt:lpstr>Estructura del programa</vt:lpstr>
      <vt:lpstr>Clases y Funciones - Diagramas UML</vt:lpstr>
      <vt:lpstr>Clases y Funciones - Diagramas UML</vt:lpstr>
      <vt:lpstr>Validación de fichas</vt:lpstr>
      <vt:lpstr>Jugada</vt:lpstr>
      <vt:lpstr>Función heurística</vt:lpstr>
      <vt:lpstr>Función heurística</vt:lpstr>
      <vt:lpstr>Función heurística</vt:lpstr>
      <vt:lpstr>Retos</vt:lpstr>
      <vt:lpstr>Retos</vt:lpstr>
      <vt:lpstr>Lecciones aprendidas</vt:lpstr>
      <vt:lpstr>Lecciones aprendidas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Dominó con MINIMAX</dc:title>
  <dc:creator>Santiago Fernández</dc:creator>
  <cp:lastModifiedBy>Santiago Fernández</cp:lastModifiedBy>
  <cp:revision>1</cp:revision>
  <dcterms:created xsi:type="dcterms:W3CDTF">2023-10-02T22:07:49Z</dcterms:created>
  <dcterms:modified xsi:type="dcterms:W3CDTF">2023-10-03T10:15:18Z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