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84" r:id="rId7"/>
    <p:sldId id="317" r:id="rId8"/>
    <p:sldId id="395" r:id="rId9"/>
    <p:sldId id="405" r:id="rId10"/>
    <p:sldId id="402" r:id="rId11"/>
    <p:sldId id="392" r:id="rId12"/>
    <p:sldId id="399" r:id="rId13"/>
    <p:sldId id="404" r:id="rId14"/>
    <p:sldId id="403" r:id="rId15"/>
    <p:sldId id="407" r:id="rId16"/>
    <p:sldId id="394" r:id="rId17"/>
    <p:sldId id="400" r:id="rId18"/>
    <p:sldId id="393" r:id="rId19"/>
    <p:sldId id="401" r:id="rId20"/>
    <p:sldId id="4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5845E-BC37-424A-8372-C61F86DEC010}" v="166" dt="2023-10-10T16:37:57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1205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Fernández" userId="12d1d7562d82445a" providerId="LiveId" clId="{1995845E-BC37-424A-8372-C61F86DEC010}"/>
    <pc:docChg chg="undo custSel addSld delSld modSld sldOrd">
      <pc:chgData name="Santiago Fernández" userId="12d1d7562d82445a" providerId="LiveId" clId="{1995845E-BC37-424A-8372-C61F86DEC010}" dt="2023-10-10T16:38:07.842" v="297" actId="1076"/>
      <pc:docMkLst>
        <pc:docMk/>
      </pc:docMkLst>
      <pc:sldChg chg="addSp delSp modSp mod">
        <pc:chgData name="Santiago Fernández" userId="12d1d7562d82445a" providerId="LiveId" clId="{1995845E-BC37-424A-8372-C61F86DEC010}" dt="2023-10-10T16:32:26.901" v="265" actId="207"/>
        <pc:sldMkLst>
          <pc:docMk/>
          <pc:sldMk cId="560021826" sldId="317"/>
        </pc:sldMkLst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2" creationId="{A962C277-744F-1AC5-27F9-03BEC4533B74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3" creationId="{AFCA874B-858D-9B6E-C30B-05D1B805033F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6" creationId="{72481845-E1BC-A25A-12A9-D9A3F57845CC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7" creationId="{1EB11710-72F4-F374-2305-085582F38540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9" creationId="{D70CDFB5-DAE7-9ED9-D3F8-79DCAAB6A4D7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10" creationId="{C7CCADB8-2DCC-7453-25D8-E20028E63AA6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11" creationId="{07ED4783-58F8-F613-B58F-DAEA1D72BD47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12" creationId="{60F25BF6-5086-8966-74E8-807E2201473C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13" creationId="{0F04BEFB-3BBF-555C-CA88-8D067A274E5D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14" creationId="{E4DC986D-C4CA-C750-1B6D-BA966EA843D5}"/>
          </ac:spMkLst>
        </pc:spChg>
        <pc:spChg chg="add del mod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17" creationId="{D1679C5F-49B7-488A-D687-8EA5D5C9AE6D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18" creationId="{37DD5E86-732F-157E-0338-AF1A2A872929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19" creationId="{42290CF9-A1B4-B96E-87C3-28412EDE4B59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0" creationId="{175D2D9E-8BF0-0B3A-B78C-7B8E2C5974A3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1" creationId="{636498BB-D3D8-320D-A71B-D6234137A22D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2" creationId="{BC3EDBF6-1E67-BD3D-A464-7B66F7150E23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3" creationId="{F5B3C294-7F3B-2464-08F6-E0D0B8AA3DC4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4" creationId="{1E0A9977-A9D9-163B-335B-BBD677030ACA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5" creationId="{8FBFA3E4-2FA6-261B-C7B2-907F8E8B8032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6" creationId="{DF8614F8-6A3E-F490-660E-9E41C0FA6010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7" creationId="{681C8C4E-F140-8394-5ED9-CA2DAE3016E4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8" creationId="{B589F5D7-2079-D613-17BA-6BC436740356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29" creationId="{BA93B8F9-C1C4-21D6-499A-638F96906824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30" creationId="{46B22F33-B5FE-501A-D3BC-6BEDBD1E9483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31" creationId="{FF8BFF07-A242-9739-D799-93DA615CFA3C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32" creationId="{070C83E7-F04A-8148-3EF6-18701053AE76}"/>
          </ac:spMkLst>
        </pc:spChg>
        <pc:spChg chg="add del mod">
          <ac:chgData name="Santiago Fernández" userId="12d1d7562d82445a" providerId="LiveId" clId="{1995845E-BC37-424A-8372-C61F86DEC010}" dt="2023-10-10T16:32:05.841" v="259"/>
          <ac:spMkLst>
            <pc:docMk/>
            <pc:sldMk cId="560021826" sldId="317"/>
            <ac:spMk id="33" creationId="{3A965402-08A3-8361-B2A1-389D1C4C0FA5}"/>
          </ac:spMkLst>
        </pc:spChg>
        <pc:spChg chg="mod">
          <ac:chgData name="Santiago Fernández" userId="12d1d7562d82445a" providerId="LiveId" clId="{1995845E-BC37-424A-8372-C61F86DEC010}" dt="2023-10-10T16:32:16.256" v="264" actId="14100"/>
          <ac:spMkLst>
            <pc:docMk/>
            <pc:sldMk cId="560021826" sldId="317"/>
            <ac:spMk id="35" creationId="{55E14F1F-AF82-55E8-1A5A-2E30F800F536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37" creationId="{33524792-9368-FB81-2931-7C0E83619A8F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39" creationId="{CBED605C-26DB-CE66-87AB-81350BCE38AA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45" creationId="{AE15D997-A05E-D3A0-602C-3BDB5267DB2B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47" creationId="{36647988-0266-5BF4-BAB2-3826111841D2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49" creationId="{3271C7EC-F065-D728-369A-351279CB5823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51" creationId="{A1FBBA46-E51F-DB7F-6550-FBA2363E4075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52" creationId="{612DB202-8020-2546-9F2E-CBAC8E2B9B43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53" creationId="{42331D27-0994-F4ED-4544-8AEBCFEAA487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54" creationId="{A3EECA8A-D892-EE6D-5092-02B456164FB6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55" creationId="{FF9C830A-4991-9623-3145-DAF8179407E4}"/>
          </ac:spMkLst>
        </pc:spChg>
        <pc:spChg chg="del">
          <ac:chgData name="Santiago Fernández" userId="12d1d7562d82445a" providerId="LiveId" clId="{1995845E-BC37-424A-8372-C61F86DEC010}" dt="2023-10-10T16:29:35.619" v="234" actId="478"/>
          <ac:spMkLst>
            <pc:docMk/>
            <pc:sldMk cId="560021826" sldId="317"/>
            <ac:spMk id="56" creationId="{AC545B1B-C6E0-6A76-B738-185EE5962C7A}"/>
          </ac:spMkLst>
        </pc:spChg>
        <pc:spChg chg="del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57" creationId="{5CFE83E5-00DB-8BE2-680F-1880F05AA693}"/>
          </ac:spMkLst>
        </pc:spChg>
        <pc:spChg chg="del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58" creationId="{EE19EA64-826B-BB05-705D-6AF1B174D388}"/>
          </ac:spMkLst>
        </pc:spChg>
        <pc:spChg chg="del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59" creationId="{D582116D-D29F-F5A5-0448-4AC0EB4631F0}"/>
          </ac:spMkLst>
        </pc:spChg>
        <pc:spChg chg="del">
          <ac:chgData name="Santiago Fernández" userId="12d1d7562d82445a" providerId="LiveId" clId="{1995845E-BC37-424A-8372-C61F86DEC010}" dt="2023-10-10T16:29:23.273" v="233" actId="478"/>
          <ac:spMkLst>
            <pc:docMk/>
            <pc:sldMk cId="560021826" sldId="317"/>
            <ac:spMk id="60" creationId="{A65FE0D1-984D-960E-8DB4-869B8EB7FEA6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61" creationId="{E7EFEC9B-46DE-D4BF-B342-60E7EAB384AE}"/>
          </ac:spMkLst>
        </pc:spChg>
        <pc:spChg chg="add mod">
          <ac:chgData name="Santiago Fernández" userId="12d1d7562d82445a" providerId="LiveId" clId="{1995845E-BC37-424A-8372-C61F86DEC010}" dt="2023-10-10T16:32:26.901" v="265" actId="207"/>
          <ac:spMkLst>
            <pc:docMk/>
            <pc:sldMk cId="560021826" sldId="317"/>
            <ac:spMk id="62" creationId="{2C5FC3AA-34E8-71DF-B39B-184CBD7C4EB9}"/>
          </ac:spMkLst>
        </pc:spChg>
        <pc:spChg chg="add mod">
          <ac:chgData name="Santiago Fernández" userId="12d1d7562d82445a" providerId="LiveId" clId="{1995845E-BC37-424A-8372-C61F86DEC010}" dt="2023-10-10T16:32:26.901" v="265" actId="207"/>
          <ac:spMkLst>
            <pc:docMk/>
            <pc:sldMk cId="560021826" sldId="317"/>
            <ac:spMk id="63" creationId="{DF7CC368-65EA-03E0-98F2-36EA608B40DB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64" creationId="{889A7522-8287-6DFE-C3B0-EC522664C970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65" creationId="{B9166D1A-482A-54FD-6563-C0EA8EC99696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66" creationId="{EE87C1ED-EA62-3338-C77E-4CEF030109FF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67" creationId="{F2BCD375-5665-1557-0BEB-A12BFA2C0DDB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68" creationId="{70F4C0D9-9C1F-80A8-8736-2BF807863A0E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69" creationId="{3A854386-0B22-DABA-6F74-3DC74F1EB127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70" creationId="{693967D3-BDCC-8BE9-ED6B-D6D3393D0309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71" creationId="{03C3ADAE-8B6E-C236-0D0A-F3EA8BBA3C15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72" creationId="{C27AD78A-8254-C9CC-9B3B-47CF0C5C3BCC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73" creationId="{21CA4C97-FE20-6C70-71F6-D6E07FED05AA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74" creationId="{103D12FC-10F4-6179-F20F-149BE46858B7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75" creationId="{1405A473-8ADE-5D43-09CE-96222F68AA81}"/>
          </ac:spMkLst>
        </pc:spChg>
        <pc:spChg chg="add mod">
          <ac:chgData name="Santiago Fernández" userId="12d1d7562d82445a" providerId="LiveId" clId="{1995845E-BC37-424A-8372-C61F86DEC010}" dt="2023-10-10T16:32:07.925" v="261"/>
          <ac:spMkLst>
            <pc:docMk/>
            <pc:sldMk cId="560021826" sldId="317"/>
            <ac:spMk id="76" creationId="{31772F4F-F4F2-C04B-F67F-FBD8A627DD15}"/>
          </ac:spMkLst>
        </pc:spChg>
      </pc:sldChg>
      <pc:sldChg chg="addSp delSp modSp mod">
        <pc:chgData name="Santiago Fernández" userId="12d1d7562d82445a" providerId="LiveId" clId="{1995845E-BC37-424A-8372-C61F86DEC010}" dt="2023-10-10T16:31:57.070" v="257" actId="1076"/>
        <pc:sldMkLst>
          <pc:docMk/>
          <pc:sldMk cId="2158886557" sldId="384"/>
        </pc:sldMkLst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3" creationId="{3B408378-3430-8740-B46E-E052A3C828DC}"/>
          </ac:spMkLst>
        </pc:spChg>
        <pc:spChg chg="add mod">
          <ac:chgData name="Santiago Fernández" userId="12d1d7562d82445a" providerId="LiveId" clId="{1995845E-BC37-424A-8372-C61F86DEC010}" dt="2023-10-10T16:31:40.731" v="254" actId="207"/>
          <ac:spMkLst>
            <pc:docMk/>
            <pc:sldMk cId="2158886557" sldId="384"/>
            <ac:spMk id="4" creationId="{DC0ED18E-4468-A44E-DBAF-96EC02AB1ECA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5" creationId="{02422E9F-D094-B80F-2CD7-27D75EAA31A9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7" creationId="{EBF79954-CB4A-6B54-14EB-461CF415F715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8" creationId="{17738037-C080-FFFF-0FE8-CFCBF0EA846D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9" creationId="{4E1BAA3C-9198-4C4D-8B7B-3CB9FC00C758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10" creationId="{4959C5D2-6AD9-2E6A-8EEF-731AC3DA5281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13" creationId="{370EEAD2-E1CA-5533-529C-F99A63A1E5BC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14" creationId="{DA45B586-5384-5BEE-2FB4-359172C6681E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15" creationId="{FAD32F43-C3E7-9AD8-5552-81E684C0BCB5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16" creationId="{75031EAE-6580-02D8-F3C7-33FF0BF29D7A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17" creationId="{60B7AAA2-382D-D5AA-BEB4-6BB4EF6F17C9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19" creationId="{A01BDDC9-2BF3-7689-4610-C61F728DF8BB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21" creationId="{B621218E-B60E-4AEB-5B68-AEA00262130A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22" creationId="{C68F372C-10E1-7D0E-5964-8A3DDD2644C3}"/>
          </ac:spMkLst>
        </pc:spChg>
        <pc:spChg chg="add mod">
          <ac:chgData name="Santiago Fernández" userId="12d1d7562d82445a" providerId="LiveId" clId="{1995845E-BC37-424A-8372-C61F86DEC010}" dt="2023-10-10T16:31:27.962" v="253"/>
          <ac:spMkLst>
            <pc:docMk/>
            <pc:sldMk cId="2158886557" sldId="384"/>
            <ac:spMk id="24" creationId="{7854180D-FF2B-9D8F-EDC5-662A0BF08ADA}"/>
          </ac:spMkLst>
        </pc:spChg>
        <pc:spChg chg="mod">
          <ac:chgData name="Santiago Fernández" userId="12d1d7562d82445a" providerId="LiveId" clId="{1995845E-BC37-424A-8372-C61F86DEC010}" dt="2023-10-10T16:31:57.070" v="257" actId="1076"/>
          <ac:spMkLst>
            <pc:docMk/>
            <pc:sldMk cId="2158886557" sldId="384"/>
            <ac:spMk id="37" creationId="{0AC95037-FF56-6FCF-F807-0D5C4DE6D332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38" creationId="{B78FAA49-A516-38B8-7CC8-77F3B7C1F165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39" creationId="{2771751D-8B5F-6524-C7C6-380D550439CF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0" creationId="{20D79D3B-C966-BA3E-7C60-BA7856C44B90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1" creationId="{482A0B34-7E49-DC7E-FEED-0AA52D2831CD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2" creationId="{B5823A44-6FC2-9420-8FCD-E9B642AD2D67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3" creationId="{23C19899-AFC4-14ED-4E85-423D8FFCEAE0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4" creationId="{6AD5372E-84E7-9455-02CF-AE95C8EEB7D7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5" creationId="{E544B45F-6FC3-0377-EFB6-C67E309BBB9D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6" creationId="{261B87ED-21BB-856D-943C-D514CD4DBBCD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7" creationId="{884D7ED0-AD95-5F0E-0D4F-C5DC02C85058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8" creationId="{C739FAAE-0883-EEE6-BE3D-D840C3EEF2C2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49" creationId="{9691664F-225C-BC39-B1C0-867F9287B311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50" creationId="{AA2B0CB8-1FC6-A96A-D261-B72A73342A7F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51" creationId="{CA11ACF5-A8D3-B2AB-746A-A6C6777ADAA9}"/>
          </ac:spMkLst>
        </pc:spChg>
        <pc:spChg chg="del">
          <ac:chgData name="Santiago Fernández" userId="12d1d7562d82445a" providerId="LiveId" clId="{1995845E-BC37-424A-8372-C61F86DEC010}" dt="2023-10-10T16:28:58.479" v="231" actId="478"/>
          <ac:spMkLst>
            <pc:docMk/>
            <pc:sldMk cId="2158886557" sldId="384"/>
            <ac:spMk id="52" creationId="{072D85D8-FFDC-8851-BF32-5B85CDAE3FED}"/>
          </ac:spMkLst>
        </pc:spChg>
      </pc:sldChg>
      <pc:sldChg chg="addSp modSp mod">
        <pc:chgData name="Santiago Fernández" userId="12d1d7562d82445a" providerId="LiveId" clId="{1995845E-BC37-424A-8372-C61F86DEC010}" dt="2023-10-10T16:28:36.083" v="230" actId="1076"/>
        <pc:sldMkLst>
          <pc:docMk/>
          <pc:sldMk cId="2313234867" sldId="389"/>
        </pc:sldMkLst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4" creationId="{51A73F75-9A5F-7097-91F2-C8323066DD20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5" creationId="{431212DF-3F6E-5EFE-2483-70B695AEDC08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6" creationId="{023D5DA0-BD7F-609D-D932-AD4947DDD248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7" creationId="{1238ACEF-2E18-2A03-365F-9E4557C5BB33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9" creationId="{2515D3E0-4EB8-9540-6D72-0280F8EDF29B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11" creationId="{98C32D39-35DD-6BCE-0154-07C9769D90FA}"/>
          </ac:spMkLst>
        </pc:spChg>
        <pc:spChg chg="add 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13" creationId="{01206EC2-C88B-4E1C-11AF-EEA01D8700BA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16" creationId="{B3440F31-AFD5-FCE8-ABC1-74879E5B05F4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17" creationId="{D88901F3-25C0-A22E-FF08-028F92120F5F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18" creationId="{7AF7307A-0B2E-3AFB-7875-EC2C607BBCD9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19" creationId="{FD7555CD-4DC0-1033-59FD-B4136E392ECE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20" creationId="{8E9FDF00-9050-E00B-141D-82DB77EFE362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22" creationId="{5D36C4C7-4432-6373-D226-80857509B092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23" creationId="{B836FFA4-EFC2-7DF2-1703-84C3F2382157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24" creationId="{AACB29F4-04D2-720F-C678-F67DEEBF57B6}"/>
          </ac:spMkLst>
        </pc:spChg>
        <pc:spChg chg="mod">
          <ac:chgData name="Santiago Fernández" userId="12d1d7562d82445a" providerId="LiveId" clId="{1995845E-BC37-424A-8372-C61F86DEC010}" dt="2023-10-10T16:28:36.083" v="230" actId="1076"/>
          <ac:spMkLst>
            <pc:docMk/>
            <pc:sldMk cId="2313234867" sldId="389"/>
            <ac:spMk id="25" creationId="{631B823D-AE66-5D15-C174-189DDE045F0E}"/>
          </ac:spMkLst>
        </pc:spChg>
      </pc:sldChg>
      <pc:sldChg chg="addSp delSp modSp mod">
        <pc:chgData name="Santiago Fernández" userId="12d1d7562d82445a" providerId="LiveId" clId="{1995845E-BC37-424A-8372-C61F86DEC010}" dt="2023-10-10T16:34:01.259" v="275" actId="207"/>
        <pc:sldMkLst>
          <pc:docMk/>
          <pc:sldMk cId="3358111754" sldId="392"/>
        </pc:sldMkLst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2" creationId="{4EA7565F-9240-ECD9-09A2-C3481FCDAB2C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3" creationId="{F920C5B2-256C-EF70-5AD6-9EDBE38F5F0D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6" creationId="{2177A599-E208-B57C-00C5-8D5D37226CD0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7" creationId="{B97D4A6F-1DD0-D76C-D4BD-20BA061D0939}"/>
          </ac:spMkLst>
        </pc:spChg>
        <pc:spChg chg="add mod">
          <ac:chgData name="Santiago Fernández" userId="12d1d7562d82445a" providerId="LiveId" clId="{1995845E-BC37-424A-8372-C61F86DEC010}" dt="2023-10-10T16:34:01.259" v="275" actId="207"/>
          <ac:spMkLst>
            <pc:docMk/>
            <pc:sldMk cId="3358111754" sldId="392"/>
            <ac:spMk id="9" creationId="{E1F21242-9B95-D6EF-1ED3-B5142228D4E2}"/>
          </ac:spMkLst>
        </pc:spChg>
        <pc:spChg chg="add mod">
          <ac:chgData name="Santiago Fernández" userId="12d1d7562d82445a" providerId="LiveId" clId="{1995845E-BC37-424A-8372-C61F86DEC010}" dt="2023-10-10T16:34:01.259" v="275" actId="207"/>
          <ac:spMkLst>
            <pc:docMk/>
            <pc:sldMk cId="3358111754" sldId="392"/>
            <ac:spMk id="10" creationId="{C53F2BF1-9C2F-170E-67D2-7CE581310512}"/>
          </ac:spMkLst>
        </pc:spChg>
        <pc:spChg chg="add mod">
          <ac:chgData name="Santiago Fernández" userId="12d1d7562d82445a" providerId="LiveId" clId="{1995845E-BC37-424A-8372-C61F86DEC010}" dt="2023-10-10T16:34:01.259" v="275" actId="207"/>
          <ac:spMkLst>
            <pc:docMk/>
            <pc:sldMk cId="3358111754" sldId="392"/>
            <ac:spMk id="11" creationId="{493441F0-6948-622C-5359-5C16A63941E9}"/>
          </ac:spMkLst>
        </pc:spChg>
        <pc:spChg chg="add mod">
          <ac:chgData name="Santiago Fernández" userId="12d1d7562d82445a" providerId="LiveId" clId="{1995845E-BC37-424A-8372-C61F86DEC010}" dt="2023-10-10T16:34:01.259" v="275" actId="207"/>
          <ac:spMkLst>
            <pc:docMk/>
            <pc:sldMk cId="3358111754" sldId="392"/>
            <ac:spMk id="12" creationId="{D5F0FE9E-843E-0635-E503-030D99E0A6FF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13" creationId="{6B24BD0F-0FE5-5A8D-5AEE-213CE1FC43D5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14" creationId="{52CF0C75-EDBD-8831-5255-AA37996952E4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16" creationId="{B7964230-24C5-5648-898B-73F5B533E6D9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17" creationId="{FC8901CD-7071-95F3-0738-20CAF8DEC2FA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18" creationId="{D5018B58-20F1-809C-D6E2-0BAFC3B55052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19" creationId="{9112F4B5-157D-FD3D-8485-18F570F57F3D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20" creationId="{5166D7A0-70D7-30C8-A94D-E52D03E12CA1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21" creationId="{E3C4599D-070E-319A-AE7B-A763C82A8AEE}"/>
          </ac:spMkLst>
        </pc:spChg>
        <pc:spChg chg="add mod">
          <ac:chgData name="Santiago Fernández" userId="12d1d7562d82445a" providerId="LiveId" clId="{1995845E-BC37-424A-8372-C61F86DEC010}" dt="2023-10-10T16:33:38.343" v="272"/>
          <ac:spMkLst>
            <pc:docMk/>
            <pc:sldMk cId="3358111754" sldId="392"/>
            <ac:spMk id="22" creationId="{7B52ADED-9C5B-763B-BBD2-E88DE3300965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0" creationId="{21028ABF-01C5-48CD-355D-37AD2EF8A7E7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1" creationId="{8A132181-D642-96D7-A670-BC3C9C5EE73C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2" creationId="{B3C3C191-4F5D-7998-9F03-C78E2FCD0DA1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3" creationId="{E15E3C82-0A8E-2E2B-30B5-83763BD66022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4" creationId="{019B602C-1345-A12F-1F26-C04046EC1343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5" creationId="{424D70E8-8614-20D0-70E0-F30547465D09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6" creationId="{1817EEAE-C5EA-4386-8F7C-BD8D7C4B8327}"/>
          </ac:spMkLst>
        </pc:spChg>
        <pc:spChg chg="del mod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7" creationId="{72D35BE3-6EFA-E647-3C5C-9D40C7BC01CE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8" creationId="{E775D58B-71CA-143C-41AF-08059C78B4C6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69" creationId="{44037C23-ACAB-3EB8-89B6-2936D98FD7C8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70" creationId="{92EED4C2-0C52-FE18-D6AB-723535C49B60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71" creationId="{5FD5882F-8A68-906D-9974-B9F0E3CE3688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72" creationId="{5C34168C-9261-55DA-C506-084876E40547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73" creationId="{E024434D-C1A9-A66D-C210-25CE52F5F519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74" creationId="{BBBB67D7-B993-8E68-6CCA-07E8AC94E636}"/>
          </ac:spMkLst>
        </pc:spChg>
        <pc:spChg chg="del">
          <ac:chgData name="Santiago Fernández" userId="12d1d7562d82445a" providerId="LiveId" clId="{1995845E-BC37-424A-8372-C61F86DEC010}" dt="2023-10-10T16:29:51.560" v="238" actId="478"/>
          <ac:spMkLst>
            <pc:docMk/>
            <pc:sldMk cId="3358111754" sldId="392"/>
            <ac:spMk id="75" creationId="{A55EF033-B441-81C6-55FA-CAF551428656}"/>
          </ac:spMkLst>
        </pc:spChg>
      </pc:sldChg>
      <pc:sldChg chg="addSp delSp modSp mod">
        <pc:chgData name="Santiago Fernández" userId="12d1d7562d82445a" providerId="LiveId" clId="{1995845E-BC37-424A-8372-C61F86DEC010}" dt="2023-10-10T16:35:38.824" v="287" actId="207"/>
        <pc:sldMkLst>
          <pc:docMk/>
          <pc:sldMk cId="2764923693" sldId="393"/>
        </pc:sldMkLst>
        <pc:spChg chg="add mod">
          <ac:chgData name="Santiago Fernández" userId="12d1d7562d82445a" providerId="LiveId" clId="{1995845E-BC37-424A-8372-C61F86DEC010}" dt="2023-10-10T16:33:45.295" v="274"/>
          <ac:spMkLst>
            <pc:docMk/>
            <pc:sldMk cId="2764923693" sldId="393"/>
            <ac:spMk id="2" creationId="{AB673531-3AFE-09C5-2059-7A9A5796E6F8}"/>
          </ac:spMkLst>
        </pc:spChg>
        <pc:spChg chg="add mod">
          <ac:chgData name="Santiago Fernández" userId="12d1d7562d82445a" providerId="LiveId" clId="{1995845E-BC37-424A-8372-C61F86DEC010}" dt="2023-10-10T16:33:45.295" v="274"/>
          <ac:spMkLst>
            <pc:docMk/>
            <pc:sldMk cId="2764923693" sldId="393"/>
            <ac:spMk id="3" creationId="{1A2209F9-D7E8-6B8C-D7D2-07C927048280}"/>
          </ac:spMkLst>
        </pc:spChg>
        <pc:spChg chg="add mod">
          <ac:chgData name="Santiago Fernández" userId="12d1d7562d82445a" providerId="LiveId" clId="{1995845E-BC37-424A-8372-C61F86DEC010}" dt="2023-10-10T16:33:45.295" v="274"/>
          <ac:spMkLst>
            <pc:docMk/>
            <pc:sldMk cId="2764923693" sldId="393"/>
            <ac:spMk id="6" creationId="{2C7A47F3-1B5C-6C7E-0ED9-E420648F69CB}"/>
          </ac:spMkLst>
        </pc:spChg>
        <pc:spChg chg="add mod">
          <ac:chgData name="Santiago Fernández" userId="12d1d7562d82445a" providerId="LiveId" clId="{1995845E-BC37-424A-8372-C61F86DEC010}" dt="2023-10-10T16:33:45.295" v="274"/>
          <ac:spMkLst>
            <pc:docMk/>
            <pc:sldMk cId="2764923693" sldId="393"/>
            <ac:spMk id="7" creationId="{AC6E3854-1B59-0AFB-ACCF-AFFCFF553D19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9" creationId="{51ACBF86-EABD-DD96-C89C-A2FCF14DBAAA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0" creationId="{AC5FCE93-9D4D-F1D6-CBBE-CC933305A52A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1" creationId="{D4C63B2A-6661-B8A1-934A-F9631B0C04AB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2" creationId="{0FB45EF4-9ED6-85EC-5FC3-EF8922EA1955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3" creationId="{EAF38391-C849-7D77-D060-AA6D54048407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4" creationId="{F0438CDF-8E54-D78F-2377-B407E0207004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6" creationId="{B1E35D8C-C89F-0F5D-6023-309D7CCC6919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7" creationId="{94196151-FBD3-A67E-1C80-B04D8975B083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8" creationId="{1637C39C-05F7-99B0-9B70-C1701701A77B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19" creationId="{8251C42B-4EEF-C468-5669-E54E76AF95E1}"/>
          </ac:spMkLst>
        </pc:spChg>
        <pc:spChg chg="add mod">
          <ac:chgData name="Santiago Fernández" userId="12d1d7562d82445a" providerId="LiveId" clId="{1995845E-BC37-424A-8372-C61F86DEC010}" dt="2023-10-10T16:35:38.824" v="287" actId="207"/>
          <ac:spMkLst>
            <pc:docMk/>
            <pc:sldMk cId="2764923693" sldId="393"/>
            <ac:spMk id="20" creationId="{6F13A615-0F25-A7B8-AF67-1DECBE5EEF21}"/>
          </ac:spMkLst>
        </pc:spChg>
        <pc:spChg chg="add mod">
          <ac:chgData name="Santiago Fernández" userId="12d1d7562d82445a" providerId="LiveId" clId="{1995845E-BC37-424A-8372-C61F86DEC010}" dt="2023-10-10T16:33:45.295" v="274"/>
          <ac:spMkLst>
            <pc:docMk/>
            <pc:sldMk cId="2764923693" sldId="393"/>
            <ac:spMk id="21" creationId="{654C6F16-309C-62A7-E410-44EE28CE12BE}"/>
          </ac:spMkLst>
        </pc:spChg>
        <pc:spChg chg="add mod">
          <ac:chgData name="Santiago Fernández" userId="12d1d7562d82445a" providerId="LiveId" clId="{1995845E-BC37-424A-8372-C61F86DEC010}" dt="2023-10-10T16:33:45.295" v="274"/>
          <ac:spMkLst>
            <pc:docMk/>
            <pc:sldMk cId="2764923693" sldId="393"/>
            <ac:spMk id="22" creationId="{8A7646E4-E80B-BBF8-9E66-153C05E2DC63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59" creationId="{CA88C313-E196-56BA-9FF6-B6EF2C88CC1A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0" creationId="{427C813D-0D7C-7973-7F40-02CE8691F510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1" creationId="{D849C0C3-F7DB-2EC5-A9B5-554DC66C3350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2" creationId="{E023C85F-2334-A231-0520-5015F6B25737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3" creationId="{00088EF0-421C-15B5-30B2-24238AB6CB83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4" creationId="{F4C21472-793A-D060-2D87-160484546B99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5" creationId="{D23CA41F-897F-C1B9-51E8-121A4DF234E3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6" creationId="{4C309F69-EF31-3E93-7252-E7C771CCF4FC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7" creationId="{3B347682-C389-34AE-85CF-31A8AE2941BD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8" creationId="{441676E8-6168-FAD1-98AB-87C2D6156BAF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69" creationId="{3A8DE414-5211-8970-ADBE-457F9F8A0FD9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70" creationId="{8158C194-E80D-E0D0-62D1-DF7EE6C4A57A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71" creationId="{3866845F-FEE5-3327-B759-11758FD72085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72" creationId="{34316086-D69C-7F33-0F21-8B1CC4459FB2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73" creationId="{F2BE3EE0-D443-4F15-7770-5F32FD9684A9}"/>
          </ac:spMkLst>
        </pc:spChg>
        <pc:spChg chg="del">
          <ac:chgData name="Santiago Fernández" userId="12d1d7562d82445a" providerId="LiveId" clId="{1995845E-BC37-424A-8372-C61F86DEC010}" dt="2023-10-10T16:30:18.447" v="245" actId="478"/>
          <ac:spMkLst>
            <pc:docMk/>
            <pc:sldMk cId="2764923693" sldId="393"/>
            <ac:spMk id="74" creationId="{486B928D-FA72-7639-B77E-D4F2492DCB94}"/>
          </ac:spMkLst>
        </pc:spChg>
      </pc:sldChg>
      <pc:sldChg chg="addSp delSp modSp mod">
        <pc:chgData name="Santiago Fernández" userId="12d1d7562d82445a" providerId="LiveId" clId="{1995845E-BC37-424A-8372-C61F86DEC010}" dt="2023-10-10T16:35:09.427" v="284" actId="207"/>
        <pc:sldMkLst>
          <pc:docMk/>
          <pc:sldMk cId="1537692040" sldId="394"/>
        </pc:sldMkLst>
        <pc:spChg chg="add mod">
          <ac:chgData name="Santiago Fernández" userId="12d1d7562d82445a" providerId="LiveId" clId="{1995845E-BC37-424A-8372-C61F86DEC010}" dt="2023-10-10T16:33:42.115" v="273"/>
          <ac:spMkLst>
            <pc:docMk/>
            <pc:sldMk cId="1537692040" sldId="394"/>
            <ac:spMk id="2" creationId="{8ADCE6E3-F4D4-B24C-9F34-0894A0D9995D}"/>
          </ac:spMkLst>
        </pc:spChg>
        <pc:spChg chg="add mod">
          <ac:chgData name="Santiago Fernández" userId="12d1d7562d82445a" providerId="LiveId" clId="{1995845E-BC37-424A-8372-C61F86DEC010}" dt="2023-10-10T16:33:42.115" v="273"/>
          <ac:spMkLst>
            <pc:docMk/>
            <pc:sldMk cId="1537692040" sldId="394"/>
            <ac:spMk id="3" creationId="{D43D7E83-42C9-A904-8E90-9D7ECA9309B7}"/>
          </ac:spMkLst>
        </pc:spChg>
        <pc:spChg chg="add mod">
          <ac:chgData name="Santiago Fernández" userId="12d1d7562d82445a" providerId="LiveId" clId="{1995845E-BC37-424A-8372-C61F86DEC010}" dt="2023-10-10T16:33:42.115" v="273"/>
          <ac:spMkLst>
            <pc:docMk/>
            <pc:sldMk cId="1537692040" sldId="394"/>
            <ac:spMk id="6" creationId="{48832641-BED0-C2DD-9EAA-33C6CD482753}"/>
          </ac:spMkLst>
        </pc:spChg>
        <pc:spChg chg="add mod">
          <ac:chgData name="Santiago Fernández" userId="12d1d7562d82445a" providerId="LiveId" clId="{1995845E-BC37-424A-8372-C61F86DEC010}" dt="2023-10-10T16:33:42.115" v="273"/>
          <ac:spMkLst>
            <pc:docMk/>
            <pc:sldMk cId="1537692040" sldId="394"/>
            <ac:spMk id="7" creationId="{350C4ABC-095B-9505-22C2-C1AED638105A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9" creationId="{8D359573-A682-7D8D-03BF-283959D566C7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10" creationId="{3A820E93-CBF8-7169-264B-D64E1A7C1F05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11" creationId="{ACF170C2-6C4B-215A-06A7-759EDF5A094B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12" creationId="{17B39B3F-54B4-9451-7916-1421702F0A95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13" creationId="{CD3DEF73-3F97-A83C-24DF-97D5027B0061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14" creationId="{4CF87FD5-282A-AD2F-AB1D-4ABDEBAF4DDA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16" creationId="{81A7C96B-D4E1-F18C-9A16-2C98FDEF616D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17" creationId="{D7A9E313-C3A2-8881-9C3D-5E64477D7E9E}"/>
          </ac:spMkLst>
        </pc:spChg>
        <pc:spChg chg="add mod">
          <ac:chgData name="Santiago Fernández" userId="12d1d7562d82445a" providerId="LiveId" clId="{1995845E-BC37-424A-8372-C61F86DEC010}" dt="2023-10-10T16:35:09.427" v="284" actId="207"/>
          <ac:spMkLst>
            <pc:docMk/>
            <pc:sldMk cId="1537692040" sldId="394"/>
            <ac:spMk id="18" creationId="{D43CAE5B-B6DA-EC49-D1D4-4939BD59F21E}"/>
          </ac:spMkLst>
        </pc:spChg>
        <pc:spChg chg="add mod">
          <ac:chgData name="Santiago Fernández" userId="12d1d7562d82445a" providerId="LiveId" clId="{1995845E-BC37-424A-8372-C61F86DEC010}" dt="2023-10-10T16:33:42.115" v="273"/>
          <ac:spMkLst>
            <pc:docMk/>
            <pc:sldMk cId="1537692040" sldId="394"/>
            <ac:spMk id="19" creationId="{98926B59-7B70-2E7F-6400-A01E5C2D27A7}"/>
          </ac:spMkLst>
        </pc:spChg>
        <pc:spChg chg="add mod">
          <ac:chgData name="Santiago Fernández" userId="12d1d7562d82445a" providerId="LiveId" clId="{1995845E-BC37-424A-8372-C61F86DEC010}" dt="2023-10-10T16:33:42.115" v="273"/>
          <ac:spMkLst>
            <pc:docMk/>
            <pc:sldMk cId="1537692040" sldId="394"/>
            <ac:spMk id="20" creationId="{F9A86028-2E7F-4751-735A-D8F1CFD67082}"/>
          </ac:spMkLst>
        </pc:spChg>
        <pc:spChg chg="add mod">
          <ac:chgData name="Santiago Fernández" userId="12d1d7562d82445a" providerId="LiveId" clId="{1995845E-BC37-424A-8372-C61F86DEC010}" dt="2023-10-10T16:33:42.115" v="273"/>
          <ac:spMkLst>
            <pc:docMk/>
            <pc:sldMk cId="1537692040" sldId="394"/>
            <ac:spMk id="21" creationId="{0A6DFDA6-0BEB-40EA-153D-CE85C1645D80}"/>
          </ac:spMkLst>
        </pc:spChg>
        <pc:spChg chg="add mod">
          <ac:chgData name="Santiago Fernández" userId="12d1d7562d82445a" providerId="LiveId" clId="{1995845E-BC37-424A-8372-C61F86DEC010}" dt="2023-10-10T16:33:42.115" v="273"/>
          <ac:spMkLst>
            <pc:docMk/>
            <pc:sldMk cId="1537692040" sldId="394"/>
            <ac:spMk id="22" creationId="{6F0AA32F-FBA4-D361-8A04-8D8B6E0F8C87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0" creationId="{5592C957-DA1A-27E3-2CF9-8DF4A859F962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1" creationId="{43BDF0E7-6A85-94E6-62CE-CEE142E0D80F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2" creationId="{90FCEB34-3FBF-9288-5EEE-8708EC12BEC1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3" creationId="{5EC0DD17-60BA-EE75-4065-5CAFD5361620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4" creationId="{9A823828-2249-0117-4B19-2A4C6ABCEED6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5" creationId="{B2B5001F-E87F-E2D2-C8C0-E21634C93D6C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6" creationId="{8305E0DE-3C22-B798-62ED-0BB0B1681620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7" creationId="{22DCABED-BDF2-B305-CC41-895259E0B247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8" creationId="{8A24BB91-4512-7D4B-FBA7-DB3A9BEFC95C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69" creationId="{F3E52CC0-A5F9-4D51-4F6C-5E4E98FC46A6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70" creationId="{3F8C1C2D-0573-5C32-760B-CD6676984FDF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71" creationId="{9FD83ED2-B8AC-90E6-A7FF-FF308B504FCF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72" creationId="{243C8173-DF68-907E-1D03-E92DD008A226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73" creationId="{C95A096C-9837-1563-4ED2-395A98636576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74" creationId="{60C02097-DA40-C9B3-2F57-BBA5C05317A4}"/>
          </ac:spMkLst>
        </pc:spChg>
        <pc:spChg chg="del">
          <ac:chgData name="Santiago Fernández" userId="12d1d7562d82445a" providerId="LiveId" clId="{1995845E-BC37-424A-8372-C61F86DEC010}" dt="2023-10-10T16:30:10.946" v="243" actId="478"/>
          <ac:spMkLst>
            <pc:docMk/>
            <pc:sldMk cId="1537692040" sldId="394"/>
            <ac:spMk id="75" creationId="{DD46C752-2819-296D-1F6A-C359604FB24B}"/>
          </ac:spMkLst>
        </pc:spChg>
      </pc:sldChg>
      <pc:sldChg chg="addSp delSp modSp mod">
        <pc:chgData name="Santiago Fernández" userId="12d1d7562d82445a" providerId="LiveId" clId="{1995845E-BC37-424A-8372-C61F86DEC010}" dt="2023-10-10T16:32:35.649" v="267" actId="207"/>
        <pc:sldMkLst>
          <pc:docMk/>
          <pc:sldMk cId="3310474642" sldId="395"/>
        </pc:sldMkLst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3" creationId="{B9D5257F-6DFF-C389-0DED-13BC7387943A}"/>
          </ac:spMkLst>
        </pc:spChg>
        <pc:spChg chg="add mod">
          <ac:chgData name="Santiago Fernández" userId="12d1d7562d82445a" providerId="LiveId" clId="{1995845E-BC37-424A-8372-C61F86DEC010}" dt="2023-10-10T16:32:35.649" v="267" actId="207"/>
          <ac:spMkLst>
            <pc:docMk/>
            <pc:sldMk cId="3310474642" sldId="395"/>
            <ac:spMk id="4" creationId="{DBA9653C-D2F7-CE67-3655-1B22A50A53DE}"/>
          </ac:spMkLst>
        </pc:spChg>
        <pc:spChg chg="add mod">
          <ac:chgData name="Santiago Fernández" userId="12d1d7562d82445a" providerId="LiveId" clId="{1995845E-BC37-424A-8372-C61F86DEC010}" dt="2023-10-10T16:32:35.649" v="267" actId="207"/>
          <ac:spMkLst>
            <pc:docMk/>
            <pc:sldMk cId="3310474642" sldId="395"/>
            <ac:spMk id="5" creationId="{41AFF341-6A82-3C0C-D3ED-F5A2AF782DCF}"/>
          </ac:spMkLst>
        </pc:spChg>
        <pc:spChg chg="add mod">
          <ac:chgData name="Santiago Fernández" userId="12d1d7562d82445a" providerId="LiveId" clId="{1995845E-BC37-424A-8372-C61F86DEC010}" dt="2023-10-10T16:32:35.649" v="267" actId="207"/>
          <ac:spMkLst>
            <pc:docMk/>
            <pc:sldMk cId="3310474642" sldId="395"/>
            <ac:spMk id="6" creationId="{E9B7D0A3-5661-D633-EE84-48A4FC09934C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9" creationId="{D9D2230E-E948-5764-418E-B1118112D620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0" creationId="{FA5579C7-D49D-5E6D-3E85-A289B15780D8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1" creationId="{5FF5B98C-1FA4-6DAD-997E-4A1FA4110CBE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2" creationId="{F317B427-5355-2CD1-B5BC-33A3D3757547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3" creationId="{3952CE9A-189F-6F2F-96B9-B93FE33DA5A7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4" creationId="{AE7CFEB1-C355-5CBC-C032-96858C898A30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5" creationId="{51FDFB83-12E1-DCE8-C142-3922767E7BF7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6" creationId="{6AA21ACC-87BB-1185-2938-DEAF78A4E92C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7" creationId="{81E8AA0E-C435-540F-2BDB-16AFFA582937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8" creationId="{C2B7133B-5B88-FB55-C1E4-3D098E5064F9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19" creationId="{F1D5D62E-BB5F-CCD4-87E8-D1158901A742}"/>
          </ac:spMkLst>
        </pc:spChg>
        <pc:spChg chg="add mod">
          <ac:chgData name="Santiago Fernández" userId="12d1d7562d82445a" providerId="LiveId" clId="{1995845E-BC37-424A-8372-C61F86DEC010}" dt="2023-10-10T16:32:28.929" v="266"/>
          <ac:spMkLst>
            <pc:docMk/>
            <pc:sldMk cId="3310474642" sldId="395"/>
            <ac:spMk id="20" creationId="{F7A9E2A6-F0DD-5CAC-3556-CCA831A52981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34" creationId="{42D55431-A9BB-E73E-DFAA-010BFF8A82DD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35" creationId="{985DF62B-F19C-EFF8-D64F-9B8A99228E66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36" creationId="{B5F0CE2A-77AB-DE14-13EF-3DC571E517B7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37" creationId="{6DCDB66F-D8F0-5CB6-CA95-D72ADDF15958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38" creationId="{9BBC861C-02F4-C486-70FB-EBC80FFCDCFC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39" creationId="{60E140D3-DB21-EBF0-B345-3E84E2E87D71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0" creationId="{871DDD36-0ACA-715E-A14A-E265EF38CC39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1" creationId="{5A1C6B83-6561-522F-A437-000E5E7E59C4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2" creationId="{0508A850-787F-5B8D-F607-B737A0B01163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3" creationId="{D7DDA499-1FA5-4ACC-D1F7-856B849850FC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4" creationId="{B36A90B9-0FB0-E4F7-E5EB-D4BD5D6E1576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5" creationId="{763CB125-3FE8-4648-C3E6-6868BC79820A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6" creationId="{E910FC9C-1EF6-885A-181A-C6F6454EA843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7" creationId="{F2CC3306-5AB5-CBAD-9FBC-C392F166B24B}"/>
          </ac:spMkLst>
        </pc:spChg>
        <pc:spChg chg="del">
          <ac:chgData name="Santiago Fernández" userId="12d1d7562d82445a" providerId="LiveId" clId="{1995845E-BC37-424A-8372-C61F86DEC010}" dt="2023-10-10T16:29:40.994" v="235" actId="478"/>
          <ac:spMkLst>
            <pc:docMk/>
            <pc:sldMk cId="3310474642" sldId="395"/>
            <ac:spMk id="48" creationId="{22FC532F-D95E-99F6-861A-D2F6FDC8E1FD}"/>
          </ac:spMkLst>
        </pc:spChg>
        <pc:picChg chg="add mod">
          <ac:chgData name="Santiago Fernández" userId="12d1d7562d82445a" providerId="LiveId" clId="{1995845E-BC37-424A-8372-C61F86DEC010}" dt="2023-10-03T10:01:17.059" v="86" actId="1076"/>
          <ac:picMkLst>
            <pc:docMk/>
            <pc:sldMk cId="3310474642" sldId="395"/>
            <ac:picMk id="11276" creationId="{421E65D4-1398-242E-E6A9-4D23328ED7BE}"/>
          </ac:picMkLst>
        </pc:picChg>
        <pc:picChg chg="add mod">
          <ac:chgData name="Santiago Fernández" userId="12d1d7562d82445a" providerId="LiveId" clId="{1995845E-BC37-424A-8372-C61F86DEC010}" dt="2023-10-03T10:01:18.537" v="87" actId="1076"/>
          <ac:picMkLst>
            <pc:docMk/>
            <pc:sldMk cId="3310474642" sldId="395"/>
            <ac:picMk id="11278" creationId="{54BF0A90-20E0-0423-D89C-AAA46E406663}"/>
          </ac:picMkLst>
        </pc:picChg>
        <pc:picChg chg="add del mod">
          <ac:chgData name="Santiago Fernández" userId="12d1d7562d82445a" providerId="LiveId" clId="{1995845E-BC37-424A-8372-C61F86DEC010}" dt="2023-10-03T10:01:31.965" v="92" actId="478"/>
          <ac:picMkLst>
            <pc:docMk/>
            <pc:sldMk cId="3310474642" sldId="395"/>
            <ac:picMk id="11280" creationId="{8335638B-EA5F-2952-EA3E-FA11EA1D365D}"/>
          </ac:picMkLst>
        </pc:picChg>
        <pc:picChg chg="add mod">
          <ac:chgData name="Santiago Fernández" userId="12d1d7562d82445a" providerId="LiveId" clId="{1995845E-BC37-424A-8372-C61F86DEC010}" dt="2023-10-03T10:01:43.774" v="95" actId="1076"/>
          <ac:picMkLst>
            <pc:docMk/>
            <pc:sldMk cId="3310474642" sldId="395"/>
            <ac:picMk id="11282" creationId="{23017866-A218-98C6-0C20-3ED1BFB1A582}"/>
          </ac:picMkLst>
        </pc:picChg>
      </pc:sldChg>
      <pc:sldChg chg="addSp delSp modSp mod ord">
        <pc:chgData name="Santiago Fernández" userId="12d1d7562d82445a" providerId="LiveId" clId="{1995845E-BC37-424A-8372-C61F86DEC010}" dt="2023-10-10T16:34:16.716" v="277" actId="207"/>
        <pc:sldMkLst>
          <pc:docMk/>
          <pc:sldMk cId="3339935709" sldId="399"/>
        </pc:sldMkLst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4" creationId="{7CE735AB-6F6F-BC67-A5AD-44620EB71384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5" creationId="{BEE33305-C821-591A-5154-422DE3D8F7A0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9" creationId="{C4A36220-A671-3022-A96A-8BF65FE1D644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11" creationId="{386B1DFD-5BCA-DADA-F486-655EEC81C6C9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13" creationId="{DF236FD1-991E-4305-9E2E-43EB624ADF10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15" creationId="{08EDE732-4CAB-B795-AF71-ABCD59963A13}"/>
          </ac:spMkLst>
        </pc:spChg>
        <pc:spChg chg="add mod">
          <ac:chgData name="Santiago Fernández" userId="12d1d7562d82445a" providerId="LiveId" clId="{1995845E-BC37-424A-8372-C61F86DEC010}" dt="2023-10-10T16:34:16.716" v="277" actId="207"/>
          <ac:spMkLst>
            <pc:docMk/>
            <pc:sldMk cId="3339935709" sldId="399"/>
            <ac:spMk id="16" creationId="{40F8CA75-E630-5E76-A979-2A289217CB15}"/>
          </ac:spMkLst>
        </pc:spChg>
        <pc:spChg chg="add mod">
          <ac:chgData name="Santiago Fernández" userId="12d1d7562d82445a" providerId="LiveId" clId="{1995845E-BC37-424A-8372-C61F86DEC010}" dt="2023-10-10T16:34:16.716" v="277" actId="207"/>
          <ac:spMkLst>
            <pc:docMk/>
            <pc:sldMk cId="3339935709" sldId="399"/>
            <ac:spMk id="21" creationId="{9BB80572-A3C3-2A3B-03F3-D91ED2CD7F2C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22" creationId="{F0FC745B-3D92-D947-1DEC-281FD3A5D5E6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23" creationId="{1F678068-5BD1-7697-5880-11E3EF6056E1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24" creationId="{8DA1E583-4002-2BBA-E820-F640E084A90D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25" creationId="{6E33294B-E57C-B1CF-849B-C1F5671890F5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26" creationId="{00C84716-4F72-D7CB-8212-7428B217B6C8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27" creationId="{F7E86AF9-D01F-BA8B-90A3-D7DA06C55334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28" creationId="{B88C0E49-E61C-CEDE-B4E8-39FC9BD02297}"/>
          </ac:spMkLst>
        </pc:spChg>
        <pc:spChg chg="add mod">
          <ac:chgData name="Santiago Fernández" userId="12d1d7562d82445a" providerId="LiveId" clId="{1995845E-BC37-424A-8372-C61F86DEC010}" dt="2023-10-10T16:34:12.319" v="276"/>
          <ac:spMkLst>
            <pc:docMk/>
            <pc:sldMk cId="3339935709" sldId="399"/>
            <ac:spMk id="29" creationId="{8A3A6B67-1ADF-9BE9-C565-E6A8EEAE312A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48" creationId="{3F747988-E926-F216-3246-83FA56FB81CE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49" creationId="{D11BB128-CBE5-10AD-C5DF-D9CE7ACA1757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0" creationId="{E1CB69A2-697B-EC98-B49C-7A3C4D4C7E58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1" creationId="{82BC4DAB-5B30-0459-F9C5-576481679FE2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2" creationId="{A204E81C-77E6-B0D0-5691-145E612B5D82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3" creationId="{8F797486-FB5F-E93D-BFC2-E04031F122CA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4" creationId="{FAF9F53E-11CE-B1ED-E808-1340C56918E6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5" creationId="{8E3BB149-55B6-711A-F80F-D6946AD7261F}"/>
          </ac:spMkLst>
        </pc:spChg>
        <pc:spChg chg="del mod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6" creationId="{F84DB5C9-DB41-15BB-2A07-EAF031A447C4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7" creationId="{46A54838-9996-0AC4-282A-CC4EAC29BFF9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8" creationId="{541A3BEC-1F37-A11D-9725-A9E7389D69C5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59" creationId="{FD6C984E-D885-12AC-72EA-0974CCE76332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60" creationId="{F500BFF1-540C-3470-475E-6810EB291B8E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61" creationId="{980D4ADB-AAC2-6DD3-4197-79C6794979F8}"/>
          </ac:spMkLst>
        </pc:spChg>
        <pc:spChg chg="del">
          <ac:chgData name="Santiago Fernández" userId="12d1d7562d82445a" providerId="LiveId" clId="{1995845E-BC37-424A-8372-C61F86DEC010}" dt="2023-10-10T16:29:54.947" v="239" actId="478"/>
          <ac:spMkLst>
            <pc:docMk/>
            <pc:sldMk cId="3339935709" sldId="399"/>
            <ac:spMk id="62" creationId="{833B173E-F106-9AC2-B8A0-47A58EE19979}"/>
          </ac:spMkLst>
        </pc:spChg>
      </pc:sldChg>
      <pc:sldChg chg="addSp delSp modSp mod">
        <pc:chgData name="Santiago Fernández" userId="12d1d7562d82445a" providerId="LiveId" clId="{1995845E-BC37-424A-8372-C61F86DEC010}" dt="2023-10-10T16:35:23.486" v="286" actId="207"/>
        <pc:sldMkLst>
          <pc:docMk/>
          <pc:sldMk cId="781770066" sldId="400"/>
        </pc:sldMkLst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3" creationId="{5337786C-7B38-3BB3-C081-E71AD110C3FE}"/>
          </ac:spMkLst>
        </pc:spChg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4" creationId="{D605444E-D95A-22FF-CF9F-4CA28DFA13FB}"/>
          </ac:spMkLst>
        </pc:spChg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5" creationId="{6E83409C-2137-2BE5-6275-D396E988C5D8}"/>
          </ac:spMkLst>
        </pc:spChg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7" creationId="{12A94B7B-4140-AECF-F875-3B6830C05488}"/>
          </ac:spMkLst>
        </pc:spChg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8" creationId="{C0650A17-987D-9909-9C2B-6B0CBCB68E2C}"/>
          </ac:spMkLst>
        </pc:spChg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9" creationId="{BD8FC218-9FE5-5CF9-3672-8BF3F8304B6C}"/>
          </ac:spMkLst>
        </pc:spChg>
        <pc:spChg chg="add mod">
          <ac:chgData name="Santiago Fernández" userId="12d1d7562d82445a" providerId="LiveId" clId="{1995845E-BC37-424A-8372-C61F86DEC010}" dt="2023-10-10T16:35:23.486" v="286" actId="207"/>
          <ac:spMkLst>
            <pc:docMk/>
            <pc:sldMk cId="781770066" sldId="400"/>
            <ac:spMk id="13" creationId="{33C46D90-C35F-8D22-AB3C-94B02C8D6902}"/>
          </ac:spMkLst>
        </pc:spChg>
        <pc:spChg chg="mod">
          <ac:chgData name="Santiago Fernández" userId="12d1d7562d82445a" providerId="LiveId" clId="{1995845E-BC37-424A-8372-C61F86DEC010}" dt="2023-10-03T10:11:18.461" v="158" actId="20577"/>
          <ac:spMkLst>
            <pc:docMk/>
            <pc:sldMk cId="781770066" sldId="400"/>
            <ac:spMk id="22" creationId="{D6BD2A39-900D-7C29-83E0-18F99CD8AFCE}"/>
          </ac:spMkLst>
        </pc:spChg>
        <pc:spChg chg="add mod">
          <ac:chgData name="Santiago Fernández" userId="12d1d7562d82445a" providerId="LiveId" clId="{1995845E-BC37-424A-8372-C61F86DEC010}" dt="2023-10-10T16:35:23.486" v="286" actId="207"/>
          <ac:spMkLst>
            <pc:docMk/>
            <pc:sldMk cId="781770066" sldId="400"/>
            <ac:spMk id="24" creationId="{7F48E46C-5276-4480-22A3-4CBCA8FA1555}"/>
          </ac:spMkLst>
        </pc:spChg>
        <pc:spChg chg="add mod">
          <ac:chgData name="Santiago Fernández" userId="12d1d7562d82445a" providerId="LiveId" clId="{1995845E-BC37-424A-8372-C61F86DEC010}" dt="2023-10-10T16:35:23.486" v="286" actId="207"/>
          <ac:spMkLst>
            <pc:docMk/>
            <pc:sldMk cId="781770066" sldId="400"/>
            <ac:spMk id="25" creationId="{03718022-791B-578B-37A1-0BC05ED9C4E8}"/>
          </ac:spMkLst>
        </pc:spChg>
        <pc:spChg chg="add mod">
          <ac:chgData name="Santiago Fernández" userId="12d1d7562d82445a" providerId="LiveId" clId="{1995845E-BC37-424A-8372-C61F86DEC010}" dt="2023-10-10T16:35:23.486" v="286" actId="207"/>
          <ac:spMkLst>
            <pc:docMk/>
            <pc:sldMk cId="781770066" sldId="400"/>
            <ac:spMk id="26" creationId="{C9BA819D-63B6-96AE-BA1A-1BFCF0C776AE}"/>
          </ac:spMkLst>
        </pc:spChg>
        <pc:spChg chg="add mod">
          <ac:chgData name="Santiago Fernández" userId="12d1d7562d82445a" providerId="LiveId" clId="{1995845E-BC37-424A-8372-C61F86DEC010}" dt="2023-10-10T16:35:23.486" v="286" actId="207"/>
          <ac:spMkLst>
            <pc:docMk/>
            <pc:sldMk cId="781770066" sldId="400"/>
            <ac:spMk id="27" creationId="{54F5B5ED-AC93-29F8-DCD0-69DE323DF017}"/>
          </ac:spMkLst>
        </pc:spChg>
        <pc:spChg chg="add mod">
          <ac:chgData name="Santiago Fernández" userId="12d1d7562d82445a" providerId="LiveId" clId="{1995845E-BC37-424A-8372-C61F86DEC010}" dt="2023-10-10T16:35:23.486" v="286" actId="207"/>
          <ac:spMkLst>
            <pc:docMk/>
            <pc:sldMk cId="781770066" sldId="400"/>
            <ac:spMk id="28" creationId="{AD4A1AD5-53DC-54B4-2F82-C4101371CB84}"/>
          </ac:spMkLst>
        </pc:spChg>
        <pc:spChg chg="add mod">
          <ac:chgData name="Santiago Fernández" userId="12d1d7562d82445a" providerId="LiveId" clId="{1995845E-BC37-424A-8372-C61F86DEC010}" dt="2023-10-10T16:35:23.486" v="286" actId="207"/>
          <ac:spMkLst>
            <pc:docMk/>
            <pc:sldMk cId="781770066" sldId="400"/>
            <ac:spMk id="29" creationId="{8C844E71-DD56-E22B-3745-27A1B345FE59}"/>
          </ac:spMkLst>
        </pc:spChg>
        <pc:spChg chg="mod">
          <ac:chgData name="Santiago Fernández" userId="12d1d7562d82445a" providerId="LiveId" clId="{1995845E-BC37-424A-8372-C61F86DEC010}" dt="2023-10-03T09:59:28.990" v="74" actId="20577"/>
          <ac:spMkLst>
            <pc:docMk/>
            <pc:sldMk cId="781770066" sldId="400"/>
            <ac:spMk id="31" creationId="{30E222D8-8090-A278-8AF3-3BD5EA3D65D8}"/>
          </ac:spMkLst>
        </pc:spChg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33" creationId="{41BDC63E-B111-50F8-C215-C7C2E2B559FA}"/>
          </ac:spMkLst>
        </pc:spChg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34" creationId="{365F40CF-299A-C5B1-9CAC-FA24F90017A2}"/>
          </ac:spMkLst>
        </pc:spChg>
        <pc:spChg chg="add mod">
          <ac:chgData name="Santiago Fernández" userId="12d1d7562d82445a" providerId="LiveId" clId="{1995845E-BC37-424A-8372-C61F86DEC010}" dt="2023-10-10T16:35:15.363" v="285"/>
          <ac:spMkLst>
            <pc:docMk/>
            <pc:sldMk cId="781770066" sldId="400"/>
            <ac:spMk id="35" creationId="{8C1245A2-A9FB-D469-C10D-E988006F6C84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69" creationId="{06109EFC-047B-4991-FFEC-CF42091D6B6C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0" creationId="{AC9F7FA5-212B-4EA5-85D9-F589B18B9C09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1" creationId="{49FC95A0-324F-1E85-2581-C23BFEDD143D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2" creationId="{0E5CD612-2341-CE31-5773-138087959E96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3" creationId="{23E7BDAA-878A-776A-D0B8-3D20D6307382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4" creationId="{3A7B75FB-41B8-0893-D9A2-8FAEF8DECBC3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5" creationId="{7A303B60-447E-2549-CEC8-6FBA3DFBDFB2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6" creationId="{329A855F-AE7B-307E-7EE4-F9718DFC07F3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7" creationId="{9820E184-F576-F275-EE9E-D4937A2EAFAE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8" creationId="{AE3C1AE5-E758-8DBF-E340-E35DD8DF9E1D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79" creationId="{10B310D5-F44C-D8E0-7BF6-6595ED5758C2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80" creationId="{DC9F8A86-9DCA-29B5-94D3-57C6F2464870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81" creationId="{C42AC627-9069-8669-83C1-739928D16590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82" creationId="{F902BCCB-604B-9EE4-9B3A-F6089BE4941C}"/>
          </ac:spMkLst>
        </pc:spChg>
        <pc:spChg chg="del">
          <ac:chgData name="Santiago Fernández" userId="12d1d7562d82445a" providerId="LiveId" clId="{1995845E-BC37-424A-8372-C61F86DEC010}" dt="2023-10-10T16:30:14.572" v="244" actId="478"/>
          <ac:spMkLst>
            <pc:docMk/>
            <pc:sldMk cId="781770066" sldId="400"/>
            <ac:spMk id="83" creationId="{C81A25B4-0D12-D86B-AF4F-CBE88F5434BC}"/>
          </ac:spMkLst>
        </pc:spChg>
      </pc:sldChg>
      <pc:sldChg chg="addSp delSp modSp mod">
        <pc:chgData name="Santiago Fernández" userId="12d1d7562d82445a" providerId="LiveId" clId="{1995845E-BC37-424A-8372-C61F86DEC010}" dt="2023-10-10T16:35:58.994" v="292" actId="207"/>
        <pc:sldMkLst>
          <pc:docMk/>
          <pc:sldMk cId="4214835794" sldId="401"/>
        </pc:sldMkLst>
        <pc:spChg chg="mod">
          <ac:chgData name="Santiago Fernández" userId="12d1d7562d82445a" providerId="LiveId" clId="{1995845E-BC37-424A-8372-C61F86DEC010}" dt="2023-10-10T16:35:47.887" v="290" actId="1076"/>
          <ac:spMkLst>
            <pc:docMk/>
            <pc:sldMk cId="4214835794" sldId="401"/>
            <ac:spMk id="2" creationId="{3A6BA52F-C876-2056-4A64-4BE4B421530D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3" creationId="{9E332222-F71F-ECB7-6927-084757F3F8AF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4" creationId="{8F9A4DC3-7BAF-BA56-58B0-B6C7D5E07FC8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5" creationId="{E0B3447F-54C4-6838-D8AC-C412D19DA605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8" creationId="{60A29052-3D59-419A-D1AB-914B1B347686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9" creationId="{96E0EF48-67D6-5447-763B-6C0B8ADAD910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0" creationId="{51AA569D-AE86-0BF0-0C04-A33BBBD91D37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11" creationId="{8798947E-50A9-C7F4-D4ED-D6DDBE07AD96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2" creationId="{5FDDDA07-1069-8061-B7C2-CB56D84A5AAA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3" creationId="{D5C950DD-7E25-D2A8-0D5A-E22F00C5A34C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4" creationId="{122254B9-C61C-390C-E844-DFC673ED7EC6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5" creationId="{8E51A158-3CE7-ABC1-E11E-77A9E0C3A560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6" creationId="{95A0E5A2-5A2D-F6E4-CCB8-1A33D4CE7CA4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7" creationId="{CFBD3A04-0293-BD41-C9A4-DD6DA220414D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8" creationId="{58D630B3-4B39-F570-16AB-CB165A104458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19" creationId="{39672E9A-8EDE-FBDF-4209-73EC35B0E393}"/>
          </ac:spMkLst>
        </pc:spChg>
        <pc:spChg chg="add mod">
          <ac:chgData name="Santiago Fernández" userId="12d1d7562d82445a" providerId="LiveId" clId="{1995845E-BC37-424A-8372-C61F86DEC010}" dt="2023-10-10T16:35:44.774" v="288"/>
          <ac:spMkLst>
            <pc:docMk/>
            <pc:sldMk cId="4214835794" sldId="401"/>
            <ac:spMk id="20" creationId="{5EC5159B-545A-8B5D-DC7A-42B27FBC3F12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21" creationId="{0CB09EA8-BD8E-E582-926B-5BCA5E714269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22" creationId="{BC6F0903-B258-AD52-1D19-2299F2365BD4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23" creationId="{F608B23E-D4C8-8FAA-F4B8-F088C51BFD1A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24" creationId="{94788AD3-545F-E092-6A8E-C6FCFFAA8D23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26" creationId="{EC1EBA94-7BE3-7013-FF1A-85C51A86578C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27" creationId="{DFD6874B-CA65-BCBD-BE0F-C1270FBAB1CE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28" creationId="{E1B7146C-A71E-F5C6-59DB-0BDB4AD2DCDA}"/>
          </ac:spMkLst>
        </pc:spChg>
        <pc:spChg chg="add mod">
          <ac:chgData name="Santiago Fernández" userId="12d1d7562d82445a" providerId="LiveId" clId="{1995845E-BC37-424A-8372-C61F86DEC010}" dt="2023-10-10T16:35:58.994" v="292" actId="207"/>
          <ac:spMkLst>
            <pc:docMk/>
            <pc:sldMk cId="4214835794" sldId="401"/>
            <ac:spMk id="32" creationId="{D4712FEB-6C8A-41EC-DF61-EBDE7882855B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47" creationId="{5287658D-80C1-F5EF-2E82-4C98C10E72D4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48" creationId="{FFA257EC-A1DD-6977-3904-4F2B37DC8B9E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49" creationId="{DA242856-A3C6-3043-E60D-1DD82C1444A2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0" creationId="{8A7598CA-4D36-0207-E915-23B40D069568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1" creationId="{017A58F7-9B5E-8174-EC40-F0880E4EF86A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2" creationId="{34A4AEF4-E572-B642-DA30-5C5E959C6F49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3" creationId="{4EAAA822-B603-2FFC-8693-AE0243B8AA59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4" creationId="{242AF940-49FE-E1F4-6C6D-FF518C622A83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5" creationId="{2876F84F-AE86-2523-7C3E-CAE3FF2E0C64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6" creationId="{85C4013A-6C0D-8BF0-7F72-1A7E8E11DBC6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7" creationId="{7D3E500B-7BA3-5712-4ACD-9F40C2C18F8A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8" creationId="{4899659A-9A4F-4D79-2587-923201E6F52F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59" creationId="{8A699C35-7C62-7284-34D4-4A55C9D856EB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60" creationId="{D7FCBF0E-0C91-FE87-065E-54D71B8A5745}"/>
          </ac:spMkLst>
        </pc:spChg>
        <pc:spChg chg="del">
          <ac:chgData name="Santiago Fernández" userId="12d1d7562d82445a" providerId="LiveId" clId="{1995845E-BC37-424A-8372-C61F86DEC010}" dt="2023-10-10T16:30:22.033" v="246" actId="478"/>
          <ac:spMkLst>
            <pc:docMk/>
            <pc:sldMk cId="4214835794" sldId="401"/>
            <ac:spMk id="61" creationId="{08E01D0E-3968-357F-C6B3-A871D491294D}"/>
          </ac:spMkLst>
        </pc:spChg>
      </pc:sldChg>
      <pc:sldChg chg="addSp delSp modSp mod">
        <pc:chgData name="Santiago Fernández" userId="12d1d7562d82445a" providerId="LiveId" clId="{1995845E-BC37-424A-8372-C61F86DEC010}" dt="2023-10-10T16:33:28.968" v="271" actId="207"/>
        <pc:sldMkLst>
          <pc:docMk/>
          <pc:sldMk cId="148660647" sldId="402"/>
        </pc:sldMkLst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3" creationId="{FC755702-794A-EB91-473F-FE1D0B5BCBF9}"/>
          </ac:spMkLst>
        </pc:spChg>
        <pc:spChg chg="add mod">
          <ac:chgData name="Santiago Fernández" userId="12d1d7562d82445a" providerId="LiveId" clId="{1995845E-BC37-424A-8372-C61F86DEC010}" dt="2023-10-10T16:33:28.968" v="271" actId="207"/>
          <ac:spMkLst>
            <pc:docMk/>
            <pc:sldMk cId="148660647" sldId="402"/>
            <ac:spMk id="4" creationId="{F24AC0AE-0345-308C-D212-93C39C1D58E7}"/>
          </ac:spMkLst>
        </pc:spChg>
        <pc:spChg chg="add mod">
          <ac:chgData name="Santiago Fernández" userId="12d1d7562d82445a" providerId="LiveId" clId="{1995845E-BC37-424A-8372-C61F86DEC010}" dt="2023-10-10T16:33:28.968" v="271" actId="207"/>
          <ac:spMkLst>
            <pc:docMk/>
            <pc:sldMk cId="148660647" sldId="402"/>
            <ac:spMk id="5" creationId="{42427260-4DFE-9AA6-180A-0D0B50C882C1}"/>
          </ac:spMkLst>
        </pc:spChg>
        <pc:spChg chg="add mod">
          <ac:chgData name="Santiago Fernández" userId="12d1d7562d82445a" providerId="LiveId" clId="{1995845E-BC37-424A-8372-C61F86DEC010}" dt="2023-10-10T16:33:28.968" v="271" actId="207"/>
          <ac:spMkLst>
            <pc:docMk/>
            <pc:sldMk cId="148660647" sldId="402"/>
            <ac:spMk id="7" creationId="{07EC6F16-596F-A3D7-D938-D64D2C5B5C6E}"/>
          </ac:spMkLst>
        </pc:spChg>
        <pc:spChg chg="add mod">
          <ac:chgData name="Santiago Fernández" userId="12d1d7562d82445a" providerId="LiveId" clId="{1995845E-BC37-424A-8372-C61F86DEC010}" dt="2023-10-10T16:33:28.968" v="271" actId="207"/>
          <ac:spMkLst>
            <pc:docMk/>
            <pc:sldMk cId="148660647" sldId="402"/>
            <ac:spMk id="8" creationId="{AD5EDCC6-C01F-BDF3-132F-361E0F81DAE3}"/>
          </ac:spMkLst>
        </pc:spChg>
        <pc:spChg chg="add mod">
          <ac:chgData name="Santiago Fernández" userId="12d1d7562d82445a" providerId="LiveId" clId="{1995845E-BC37-424A-8372-C61F86DEC010}" dt="2023-10-10T16:33:28.968" v="271" actId="207"/>
          <ac:spMkLst>
            <pc:docMk/>
            <pc:sldMk cId="148660647" sldId="402"/>
            <ac:spMk id="9" creationId="{CA4DC095-3DAE-FF0B-8B1D-A4DF008CDBF1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0" creationId="{D69768DE-1278-9B30-282E-DD7DA5E6809A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1" creationId="{BB428C1D-067B-23BB-7B64-DC6C5009B882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2" creationId="{8755DD8E-F69B-6CC4-966A-99B13D85F8C4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3" creationId="{B8D28F0B-3B4F-6D74-F257-4D005E023B48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4" creationId="{DD219E89-399E-1761-0118-FB01F6F85ED3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5" creationId="{C0129CF1-AA08-1983-2464-30024BB93CBC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6" creationId="{FD3885D5-9082-D0AF-DF5E-619EED004D83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7" creationId="{9AA89F73-7F7E-55DC-0C34-7AAA11C2CA77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8" creationId="{B26D882E-ADEF-F623-6E6D-E5878CE5F8E1}"/>
          </ac:spMkLst>
        </pc:spChg>
        <pc:spChg chg="add mod">
          <ac:chgData name="Santiago Fernández" userId="12d1d7562d82445a" providerId="LiveId" clId="{1995845E-BC37-424A-8372-C61F86DEC010}" dt="2023-10-10T16:33:19.883" v="270"/>
          <ac:spMkLst>
            <pc:docMk/>
            <pc:sldMk cId="148660647" sldId="402"/>
            <ac:spMk id="19" creationId="{FCEEDB6D-183E-B812-8EF3-77998C5CC7A8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22" creationId="{27C6B6E4-22F8-3EFC-D339-CC333CFBE44C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23" creationId="{97C36C97-6E16-535C-FFFE-A27A9DC0CA71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24" creationId="{DA867613-1222-3803-5A4B-4BF1431CF383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25" creationId="{02EF284B-72B1-5340-F46A-D4E2DBEF9A11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26" creationId="{F2D24850-AE84-03FD-B476-0B153BC91E62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27" creationId="{519B9A91-C304-6CB6-4F66-6A6FAC4159F2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28" creationId="{F91265B3-08CC-8883-4264-D722974DD3DA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29" creationId="{F6BB2FFB-C7E5-EFA3-577D-F2E07D4164C8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30" creationId="{8018C767-8CD5-98B8-A52D-6A0E25C00969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31" creationId="{1F8CA59F-91C0-377D-ABD2-7D1036CFD918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32" creationId="{CB0F9AC7-E891-FB35-E3F1-40283C5985CD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33" creationId="{BC362618-6BCE-AF1D-AE22-52DCCBB6E02F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34" creationId="{8F5A937E-CA6B-681C-724E-C073DF3B638A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35" creationId="{C8D76B7C-408D-4E54-60E3-FF80B1878E55}"/>
          </ac:spMkLst>
        </pc:spChg>
        <pc:spChg chg="del">
          <ac:chgData name="Santiago Fernández" userId="12d1d7562d82445a" providerId="LiveId" clId="{1995845E-BC37-424A-8372-C61F86DEC010}" dt="2023-10-10T16:29:47.798" v="237" actId="478"/>
          <ac:spMkLst>
            <pc:docMk/>
            <pc:sldMk cId="148660647" sldId="402"/>
            <ac:spMk id="36" creationId="{4A4DCDF2-6013-2404-CFC0-D5B378DB0AAF}"/>
          </ac:spMkLst>
        </pc:spChg>
      </pc:sldChg>
      <pc:sldChg chg="addSp delSp modSp mod">
        <pc:chgData name="Santiago Fernández" userId="12d1d7562d82445a" providerId="LiveId" clId="{1995845E-BC37-424A-8372-C61F86DEC010}" dt="2023-10-10T16:34:38.015" v="281" actId="207"/>
        <pc:sldMkLst>
          <pc:docMk/>
          <pc:sldMk cId="3957555576" sldId="403"/>
        </pc:sldMkLst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3" creationId="{4AF884C4-AF4C-5579-CFD0-90E1A01C9486}"/>
          </ac:spMkLst>
        </pc:spChg>
        <pc:spChg chg="del">
          <ac:chgData name="Santiago Fernández" userId="12d1d7562d82445a" providerId="LiveId" clId="{1995845E-BC37-424A-8372-C61F86DEC010}" dt="2023-10-03T10:02:43.426" v="99" actId="478"/>
          <ac:spMkLst>
            <pc:docMk/>
            <pc:sldMk cId="3957555576" sldId="403"/>
            <ac:spMk id="3" creationId="{56085E9F-559F-BF9F-C740-379FCA8CA17C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4" creationId="{510A1BDD-2590-3E91-2D82-2AB60E80439F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5" creationId="{F0C26848-FCA1-0DB3-90B4-73B83F2477C0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7" creationId="{E9E103CC-BC34-D777-C78D-51E609591F87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8" creationId="{D986B6F7-94F8-9972-949C-C52CD1CF82E3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9" creationId="{0FAC730C-3391-981D-59BC-2E55977FE230}"/>
          </ac:spMkLst>
        </pc:spChg>
        <pc:spChg chg="add mod">
          <ac:chgData name="Santiago Fernández" userId="12d1d7562d82445a" providerId="LiveId" clId="{1995845E-BC37-424A-8372-C61F86DEC010}" dt="2023-10-10T16:34:38.015" v="281" actId="207"/>
          <ac:spMkLst>
            <pc:docMk/>
            <pc:sldMk cId="3957555576" sldId="403"/>
            <ac:spMk id="10" creationId="{FE9970D8-7817-2D8F-B7A5-AF3C8F00EAF9}"/>
          </ac:spMkLst>
        </pc:spChg>
        <pc:spChg chg="add mod">
          <ac:chgData name="Santiago Fernández" userId="12d1d7562d82445a" providerId="LiveId" clId="{1995845E-BC37-424A-8372-C61F86DEC010}" dt="2023-10-10T16:34:38.015" v="281" actId="207"/>
          <ac:spMkLst>
            <pc:docMk/>
            <pc:sldMk cId="3957555576" sldId="403"/>
            <ac:spMk id="11" creationId="{30CAE0A0-8797-9B77-B26D-BDFF8180CA83}"/>
          </ac:spMkLst>
        </pc:spChg>
        <pc:spChg chg="add mod">
          <ac:chgData name="Santiago Fernández" userId="12d1d7562d82445a" providerId="LiveId" clId="{1995845E-BC37-424A-8372-C61F86DEC010}" dt="2023-10-10T16:34:38.015" v="281" actId="207"/>
          <ac:spMkLst>
            <pc:docMk/>
            <pc:sldMk cId="3957555576" sldId="403"/>
            <ac:spMk id="12" creationId="{3C4276DA-C47E-59A0-8386-2EC7F4770F30}"/>
          </ac:spMkLst>
        </pc:spChg>
        <pc:spChg chg="add mod">
          <ac:chgData name="Santiago Fernández" userId="12d1d7562d82445a" providerId="LiveId" clId="{1995845E-BC37-424A-8372-C61F86DEC010}" dt="2023-10-10T16:34:38.015" v="281" actId="207"/>
          <ac:spMkLst>
            <pc:docMk/>
            <pc:sldMk cId="3957555576" sldId="403"/>
            <ac:spMk id="13" creationId="{8E934FC0-C6D2-8D7D-86B0-E4A58A2FBB43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14" creationId="{5AB4E64A-D682-B0FE-6DC3-932F2965C903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15" creationId="{EF292619-DFCC-864C-4EE0-741E88574947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16" creationId="{7E7D1B59-81D3-3F04-71D9-7B651806DF08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17" creationId="{BC7D64E3-05D7-5877-040B-E5B0B6FF052B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18" creationId="{7BB6E0BD-97BE-4DFD-5CE2-4270CEA65820}"/>
          </ac:spMkLst>
        </pc:spChg>
        <pc:spChg chg="add mod">
          <ac:chgData name="Santiago Fernández" userId="12d1d7562d82445a" providerId="LiveId" clId="{1995845E-BC37-424A-8372-C61F86DEC010}" dt="2023-10-10T16:34:33.098" v="280"/>
          <ac:spMkLst>
            <pc:docMk/>
            <pc:sldMk cId="3957555576" sldId="403"/>
            <ac:spMk id="19" creationId="{F0309D17-A8AC-1EE0-3982-677241513B9A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34" creationId="{FB82102F-995D-A1D2-807D-6F3CFCD77181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35" creationId="{CEAC09E3-9571-28D3-B555-F88E5046D770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36" creationId="{042AAF77-C26F-9FCD-DC10-F0CD5ADA568A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37" creationId="{32560549-77E8-3387-5F7F-6EBFE43D147C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38" creationId="{E030EFD8-C876-0C2B-88C6-372F16080A2D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39" creationId="{4AC9CB70-1E5F-7723-1930-BE7CBA9AC5E7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0" creationId="{7629A4BF-6127-550E-FCF1-EE41888DCA7C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1" creationId="{EE8AEB8C-2B4C-0354-360B-5B71716714A4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2" creationId="{F970B799-888A-0EA6-C796-BF9B0734CB4B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3" creationId="{6AA5E5F2-D955-6FE9-BF75-925857A71626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4" creationId="{E310E083-011B-0343-D62E-067EEE9A19A1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5" creationId="{A8EAF15A-05DD-D119-65A5-8D3DAE2C4A8E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6" creationId="{5399A7B6-4ABA-B720-6C6F-DC6C0014D47F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7" creationId="{A8FDE234-6A3D-8E0B-7DB7-95DAE28451DB}"/>
          </ac:spMkLst>
        </pc:spChg>
        <pc:spChg chg="del">
          <ac:chgData name="Santiago Fernández" userId="12d1d7562d82445a" providerId="LiveId" clId="{1995845E-BC37-424A-8372-C61F86DEC010}" dt="2023-10-10T16:30:02.724" v="241" actId="478"/>
          <ac:spMkLst>
            <pc:docMk/>
            <pc:sldMk cId="3957555576" sldId="403"/>
            <ac:spMk id="48" creationId="{8AEAC49C-A85D-B6E5-DBD2-A004CA39E79E}"/>
          </ac:spMkLst>
        </pc:spChg>
        <pc:picChg chg="add mod">
          <ac:chgData name="Santiago Fernández" userId="12d1d7562d82445a" providerId="LiveId" clId="{1995845E-BC37-424A-8372-C61F86DEC010}" dt="2023-10-03T10:15:17.794" v="163" actId="1076"/>
          <ac:picMkLst>
            <pc:docMk/>
            <pc:sldMk cId="3957555576" sldId="403"/>
            <ac:picMk id="50" creationId="{EC1296F5-449B-CBBD-8C35-A3FCEAD131D6}"/>
          </ac:picMkLst>
        </pc:picChg>
      </pc:sldChg>
      <pc:sldChg chg="addSp delSp modSp mod ord">
        <pc:chgData name="Santiago Fernández" userId="12d1d7562d82445a" providerId="LiveId" clId="{1995845E-BC37-424A-8372-C61F86DEC010}" dt="2023-10-10T16:34:26.325" v="279" actId="207"/>
        <pc:sldMkLst>
          <pc:docMk/>
          <pc:sldMk cId="989128626" sldId="404"/>
        </pc:sldMkLst>
        <pc:spChg chg="mod">
          <ac:chgData name="Santiago Fernández" userId="12d1d7562d82445a" providerId="LiveId" clId="{1995845E-BC37-424A-8372-C61F86DEC010}" dt="2023-10-05T18:25:43.900" v="190" actId="20577"/>
          <ac:spMkLst>
            <pc:docMk/>
            <pc:sldMk cId="989128626" sldId="404"/>
            <ac:spMk id="2" creationId="{5754511A-1AB4-80DB-D9FF-DFE72346A3EA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3" creationId="{FB936815-231B-35EC-892F-19A9815FB29A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4" creationId="{51E042A8-9BC6-B1C8-0E07-29A8831789D0}"/>
          </ac:spMkLst>
        </pc:spChg>
        <pc:spChg chg="del mod">
          <ac:chgData name="Santiago Fernández" userId="12d1d7562d82445a" providerId="LiveId" clId="{1995845E-BC37-424A-8372-C61F86DEC010}" dt="2023-10-05T18:26:12.372" v="197" actId="478"/>
          <ac:spMkLst>
            <pc:docMk/>
            <pc:sldMk cId="989128626" sldId="404"/>
            <ac:spMk id="4" creationId="{D8E46503-4330-1AD5-A19D-DE53CF190811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5" creationId="{B8DA6ED7-EE47-0004-0B6A-EE5AF9C11884}"/>
          </ac:spMkLst>
        </pc:spChg>
        <pc:spChg chg="del">
          <ac:chgData name="Santiago Fernández" userId="12d1d7562d82445a" providerId="LiveId" clId="{1995845E-BC37-424A-8372-C61F86DEC010}" dt="2023-10-05T18:26:14.937" v="198" actId="478"/>
          <ac:spMkLst>
            <pc:docMk/>
            <pc:sldMk cId="989128626" sldId="404"/>
            <ac:spMk id="5" creationId="{DE89BBEF-EFA8-D1D6-E252-1D5485A75C1A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7" creationId="{27B2E37C-8096-4CD8-75A5-4C610F4FE614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8" creationId="{296C4283-BAAF-2B3B-9E90-2EFF2B8160C9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9" creationId="{89B40615-BF31-0FA9-49F0-D390E781B3DC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0" creationId="{85FDC934-3D60-F08A-AD95-92A98D883565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1" creationId="{12E34AA9-8DBD-C799-8498-33D9179B63E9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2" creationId="{A53B600D-83FB-F04A-319F-6B88E5563A8C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3" creationId="{5DE45A92-694E-8694-3B2D-CF9B0D453EE3}"/>
          </ac:spMkLst>
        </pc:spChg>
        <pc:spChg chg="del mod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4" creationId="{E13D6DD8-AC2D-F155-0D4E-81510632838A}"/>
          </ac:spMkLst>
        </pc:spChg>
        <pc:spChg chg="del mod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5" creationId="{28C94B99-47ED-95FB-4590-17D89D76939C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6" creationId="{07F63557-81FE-79D2-B7DA-DFC3FB807ADD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7" creationId="{B085F61F-BD82-9B5D-92CE-261D429F7901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8" creationId="{0C4E191B-06F5-91C2-C3C2-AA4EAA112487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19" creationId="{1B2A85FF-18B2-C0DB-4EBA-7392FD5CBDFD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20" creationId="{B0AAA9A2-BD4F-CC81-F3A5-18DF5D5616C0}"/>
          </ac:spMkLst>
        </pc:spChg>
        <pc:spChg chg="del">
          <ac:chgData name="Santiago Fernández" userId="12d1d7562d82445a" providerId="LiveId" clId="{1995845E-BC37-424A-8372-C61F86DEC010}" dt="2023-10-10T16:29:58.713" v="240" actId="478"/>
          <ac:spMkLst>
            <pc:docMk/>
            <pc:sldMk cId="989128626" sldId="404"/>
            <ac:spMk id="21" creationId="{E62A6EB9-CC33-7B9C-4A17-F3F07187423B}"/>
          </ac:spMkLst>
        </pc:spChg>
        <pc:spChg chg="add mod">
          <ac:chgData name="Santiago Fernández" userId="12d1d7562d82445a" providerId="LiveId" clId="{1995845E-BC37-424A-8372-C61F86DEC010}" dt="2023-10-05T18:26:23.979" v="199"/>
          <ac:spMkLst>
            <pc:docMk/>
            <pc:sldMk cId="989128626" sldId="404"/>
            <ac:spMk id="23" creationId="{1D40B6AF-E542-E9EF-6F05-EE27F1EB202C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24" creationId="{6E2FA6A7-AEC4-20DA-DE77-F21F550A70AA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25" creationId="{0A99BC91-8942-448B-35B8-B53E4287DBB3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26" creationId="{596EBA05-5328-A6A0-1B1C-FD14A62072FC}"/>
          </ac:spMkLst>
        </pc:spChg>
        <pc:spChg chg="add mod">
          <ac:chgData name="Santiago Fernández" userId="12d1d7562d82445a" providerId="LiveId" clId="{1995845E-BC37-424A-8372-C61F86DEC010}" dt="2023-10-10T16:34:26.325" v="279" actId="207"/>
          <ac:spMkLst>
            <pc:docMk/>
            <pc:sldMk cId="989128626" sldId="404"/>
            <ac:spMk id="27" creationId="{2A9A57B8-608F-74C3-1916-254C00FF76A1}"/>
          </ac:spMkLst>
        </pc:spChg>
        <pc:spChg chg="add mod">
          <ac:chgData name="Santiago Fernández" userId="12d1d7562d82445a" providerId="LiveId" clId="{1995845E-BC37-424A-8372-C61F86DEC010}" dt="2023-10-10T16:34:26.325" v="279" actId="207"/>
          <ac:spMkLst>
            <pc:docMk/>
            <pc:sldMk cId="989128626" sldId="404"/>
            <ac:spMk id="28" creationId="{A5A91C95-BAE5-A2E2-F46D-A54D7B764A1D}"/>
          </ac:spMkLst>
        </pc:spChg>
        <pc:spChg chg="add mod">
          <ac:chgData name="Santiago Fernández" userId="12d1d7562d82445a" providerId="LiveId" clId="{1995845E-BC37-424A-8372-C61F86DEC010}" dt="2023-10-10T16:34:26.325" v="279" actId="207"/>
          <ac:spMkLst>
            <pc:docMk/>
            <pc:sldMk cId="989128626" sldId="404"/>
            <ac:spMk id="29" creationId="{9BBA24F8-5491-3324-E17C-96289EB87C6B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30" creationId="{44A2C822-EC8A-E0CC-8663-C15A241CC4E6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31" creationId="{34310FA8-968C-ED02-28F5-BD9091D21DD1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32" creationId="{33843533-431D-085F-4963-2BEBBF570489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33" creationId="{FD08286D-3952-1854-3745-DB29938AF1B5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34" creationId="{36BFFB4F-81B5-2109-4D50-EFF82A8451CC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35" creationId="{B4E562A9-B707-895B-B297-0815FA8E20C0}"/>
          </ac:spMkLst>
        </pc:spChg>
        <pc:spChg chg="add mod">
          <ac:chgData name="Santiago Fernández" userId="12d1d7562d82445a" providerId="LiveId" clId="{1995845E-BC37-424A-8372-C61F86DEC010}" dt="2023-10-10T16:34:21.773" v="278"/>
          <ac:spMkLst>
            <pc:docMk/>
            <pc:sldMk cId="989128626" sldId="404"/>
            <ac:spMk id="36" creationId="{358668F1-2D93-1E95-1484-4E913AB1C28C}"/>
          </ac:spMkLst>
        </pc:spChg>
        <pc:picChg chg="add mod">
          <ac:chgData name="Santiago Fernández" userId="12d1d7562d82445a" providerId="LiveId" clId="{1995845E-BC37-424A-8372-C61F86DEC010}" dt="2023-10-05T18:26:05.272" v="195" actId="1076"/>
          <ac:picMkLst>
            <pc:docMk/>
            <pc:sldMk cId="989128626" sldId="404"/>
            <ac:picMk id="22" creationId="{CDD7396A-5EA4-DBD1-DE98-A8DA45EA77D3}"/>
          </ac:picMkLst>
        </pc:picChg>
        <pc:picChg chg="del">
          <ac:chgData name="Santiago Fernández" userId="12d1d7562d82445a" providerId="LiveId" clId="{1995845E-BC37-424A-8372-C61F86DEC010}" dt="2023-10-05T18:25:36.861" v="164" actId="478"/>
          <ac:picMkLst>
            <pc:docMk/>
            <pc:sldMk cId="989128626" sldId="404"/>
            <ac:picMk id="12290" creationId="{FD6AD56C-BFB2-B7BD-F539-D9FB06C99886}"/>
          </ac:picMkLst>
        </pc:picChg>
      </pc:sldChg>
      <pc:sldChg chg="addSp delSp modSp mod">
        <pc:chgData name="Santiago Fernández" userId="12d1d7562d82445a" providerId="LiveId" clId="{1995845E-BC37-424A-8372-C61F86DEC010}" dt="2023-10-10T16:32:47.528" v="269" actId="207"/>
        <pc:sldMkLst>
          <pc:docMk/>
          <pc:sldMk cId="3839121119" sldId="405"/>
        </pc:sldMkLst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3" creationId="{32A4D615-1518-559D-725F-57FEF0D1C04F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4" creationId="{D7875168-30EC-95C9-1F8E-11D39165F029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5" creationId="{6A717563-F282-F813-625B-E78901572F03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6" creationId="{FDE78999-2B9F-3095-AA05-3F40AA0CE117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9" creationId="{E95DBBDD-69E2-E142-0873-340C9AAB41AE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0" creationId="{2278D5B3-F991-C0F2-513F-B2BF549BED2A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1" creationId="{C5B020E8-7E29-F2F8-B9AF-A72B43FE59DD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2" creationId="{24324500-BDD8-35A4-8344-933CFD5677F9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3" creationId="{26807F2A-A454-A270-7A7D-2D836E80F172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4" creationId="{47FA8623-FCD7-ACA1-940B-B1C3A2B3E0FB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5" creationId="{89ED2656-15E4-81B3-1BA3-98F077A4E42B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6" creationId="{6A349A13-432A-366A-1400-369DFB205DF0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7" creationId="{13CB7992-F44C-960D-D020-E6A3F83C3B80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8" creationId="{98A3732B-38D2-8214-55C5-C02ED0F4A0FF}"/>
          </ac:spMkLst>
        </pc:spChg>
        <pc:spChg chg="del">
          <ac:chgData name="Santiago Fernández" userId="12d1d7562d82445a" providerId="LiveId" clId="{1995845E-BC37-424A-8372-C61F86DEC010}" dt="2023-10-10T16:29:44.200" v="236" actId="478"/>
          <ac:spMkLst>
            <pc:docMk/>
            <pc:sldMk cId="3839121119" sldId="405"/>
            <ac:spMk id="19" creationId="{7DBC9E5A-CD08-C61C-462E-3319719AFD17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20" creationId="{005DDCE4-9D21-B5AC-C1DA-2C00A2A894A6}"/>
          </ac:spMkLst>
        </pc:spChg>
        <pc:spChg chg="add mod">
          <ac:chgData name="Santiago Fernández" userId="12d1d7562d82445a" providerId="LiveId" clId="{1995845E-BC37-424A-8372-C61F86DEC010}" dt="2023-10-10T16:32:47.528" v="269" actId="207"/>
          <ac:spMkLst>
            <pc:docMk/>
            <pc:sldMk cId="3839121119" sldId="405"/>
            <ac:spMk id="21" creationId="{2BEA9DCF-5F6D-B4AA-A055-2688272E55CD}"/>
          </ac:spMkLst>
        </pc:spChg>
        <pc:spChg chg="add mod">
          <ac:chgData name="Santiago Fernández" userId="12d1d7562d82445a" providerId="LiveId" clId="{1995845E-BC37-424A-8372-C61F86DEC010}" dt="2023-10-10T16:32:47.528" v="269" actId="207"/>
          <ac:spMkLst>
            <pc:docMk/>
            <pc:sldMk cId="3839121119" sldId="405"/>
            <ac:spMk id="22" creationId="{2FC19B39-DE33-7B78-B6F1-2C296E766153}"/>
          </ac:spMkLst>
        </pc:spChg>
        <pc:spChg chg="add mod">
          <ac:chgData name="Santiago Fernández" userId="12d1d7562d82445a" providerId="LiveId" clId="{1995845E-BC37-424A-8372-C61F86DEC010}" dt="2023-10-10T16:32:47.528" v="269" actId="207"/>
          <ac:spMkLst>
            <pc:docMk/>
            <pc:sldMk cId="3839121119" sldId="405"/>
            <ac:spMk id="23" creationId="{D07FD426-0B57-CB15-F17D-214334130F51}"/>
          </ac:spMkLst>
        </pc:spChg>
        <pc:spChg chg="add mod">
          <ac:chgData name="Santiago Fernández" userId="12d1d7562d82445a" providerId="LiveId" clId="{1995845E-BC37-424A-8372-C61F86DEC010}" dt="2023-10-10T16:32:47.528" v="269" actId="207"/>
          <ac:spMkLst>
            <pc:docMk/>
            <pc:sldMk cId="3839121119" sldId="405"/>
            <ac:spMk id="24" creationId="{569F2845-E97B-75AD-63C7-E1F329B44704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25" creationId="{5F1E35E1-48B8-3953-0169-9D76CABE54F9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26" creationId="{82E95A10-BB20-A8A8-964A-4FAC5F7BB384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27" creationId="{B79B2410-2E1A-A2DA-B1C0-3368F544696D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28" creationId="{61863DC0-0D39-5CB4-B2B4-EE7BA489F7C1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29" creationId="{E976512B-870D-535F-651F-27BC10713A87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30" creationId="{81D6C13F-DE6E-09A0-5729-DF1CC5A0A99E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31" creationId="{FF9CF5EE-B15E-79CD-0B7D-81B0CCF62CD2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32" creationId="{0B5594C2-1934-432B-5471-380874E19705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33" creationId="{92C4CE33-1724-23CB-13CD-BDB3AE09D8CE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34" creationId="{44D73DF7-C39A-03C7-206D-A6D21124F5C7}"/>
          </ac:spMkLst>
        </pc:spChg>
        <pc:spChg chg="add mod">
          <ac:chgData name="Santiago Fernández" userId="12d1d7562d82445a" providerId="LiveId" clId="{1995845E-BC37-424A-8372-C61F86DEC010}" dt="2023-10-10T16:32:38.117" v="268"/>
          <ac:spMkLst>
            <pc:docMk/>
            <pc:sldMk cId="3839121119" sldId="405"/>
            <ac:spMk id="35" creationId="{9E8C3354-B89B-1965-8907-F06607FF340E}"/>
          </ac:spMkLst>
        </pc:spChg>
        <pc:picChg chg="add mod">
          <ac:chgData name="Santiago Fernández" userId="12d1d7562d82445a" providerId="LiveId" clId="{1995845E-BC37-424A-8372-C61F86DEC010}" dt="2023-10-03T10:02:00.307" v="98" actId="1076"/>
          <ac:picMkLst>
            <pc:docMk/>
            <pc:sldMk cId="3839121119" sldId="405"/>
            <ac:picMk id="13314" creationId="{240CEF9D-C5DB-E76F-C706-F677DE79AED7}"/>
          </ac:picMkLst>
        </pc:picChg>
      </pc:sldChg>
      <pc:sldChg chg="addSp delSp modSp mod delAnim">
        <pc:chgData name="Santiago Fernández" userId="12d1d7562d82445a" providerId="LiveId" clId="{1995845E-BC37-424A-8372-C61F86DEC010}" dt="2023-10-10T16:36:16.036" v="294" actId="207"/>
        <pc:sldMkLst>
          <pc:docMk/>
          <pc:sldMk cId="988406836" sldId="406"/>
        </pc:sldMkLst>
        <pc:spChg chg="add mod">
          <ac:chgData name="Santiago Fernández" userId="12d1d7562d82445a" providerId="LiveId" clId="{1995845E-BC37-424A-8372-C61F86DEC010}" dt="2023-10-10T16:36:06.001" v="293"/>
          <ac:spMkLst>
            <pc:docMk/>
            <pc:sldMk cId="988406836" sldId="406"/>
            <ac:spMk id="3" creationId="{09FE35D1-B5D0-F9B6-BB67-B6AA675C1575}"/>
          </ac:spMkLst>
        </pc:spChg>
        <pc:spChg chg="add mod">
          <ac:chgData name="Santiago Fernández" userId="12d1d7562d82445a" providerId="LiveId" clId="{1995845E-BC37-424A-8372-C61F86DEC010}" dt="2023-10-10T16:36:06.001" v="293"/>
          <ac:spMkLst>
            <pc:docMk/>
            <pc:sldMk cId="988406836" sldId="406"/>
            <ac:spMk id="4" creationId="{52382ED4-4DC5-694E-E820-7136BAEDE7D1}"/>
          </ac:spMkLst>
        </pc:spChg>
        <pc:spChg chg="add mod">
          <ac:chgData name="Santiago Fernández" userId="12d1d7562d82445a" providerId="LiveId" clId="{1995845E-BC37-424A-8372-C61F86DEC010}" dt="2023-10-10T16:36:06.001" v="293"/>
          <ac:spMkLst>
            <pc:docMk/>
            <pc:sldMk cId="988406836" sldId="406"/>
            <ac:spMk id="5" creationId="{9BCE85FF-9C07-AA98-74A2-DA73EFCC3ADE}"/>
          </ac:spMkLst>
        </pc:spChg>
        <pc:spChg chg="add mod">
          <ac:chgData name="Santiago Fernández" userId="12d1d7562d82445a" providerId="LiveId" clId="{1995845E-BC37-424A-8372-C61F86DEC010}" dt="2023-10-10T16:36:06.001" v="293"/>
          <ac:spMkLst>
            <pc:docMk/>
            <pc:sldMk cId="988406836" sldId="406"/>
            <ac:spMk id="7" creationId="{FF2A019C-DEC2-E8F2-78B0-AA3B47C9DDB2}"/>
          </ac:spMkLst>
        </pc:spChg>
        <pc:spChg chg="add mod">
          <ac:chgData name="Santiago Fernández" userId="12d1d7562d82445a" providerId="LiveId" clId="{1995845E-BC37-424A-8372-C61F86DEC010}" dt="2023-10-10T16:36:06.001" v="293"/>
          <ac:spMkLst>
            <pc:docMk/>
            <pc:sldMk cId="988406836" sldId="406"/>
            <ac:spMk id="8" creationId="{93B44EEA-340A-3948-A10F-B735A73B60A9}"/>
          </ac:spMkLst>
        </pc:spChg>
        <pc:spChg chg="add mod">
          <ac:chgData name="Santiago Fernández" userId="12d1d7562d82445a" providerId="LiveId" clId="{1995845E-BC37-424A-8372-C61F86DEC010}" dt="2023-10-10T16:36:06.001" v="293"/>
          <ac:spMkLst>
            <pc:docMk/>
            <pc:sldMk cId="988406836" sldId="406"/>
            <ac:spMk id="9" creationId="{ACD27B3A-B8C0-DB53-8EFC-1964D030D9FC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0" creationId="{86AF34F9-98ED-27C8-1C49-209A14A49358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2" creationId="{9493CAA5-9414-8EBE-1B1C-8B3FB95E1282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3" creationId="{D8B37C0B-DF16-625B-9AE5-F713B54B0C4A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4" creationId="{BB797E18-FAFC-9CD7-A7A1-ADBCFDCA035E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5" creationId="{CDFC0CD9-C7F6-55C4-54ED-87F022789250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6" creationId="{075AE1F6-CA2F-7527-A31B-53D6E512BA5D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7" creationId="{EACB4232-DD84-1686-91B1-CECFFB44625F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8" creationId="{67982492-6218-DE33-5FA9-6B234CA22821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19" creationId="{1A525C41-E887-4964-9474-5003D6E342AC}"/>
          </ac:spMkLst>
        </pc:spChg>
        <pc:spChg chg="add mod">
          <ac:chgData name="Santiago Fernández" userId="12d1d7562d82445a" providerId="LiveId" clId="{1995845E-BC37-424A-8372-C61F86DEC010}" dt="2023-10-10T16:36:16.036" v="294" actId="207"/>
          <ac:spMkLst>
            <pc:docMk/>
            <pc:sldMk cId="988406836" sldId="406"/>
            <ac:spMk id="20" creationId="{0AA786A5-1F69-9591-912F-A72838497871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36" creationId="{65BEC686-53D6-7B54-AD01-8E685CD48193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37" creationId="{70A0DD00-BBA3-BC5A-CBD7-9421FE9FB01F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38" creationId="{ABB3F6D6-C6A7-AB22-CB2C-311D775D8272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39" creationId="{09445A9E-5A0F-6E5D-4ED8-ED8F076D0EDD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0" creationId="{44FA247D-39BF-78D6-8E85-636C4E08FE69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1" creationId="{C6C8629E-C353-0E86-5DE5-2973589CD9F3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2" creationId="{FEC54545-6BB0-197D-FBD7-095BAC09ACAA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3" creationId="{32734C6A-1551-12F6-EFC6-F05776097CDF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4" creationId="{83FD608B-8738-2EF5-206E-B9DCF99153F0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5" creationId="{2AB28934-22A9-2789-BF2B-EBB48D29FD20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6" creationId="{3B8EE4AA-A8F7-6F38-DE32-CD3DDBC580AA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7" creationId="{FDF4E4CB-927E-A46F-D4F5-3EE15C1E8379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8" creationId="{E74B25C9-E567-A059-E00E-8CBD26DC236B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49" creationId="{36DFFF18-7F00-528A-9B23-C849F66F6851}"/>
          </ac:spMkLst>
        </pc:spChg>
        <pc:spChg chg="del">
          <ac:chgData name="Santiago Fernández" userId="12d1d7562d82445a" providerId="LiveId" clId="{1995845E-BC37-424A-8372-C61F86DEC010}" dt="2023-10-10T16:30:44.882" v="250" actId="478"/>
          <ac:spMkLst>
            <pc:docMk/>
            <pc:sldMk cId="988406836" sldId="406"/>
            <ac:spMk id="50" creationId="{C9F1B8C9-9C54-1638-2496-4D5791886998}"/>
          </ac:spMkLst>
        </pc:spChg>
        <pc:picChg chg="del">
          <ac:chgData name="Santiago Fernández" userId="12d1d7562d82445a" providerId="LiveId" clId="{1995845E-BC37-424A-8372-C61F86DEC010}" dt="2023-10-03T10:07:23.733" v="100" actId="478"/>
          <ac:picMkLst>
            <pc:docMk/>
            <pc:sldMk cId="988406836" sldId="406"/>
            <ac:picMk id="9" creationId="{4ED2DB36-6F20-37F1-8551-DA5F007E12A5}"/>
          </ac:picMkLst>
        </pc:picChg>
        <pc:picChg chg="add mod">
          <ac:chgData name="Santiago Fernández" userId="12d1d7562d82445a" providerId="LiveId" clId="{1995845E-BC37-424A-8372-C61F86DEC010}" dt="2023-10-10T16:30:51.894" v="251" actId="1076"/>
          <ac:picMkLst>
            <pc:docMk/>
            <pc:sldMk cId="988406836" sldId="406"/>
            <ac:picMk id="11" creationId="{E4F60550-3B53-C1E7-8A5F-68EF762ACFC7}"/>
          </ac:picMkLst>
        </pc:picChg>
        <pc:inkChg chg="del">
          <ac:chgData name="Santiago Fernández" userId="12d1d7562d82445a" providerId="LiveId" clId="{1995845E-BC37-424A-8372-C61F86DEC010}" dt="2023-10-03T10:08:59.886" v="113" actId="478"/>
          <ac:inkMkLst>
            <pc:docMk/>
            <pc:sldMk cId="988406836" sldId="406"/>
            <ac:inkMk id="35" creationId="{6DB5D66B-FA62-CF3F-ED1A-049224D123F7}"/>
          </ac:inkMkLst>
        </pc:inkChg>
      </pc:sldChg>
      <pc:sldChg chg="addSp delSp modSp add mod">
        <pc:chgData name="Santiago Fernández" userId="12d1d7562d82445a" providerId="LiveId" clId="{1995845E-BC37-424A-8372-C61F86DEC010}" dt="2023-10-10T16:38:07.842" v="297" actId="1076"/>
        <pc:sldMkLst>
          <pc:docMk/>
          <pc:sldMk cId="937570275" sldId="407"/>
        </pc:sldMkLst>
        <pc:spChg chg="mod">
          <ac:chgData name="Santiago Fernández" userId="12d1d7562d82445a" providerId="LiveId" clId="{1995845E-BC37-424A-8372-C61F86DEC010}" dt="2023-10-10T16:27:19.288" v="226" actId="20577"/>
          <ac:spMkLst>
            <pc:docMk/>
            <pc:sldMk cId="937570275" sldId="407"/>
            <ac:spMk id="2" creationId="{F187FE07-B790-B344-5AAB-5207840F8C8B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3" creationId="{944B5684-21D1-C965-97C8-7920E7815DD7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4" creationId="{30BD9874-1853-F16B-2EC8-60ECA8305A64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5" creationId="{B7AE850D-042E-8A99-14AD-50855A86AFF1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7" creationId="{56BE72D2-90C8-E666-FDBA-240DBEA8C558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8" creationId="{5E710B2B-5C3C-A792-BCA4-B7F220ED9CFE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9" creationId="{D1F318A6-E23D-A995-486F-01727A3C8D55}"/>
          </ac:spMkLst>
        </pc:spChg>
        <pc:spChg chg="add mod">
          <ac:chgData name="Santiago Fernández" userId="12d1d7562d82445a" providerId="LiveId" clId="{1995845E-BC37-424A-8372-C61F86DEC010}" dt="2023-10-10T16:34:48.728" v="283" actId="207"/>
          <ac:spMkLst>
            <pc:docMk/>
            <pc:sldMk cId="937570275" sldId="407"/>
            <ac:spMk id="10" creationId="{F705AC6B-167B-CD67-E612-97BFCCFAC09B}"/>
          </ac:spMkLst>
        </pc:spChg>
        <pc:spChg chg="add mod">
          <ac:chgData name="Santiago Fernández" userId="12d1d7562d82445a" providerId="LiveId" clId="{1995845E-BC37-424A-8372-C61F86DEC010}" dt="2023-10-10T16:34:48.728" v="283" actId="207"/>
          <ac:spMkLst>
            <pc:docMk/>
            <pc:sldMk cId="937570275" sldId="407"/>
            <ac:spMk id="11" creationId="{EB9A259E-3961-AD74-CA9B-F32727E4EAB8}"/>
          </ac:spMkLst>
        </pc:spChg>
        <pc:spChg chg="add mod">
          <ac:chgData name="Santiago Fernández" userId="12d1d7562d82445a" providerId="LiveId" clId="{1995845E-BC37-424A-8372-C61F86DEC010}" dt="2023-10-10T16:34:48.728" v="283" actId="207"/>
          <ac:spMkLst>
            <pc:docMk/>
            <pc:sldMk cId="937570275" sldId="407"/>
            <ac:spMk id="12" creationId="{A18E529D-5328-6184-3719-7BC465B92C09}"/>
          </ac:spMkLst>
        </pc:spChg>
        <pc:spChg chg="add mod">
          <ac:chgData name="Santiago Fernández" userId="12d1d7562d82445a" providerId="LiveId" clId="{1995845E-BC37-424A-8372-C61F86DEC010}" dt="2023-10-10T16:34:48.728" v="283" actId="207"/>
          <ac:spMkLst>
            <pc:docMk/>
            <pc:sldMk cId="937570275" sldId="407"/>
            <ac:spMk id="13" creationId="{F90F2C68-6FED-8487-347A-510666A8CDCE}"/>
          </ac:spMkLst>
        </pc:spChg>
        <pc:spChg chg="add mod">
          <ac:chgData name="Santiago Fernández" userId="12d1d7562d82445a" providerId="LiveId" clId="{1995845E-BC37-424A-8372-C61F86DEC010}" dt="2023-10-10T16:34:48.728" v="283" actId="207"/>
          <ac:spMkLst>
            <pc:docMk/>
            <pc:sldMk cId="937570275" sldId="407"/>
            <ac:spMk id="14" creationId="{DC1D494F-E694-C151-BFDC-C3D01CA9BCE0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15" creationId="{E13B7915-8D22-ADA8-0B6D-CAE974372F15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16" creationId="{F6057EB4-4A12-F604-5ADE-1DCD3BDB482D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17" creationId="{457DF9D4-4411-B617-E397-0D0D2F41EFCF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18" creationId="{BC602976-9C72-7A79-E817-82F1FF029B9B}"/>
          </ac:spMkLst>
        </pc:spChg>
        <pc:spChg chg="add mod">
          <ac:chgData name="Santiago Fernández" userId="12d1d7562d82445a" providerId="LiveId" clId="{1995845E-BC37-424A-8372-C61F86DEC010}" dt="2023-10-10T16:34:43.097" v="282"/>
          <ac:spMkLst>
            <pc:docMk/>
            <pc:sldMk cId="937570275" sldId="407"/>
            <ac:spMk id="19" creationId="{6C7AE607-CFBA-B953-08D8-59757585C098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34" creationId="{FB82102F-995D-A1D2-807D-6F3CFCD77181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35" creationId="{CEAC09E3-9571-28D3-B555-F88E5046D770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36" creationId="{042AAF77-C26F-9FCD-DC10-F0CD5ADA568A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37" creationId="{32560549-77E8-3387-5F7F-6EBFE43D147C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38" creationId="{E030EFD8-C876-0C2B-88C6-372F16080A2D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39" creationId="{4AC9CB70-1E5F-7723-1930-BE7CBA9AC5E7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0" creationId="{7629A4BF-6127-550E-FCF1-EE41888DCA7C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1" creationId="{EE8AEB8C-2B4C-0354-360B-5B71716714A4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2" creationId="{F970B799-888A-0EA6-C796-BF9B0734CB4B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3" creationId="{6AA5E5F2-D955-6FE9-BF75-925857A71626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4" creationId="{E310E083-011B-0343-D62E-067EEE9A19A1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5" creationId="{A8EAF15A-05DD-D119-65A5-8D3DAE2C4A8E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6" creationId="{5399A7B6-4ABA-B720-6C6F-DC6C0014D47F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7" creationId="{A8FDE234-6A3D-8E0B-7DB7-95DAE28451DB}"/>
          </ac:spMkLst>
        </pc:spChg>
        <pc:spChg chg="del">
          <ac:chgData name="Santiago Fernández" userId="12d1d7562d82445a" providerId="LiveId" clId="{1995845E-BC37-424A-8372-C61F86DEC010}" dt="2023-10-10T16:30:06.546" v="242" actId="478"/>
          <ac:spMkLst>
            <pc:docMk/>
            <pc:sldMk cId="937570275" sldId="407"/>
            <ac:spMk id="48" creationId="{8AEAC49C-A85D-B6E5-DBD2-A004CA39E79E}"/>
          </ac:spMkLst>
        </pc:spChg>
        <pc:picChg chg="add mod">
          <ac:chgData name="Santiago Fernández" userId="12d1d7562d82445a" providerId="LiveId" clId="{1995845E-BC37-424A-8372-C61F86DEC010}" dt="2023-10-10T16:38:07.842" v="297" actId="1076"/>
          <ac:picMkLst>
            <pc:docMk/>
            <pc:sldMk cId="937570275" sldId="407"/>
            <ac:picMk id="21" creationId="{CD29FBD4-4A23-B939-CAC6-5EFEA853DEF0}"/>
          </ac:picMkLst>
        </pc:picChg>
        <pc:picChg chg="del">
          <ac:chgData name="Santiago Fernández" userId="12d1d7562d82445a" providerId="LiveId" clId="{1995845E-BC37-424A-8372-C61F86DEC010}" dt="2023-10-10T16:27:21.098" v="227" actId="478"/>
          <ac:picMkLst>
            <pc:docMk/>
            <pc:sldMk cId="937570275" sldId="407"/>
            <ac:picMk id="50" creationId="{EC1296F5-449B-CBBD-8C35-A3FCEAD131D6}"/>
          </ac:picMkLst>
        </pc:picChg>
      </pc:sldChg>
      <pc:sldChg chg="add del">
        <pc:chgData name="Santiago Fernández" userId="12d1d7562d82445a" providerId="LiveId" clId="{1995845E-BC37-424A-8372-C61F86DEC010}" dt="2023-10-05T18:26:38.284" v="203" actId="47"/>
        <pc:sldMkLst>
          <pc:docMk/>
          <pc:sldMk cId="3233079143" sldId="4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822334"/>
            <a:ext cx="3565524" cy="1530586"/>
          </a:xfrm>
        </p:spPr>
        <p:txBody>
          <a:bodyPr anchor="b" anchorCtr="0">
            <a:normAutofit/>
          </a:bodyPr>
          <a:lstStyle/>
          <a:p>
            <a:r>
              <a:rPr lang="es-MX" dirty="0"/>
              <a:t>Dominó</a:t>
            </a:r>
            <a:r>
              <a:rPr lang="en-US" dirty="0"/>
              <a:t> con MINIMAX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2468072"/>
            <a:ext cx="4061958" cy="1731963"/>
          </a:xfrm>
        </p:spPr>
        <p:txBody>
          <a:bodyPr>
            <a:normAutofit/>
          </a:bodyPr>
          <a:lstStyle/>
          <a:p>
            <a:r>
              <a:rPr lang="es-MX" dirty="0"/>
              <a:t>Luis Felipe Castro Corrales</a:t>
            </a:r>
          </a:p>
          <a:p>
            <a:r>
              <a:rPr lang="es-MX" dirty="0"/>
              <a:t>Santiago Fernández Gutiérrez Zamora</a:t>
            </a:r>
          </a:p>
          <a:p>
            <a:r>
              <a:rPr lang="es-MX" dirty="0"/>
              <a:t>Isaac Alejandro Pimentel Morales</a:t>
            </a:r>
          </a:p>
        </p:txBody>
      </p:sp>
      <p:pic>
        <p:nvPicPr>
          <p:cNvPr id="5" name="Picture 2" descr="Domino - Free gaming icons">
            <a:extLst>
              <a:ext uri="{FF2B5EF4-FFF2-40B4-BE49-F238E27FC236}">
                <a16:creationId xmlns:a16="http://schemas.microsoft.com/office/drawing/2014/main" id="{7E87BFC8-B620-B807-437E-D9F6DFF19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0524">
            <a:off x="8792316" y="4332494"/>
            <a:ext cx="1822877" cy="18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6752FEE8-7DDB-501D-6D8C-D85D295C1C9F}"/>
              </a:ext>
            </a:extLst>
          </p:cNvPr>
          <p:cNvSpPr txBox="1">
            <a:spLocks/>
          </p:cNvSpPr>
          <p:nvPr/>
        </p:nvSpPr>
        <p:spPr>
          <a:xfrm>
            <a:off x="7805540" y="6400888"/>
            <a:ext cx="6379210" cy="153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ITAM | Inteligencia Artificial | Otoño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11A-1AB4-80DB-D9FF-DFE7234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Probabilidad de Tiro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03E4-923F-E5EF-294A-A2540D97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22" name="Picture 2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D7396A-5EA4-DBD1-DE98-A8DA45EA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74" y="996791"/>
            <a:ext cx="9460876" cy="5587365"/>
          </a:xfrm>
          <a:prstGeom prst="rect">
            <a:avLst/>
          </a:prstGeom>
        </p:spPr>
      </p:pic>
      <p:sp>
        <p:nvSpPr>
          <p:cNvPr id="23" name="Footer Placeholder 13">
            <a:extLst>
              <a:ext uri="{FF2B5EF4-FFF2-40B4-BE49-F238E27FC236}">
                <a16:creationId xmlns:a16="http://schemas.microsoft.com/office/drawing/2014/main" id="{1D40B6AF-E542-E9EF-6F05-EE27F1EB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936815-231B-35EC-892F-19A9815FB29A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E042A8-9BC6-B1C8-0E07-29A8831789D0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DA6ED7-EE47-0004-0B6A-EE5AF9C11884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2FA6A7-AEC4-20DA-DE77-F21F550A70AA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C91-8942-448B-35B8-B53E4287DBB3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6EBA05-5328-A6A0-1B1C-FD14A62072FC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9A57B8-608F-74C3-1916-254C00FF76A1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A91C95-BAE5-A2E2-F46D-A54D7B764A1D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BA24F8-5491-3324-E17C-96289EB87C6B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A2C822-EC8A-E0CC-8663-C15A241CC4E6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310FA8-968C-ED02-28F5-BD9091D21DD1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843533-431D-085F-4963-2BEBBF570489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D08286D-3952-1854-3745-DB29938AF1B5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BFFB4F-81B5-2109-4D50-EFF82A8451CC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E562A9-B707-895B-B297-0815FA8E20C0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8668F1-2D93-1E95-1484-4E913AB1C28C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E07-B790-B344-5AAB-5207840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49DF-FCD1-F1C9-B231-6BF7A06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33" name="Footer Placeholder 13">
            <a:extLst>
              <a:ext uri="{FF2B5EF4-FFF2-40B4-BE49-F238E27FC236}">
                <a16:creationId xmlns:a16="http://schemas.microsoft.com/office/drawing/2014/main" id="{76FEDFF6-F917-DF63-93EC-CA1A623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50" name="Picture 4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1296F5-449B-CBBD-8C35-A3FCEAD1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8" y="1226849"/>
            <a:ext cx="10463754" cy="49771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AF884C4-AF4C-5579-CFD0-90E1A01C9486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0A1BDD-2590-3E91-2D82-2AB60E80439F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C26848-FCA1-0DB3-90B4-73B83F2477C0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E103CC-BC34-D777-C78D-51E609591F87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86B6F7-94F8-9972-949C-C52CD1CF82E3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AC730C-3391-981D-59BC-2E55977FE230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9970D8-7817-2D8F-B7A5-AF3C8F00EAF9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AE0A0-8797-9B77-B26D-BDFF8180CA83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276DA-C47E-59A0-8386-2EC7F4770F30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934FC0-C6D2-8D7D-86B0-E4A58A2FBB43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4E64A-D682-B0FE-6DC3-932F2965C903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292619-DFCC-864C-4EE0-741E88574947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7D1B59-81D3-3F04-71D9-7B651806DF08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7D64E3-05D7-5877-040B-E5B0B6FF052B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B6E0BD-97BE-4DFD-5CE2-4270CEA65820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309D17-A8AC-1EE0-3982-677241513B9A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E07-B790-B344-5AAB-5207840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MINIMAX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49DF-FCD1-F1C9-B231-6BF7A06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33" name="Footer Placeholder 13">
            <a:extLst>
              <a:ext uri="{FF2B5EF4-FFF2-40B4-BE49-F238E27FC236}">
                <a16:creationId xmlns:a16="http://schemas.microsoft.com/office/drawing/2014/main" id="{76FEDFF6-F917-DF63-93EC-CA1A623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4B5684-21D1-C965-97C8-7920E7815DD7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BD9874-1853-F16B-2EC8-60ECA8305A64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AE850D-042E-8A99-14AD-50855A86AFF1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BE72D2-90C8-E666-FDBA-240DBEA8C558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710B2B-5C3C-A792-BCA4-B7F220ED9CFE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F318A6-E23D-A995-486F-01727A3C8D55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05AC6B-167B-CD67-E612-97BFCCFAC09B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9A259E-3961-AD74-CA9B-F32727E4EAB8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8E529D-5328-6184-3719-7BC465B92C09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F2C68-6FED-8487-347A-510666A8CDCE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1D494F-E694-C151-BFDC-C3D01CA9BCE0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3B7915-8D22-ADA8-0B6D-CAE974372F15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057EB4-4A12-F604-5ADE-1DCD3BDB482D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DF9D4-4411-B617-E397-0D0D2F41EFCF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602976-9C72-7A79-E817-82F1FF029B9B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7AE607-CFBA-B953-08D8-59757585C098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29FBD4-4A23-B939-CAC6-5EFEA853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14" y="898924"/>
            <a:ext cx="7651203" cy="59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7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59" name="Subtitle 15">
            <a:extLst>
              <a:ext uri="{FF2B5EF4-FFF2-40B4-BE49-F238E27FC236}">
                <a16:creationId xmlns:a16="http://schemas.microsoft.com/office/drawing/2014/main" id="{00007E2A-A814-AC88-3894-7DD385B4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Y soluciones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DCE6E3-F4D4-B24C-9F34-0894A0D9995D}"/>
              </a:ext>
            </a:extLst>
          </p:cNvPr>
          <p:cNvSpPr/>
          <p:nvPr/>
        </p:nvSpPr>
        <p:spPr>
          <a:xfrm>
            <a:off x="4595330" y="0"/>
            <a:ext cx="2943390" cy="1969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3D7E83-42C9-A904-8E90-9D7ECA9309B7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32641-BED0-C2DD-9EAA-33C6CD482753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0C4ABC-095B-9505-22C2-C1AED638105A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359573-A682-7D8D-03BF-283959D566C7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820E93-CBF8-7169-264B-D64E1A7C1F05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F170C2-6C4B-215A-06A7-759EDF5A094B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B39B3F-54B4-9451-7916-1421702F0A95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3DEF73-3F97-A83C-24DF-97D5027B0061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F87FD5-282A-AD2F-AB1D-4ABDEBAF4DDA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A7C96B-D4E1-F18C-9A16-2C98FDEF616D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A9E313-C3A2-8881-9C3D-5E64477D7E9E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3CAE5B-B6DA-EC49-D1D4-4939BD59F21E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926B59-7B70-2E7F-6400-A01E5C2D27A7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86028-2E7F-4751-735A-D8F1CFD67082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6DFDA6-0BEB-40EA-153D-CE85C1645D80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0AA32F-FBA4-D361-8A04-8D8B6E0F8C87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71C4-128F-08A2-6F40-FDA1D88F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Retos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06C0-736C-2CB2-903A-23191666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85E2C701-92AF-4959-A5AA-40F26152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69B7EB6-9523-D498-2558-154F8F146EE8}"/>
              </a:ext>
            </a:extLst>
          </p:cNvPr>
          <p:cNvSpPr/>
          <p:nvPr/>
        </p:nvSpPr>
        <p:spPr>
          <a:xfrm>
            <a:off x="3045532" y="2183296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Validación de fichas</a:t>
            </a:r>
            <a:endParaRPr lang="en-US" dirty="0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F201E77-9E8F-8182-7715-325F2D0EBE00}"/>
              </a:ext>
            </a:extLst>
          </p:cNvPr>
          <p:cNvSpPr/>
          <p:nvPr/>
        </p:nvSpPr>
        <p:spPr>
          <a:xfrm>
            <a:off x="6930073" y="2183296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RegEx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1C72ED-A1F6-683B-E819-63E1D9CA5846}"/>
              </a:ext>
            </a:extLst>
          </p:cNvPr>
          <p:cNvSpPr/>
          <p:nvPr/>
        </p:nvSpPr>
        <p:spPr>
          <a:xfrm>
            <a:off x="1565720" y="2135493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24AFC4B-11A1-22B6-47B7-E211B3E9AFCF}"/>
              </a:ext>
            </a:extLst>
          </p:cNvPr>
          <p:cNvSpPr/>
          <p:nvPr/>
        </p:nvSpPr>
        <p:spPr>
          <a:xfrm>
            <a:off x="3045532" y="2921124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Tiempo transcurrido</a:t>
            </a:r>
            <a:endParaRPr lang="en-US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206BDBB-0970-B0CB-B41B-5C389B058936}"/>
              </a:ext>
            </a:extLst>
          </p:cNvPr>
          <p:cNvSpPr/>
          <p:nvPr/>
        </p:nvSpPr>
        <p:spPr>
          <a:xfrm>
            <a:off x="6930073" y="2921124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Decorador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1155C6-7C05-98B8-2761-6B1ECF2F86AC}"/>
              </a:ext>
            </a:extLst>
          </p:cNvPr>
          <p:cNvSpPr/>
          <p:nvPr/>
        </p:nvSpPr>
        <p:spPr>
          <a:xfrm>
            <a:off x="1565720" y="2873321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563EBB-3AD6-C63B-E367-7F2BD57EA38F}"/>
              </a:ext>
            </a:extLst>
          </p:cNvPr>
          <p:cNvSpPr/>
          <p:nvPr/>
        </p:nvSpPr>
        <p:spPr>
          <a:xfrm>
            <a:off x="3045532" y="3642517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Representación del estado</a:t>
            </a:r>
            <a:endParaRPr lang="en-US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4440781D-94F4-22F6-C176-5A40628023BF}"/>
              </a:ext>
            </a:extLst>
          </p:cNvPr>
          <p:cNvSpPr/>
          <p:nvPr/>
        </p:nvSpPr>
        <p:spPr>
          <a:xfrm>
            <a:off x="6930073" y="3642517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Creación clase Nodo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3898B9-B05A-FC97-A218-2DF486FED0DF}"/>
              </a:ext>
            </a:extLst>
          </p:cNvPr>
          <p:cNvSpPr/>
          <p:nvPr/>
        </p:nvSpPr>
        <p:spPr>
          <a:xfrm>
            <a:off x="1565720" y="3594714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92915C5A-D027-38EC-BE71-EF87FE1224A6}"/>
              </a:ext>
            </a:extLst>
          </p:cNvPr>
          <p:cNvSpPr/>
          <p:nvPr/>
        </p:nvSpPr>
        <p:spPr>
          <a:xfrm>
            <a:off x="3045532" y="4380345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Nodos idénticos</a:t>
            </a:r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D6BD2A39-900D-7C29-83E0-18F99CD8AFCE}"/>
              </a:ext>
            </a:extLst>
          </p:cNvPr>
          <p:cNvSpPr/>
          <p:nvPr/>
        </p:nvSpPr>
        <p:spPr>
          <a:xfrm>
            <a:off x="6930073" y="4380345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Eliminar nodos similares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722893-8E18-C0BB-C266-2113E2075C64}"/>
              </a:ext>
            </a:extLst>
          </p:cNvPr>
          <p:cNvSpPr/>
          <p:nvPr/>
        </p:nvSpPr>
        <p:spPr>
          <a:xfrm>
            <a:off x="1565720" y="4332542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6590A70E-8C7D-6543-F1BB-A83349229E33}"/>
              </a:ext>
            </a:extLst>
          </p:cNvPr>
          <p:cNvSpPr/>
          <p:nvPr/>
        </p:nvSpPr>
        <p:spPr>
          <a:xfrm>
            <a:off x="3045532" y="5095793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0E222D8-8090-A278-8AF3-3BD5EA3D65D8}"/>
              </a:ext>
            </a:extLst>
          </p:cNvPr>
          <p:cNvSpPr/>
          <p:nvPr/>
        </p:nvSpPr>
        <p:spPr>
          <a:xfrm>
            <a:off x="6930073" y="5095793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Victorias, probabilidades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B4C251-78D5-7FBB-A826-D5C2C55E700E}"/>
              </a:ext>
            </a:extLst>
          </p:cNvPr>
          <p:cNvSpPr/>
          <p:nvPr/>
        </p:nvSpPr>
        <p:spPr>
          <a:xfrm>
            <a:off x="1565720" y="5047990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3A0C53-5F2A-3238-4E56-ABFF81C42C74}"/>
              </a:ext>
            </a:extLst>
          </p:cNvPr>
          <p:cNvSpPr txBox="1"/>
          <p:nvPr/>
        </p:nvSpPr>
        <p:spPr>
          <a:xfrm>
            <a:off x="3134494" y="1399972"/>
            <a:ext cx="30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Problema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4C398E-B1E4-DF63-E2DD-F21C832FBD40}"/>
              </a:ext>
            </a:extLst>
          </p:cNvPr>
          <p:cNvSpPr txBox="1"/>
          <p:nvPr/>
        </p:nvSpPr>
        <p:spPr>
          <a:xfrm>
            <a:off x="7019034" y="1428375"/>
            <a:ext cx="30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Solución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37786C-7B38-3BB3-C081-E71AD110C3FE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05444E-D95A-22FF-CF9F-4CA28DFA13FB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83409C-2137-2BE5-6275-D396E988C5D8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A94B7B-4140-AECF-F875-3B6830C05488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650A17-987D-9909-9C2B-6B0CBCB68E2C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8FC218-9FE5-5CF9-3672-8BF3F8304B6C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C46D90-C35F-8D22-AB3C-94B02C8D6902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48E46C-5276-4480-22A3-4CBCA8FA1555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718022-791B-578B-37A1-0BC05ED9C4E8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BA819D-63B6-96AE-BA1A-1BFCF0C776AE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F5B5ED-AC93-29F8-DCD0-69DE323DF017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4A1AD5-53DC-54B4-2F82-C4101371CB84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844E71-DD56-E22B-3745-27A1B345FE59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BDC63E-B111-50F8-C215-C7C2E2B559FA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5F40CF-299A-C5B1-9CAC-FA24F90017A2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1245A2-A9FB-D469-C10D-E988006F6C84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17676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Lecciones aprendidas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73531-3AFE-09C5-2059-7A9A5796E6F8}"/>
              </a:ext>
            </a:extLst>
          </p:cNvPr>
          <p:cNvSpPr/>
          <p:nvPr/>
        </p:nvSpPr>
        <p:spPr>
          <a:xfrm>
            <a:off x="4595330" y="0"/>
            <a:ext cx="2943390" cy="1969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2209F9-D7E8-6B8C-D7D2-07C927048280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7A47F3-1B5C-6C7E-0ED9-E420648F69CB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E3854-1B59-0AFB-ACCF-AFFCFF553D19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ACBF86-EABD-DD96-C89C-A2FCF14DBAAA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5FCE93-9D4D-F1D6-CBBE-CC933305A52A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C63B2A-6661-B8A1-934A-F9631B0C04AB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B45EF4-9ED6-85EC-5FC3-EF8922EA1955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F38391-C849-7D77-D060-AA6D54048407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438CDF-8E54-D78F-2377-B407E0207004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E35D8C-C89F-0F5D-6023-309D7CCC6919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196151-FBD3-A67E-1C80-B04D8975B083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37C39C-05F7-99B0-9B70-C1701701A77B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51C42B-4EEF-C468-5669-E54E76AF95E1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13A615-0F25-A7B8-AF67-1DECBE5EEF21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4C6F16-309C-62A7-E410-44EE28CE12BE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7646E4-E80B-BBF8-9E66-153C05E2DC63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52F-C876-2056-4A64-4BE4B42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Lecciones aprendidas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3364-0DCB-083B-6FF9-3DD021F8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793D6A01-82C8-9435-AB23-0BA8B31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D1886A-7890-2C76-9CF8-B18543FAF810}"/>
              </a:ext>
            </a:extLst>
          </p:cNvPr>
          <p:cNvSpPr/>
          <p:nvPr/>
        </p:nvSpPr>
        <p:spPr>
          <a:xfrm>
            <a:off x="1583371" y="1910439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Los pequeños detalles se deben dejar al final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CEF5E9-EF49-8F26-1BE6-58933EF7C4F3}"/>
              </a:ext>
            </a:extLst>
          </p:cNvPr>
          <p:cNvSpPr/>
          <p:nvPr/>
        </p:nvSpPr>
        <p:spPr>
          <a:xfrm>
            <a:off x="5027862" y="1954752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importante tener las reglas claras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8C85A4-DB1B-0644-6210-51CC163EAFA9}"/>
              </a:ext>
            </a:extLst>
          </p:cNvPr>
          <p:cNvSpPr/>
          <p:nvPr/>
        </p:nvSpPr>
        <p:spPr>
          <a:xfrm>
            <a:off x="8472353" y="1954752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importante asumir roles para trabajar en equipo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2F2DC-BB3D-890F-B514-E7A0BE61B28C}"/>
              </a:ext>
            </a:extLst>
          </p:cNvPr>
          <p:cNvSpPr/>
          <p:nvPr/>
        </p:nvSpPr>
        <p:spPr>
          <a:xfrm>
            <a:off x="6877720" y="4189326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domino tiene MUCHOS estados posibles</a:t>
            </a:r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73C1E00-B5EA-F10A-005F-E408B2898ADD}"/>
              </a:ext>
            </a:extLst>
          </p:cNvPr>
          <p:cNvSpPr/>
          <p:nvPr/>
        </p:nvSpPr>
        <p:spPr>
          <a:xfrm>
            <a:off x="3267865" y="4189326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revisar casos que ya se han revisado antes en MINIMAX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332222-F71F-ECB7-6927-084757F3F8AF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9A4DC3-7BAF-BA56-58B0-B6C7D5E07FC8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B3447F-54C4-6838-D8AC-C412D19DA605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A29052-3D59-419A-D1AB-914B1B347686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0EF48-67D6-5447-763B-6C0B8ADAD910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A569D-AE86-0BF0-0C04-A33BBBD91D37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98947E-50A9-C7F4-D4ED-D6DDBE07AD96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DDA07-1069-8061-B7C2-CB56D84A5AAA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C950DD-7E25-D2A8-0D5A-E22F00C5A34C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2254B9-C61C-390C-E844-DFC673ED7EC6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51A158-3CE7-ABC1-E11E-77A9E0C3A560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A0E5A2-5A2D-F6E4-CCB8-1A33D4CE7CA4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BD3A04-0293-BD41-C9A4-DD6DA220414D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D630B3-4B39-F570-16AB-CB165A104458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672E9A-8EDE-FBDF-4209-73EC35B0E393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C5159B-545A-8B5D-DC7A-42B27FBC3F12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B09EA8-BD8E-E582-926B-5BCA5E714269}"/>
              </a:ext>
            </a:extLst>
          </p:cNvPr>
          <p:cNvSpPr/>
          <p:nvPr/>
        </p:nvSpPr>
        <p:spPr>
          <a:xfrm>
            <a:off x="5915821" y="50472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6F0903-B258-AD52-1D19-2299F2365BD4}"/>
              </a:ext>
            </a:extLst>
          </p:cNvPr>
          <p:cNvSpPr/>
          <p:nvPr/>
        </p:nvSpPr>
        <p:spPr>
          <a:xfrm>
            <a:off x="6096000" y="49320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08B23E-D4C8-8FAA-F4B8-F088C51BFD1A}"/>
              </a:ext>
            </a:extLst>
          </p:cNvPr>
          <p:cNvSpPr/>
          <p:nvPr/>
        </p:nvSpPr>
        <p:spPr>
          <a:xfrm>
            <a:off x="6277569" y="4877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788AD3-545F-E092-6A8E-C6FCFFAA8D23}"/>
              </a:ext>
            </a:extLst>
          </p:cNvPr>
          <p:cNvSpPr/>
          <p:nvPr/>
        </p:nvSpPr>
        <p:spPr>
          <a:xfrm>
            <a:off x="6463996" y="4863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1EBA94-7BE3-7013-FF1A-85C51A86578C}"/>
              </a:ext>
            </a:extLst>
          </p:cNvPr>
          <p:cNvSpPr/>
          <p:nvPr/>
        </p:nvSpPr>
        <p:spPr>
          <a:xfrm>
            <a:off x="6645128" y="50812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D6874B-CA65-BCBD-BE0F-C1270FBAB1CE}"/>
              </a:ext>
            </a:extLst>
          </p:cNvPr>
          <p:cNvSpPr/>
          <p:nvPr/>
        </p:nvSpPr>
        <p:spPr>
          <a:xfrm>
            <a:off x="6827352" y="4863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7146C-A71E-F5C6-59DB-0BDB4AD2DCDA}"/>
              </a:ext>
            </a:extLst>
          </p:cNvPr>
          <p:cNvSpPr/>
          <p:nvPr/>
        </p:nvSpPr>
        <p:spPr>
          <a:xfrm>
            <a:off x="7012687" y="4863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12FEB-6C8A-41EC-DF61-EBDE7882855B}"/>
              </a:ext>
            </a:extLst>
          </p:cNvPr>
          <p:cNvSpPr/>
          <p:nvPr/>
        </p:nvSpPr>
        <p:spPr>
          <a:xfrm>
            <a:off x="7193303" y="4863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s-MX" dirty="0"/>
              <a:t>Gracias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s-MX" dirty="0"/>
              <a:t>¿Preguntas, comentarios?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Footer Placeholder 13">
            <a:extLst>
              <a:ext uri="{FF2B5EF4-FFF2-40B4-BE49-F238E27FC236}">
                <a16:creationId xmlns:a16="http://schemas.microsoft.com/office/drawing/2014/main" id="{B028127F-7005-1C6C-FBD8-17A7F929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11" name="Picture 10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E4F60550-3B53-C1E7-8A5F-68EF762A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1395" y="-1151212"/>
            <a:ext cx="15544486" cy="8208580"/>
          </a:xfrm>
          <a:prstGeom prst="rect">
            <a:avLst/>
          </a:prstGeom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FE35D1-B5D0-F9B6-BB67-B6AA675C1575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382ED4-4DC5-694E-E820-7136BAEDE7D1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CE85FF-9C07-AA98-74A2-DA73EFCC3ADE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2A019C-DEC2-E8F2-78B0-AA3B47C9DDB2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B44EEA-340A-3948-A10F-B735A73B60A9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D27B3A-B8C0-DB53-8EFC-1964D030D9FC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AF34F9-98ED-27C8-1C49-209A14A49358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93CAA5-9414-8EBE-1B1C-8B3FB95E1282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7C0B-DF16-625B-9AE5-F713B54B0C4A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797E18-FAFC-9CD7-A7A1-ADBCFDCA035E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FC0CD9-C7F6-55C4-54ED-87F022789250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5AE1F6-CA2F-7527-A31B-53D6E512BA5D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B4232-DD84-1686-91B1-CECFFB44625F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982492-6218-DE33-5FA9-6B234CA22821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525C41-E887-4964-9474-5003D6E342AC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A786A5-1F69-9591-912F-A72838497871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s-MX" dirty="0"/>
              <a:t>Estructura del programa</a:t>
            </a:r>
          </a:p>
          <a:p>
            <a:r>
              <a:rPr lang="es-MX" dirty="0"/>
              <a:t>Función heurística</a:t>
            </a:r>
          </a:p>
          <a:p>
            <a:r>
              <a:rPr lang="es-MX" dirty="0"/>
              <a:t>Retos</a:t>
            </a:r>
          </a:p>
          <a:p>
            <a:r>
              <a:rPr lang="es-MX" dirty="0"/>
              <a:t>Lecciones Aprendidas</a:t>
            </a:r>
          </a:p>
          <a:p>
            <a:endParaRPr lang="es-MX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A73F75-9A5F-7097-91F2-C8323066DD20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1212DF-3F6E-5EFE-2483-70B695AEDC08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3D5DA0-BD7F-609D-D932-AD4947DDD248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38ACEF-2E18-2A03-365F-9E4557C5BB33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5D3E0-4EB8-9540-6D72-0280F8EDF29B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C32D39-35DD-6BCE-0154-07C9769D90FA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440F31-AFD5-FCE8-ABC1-74879E5B05F4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8901F3-25C0-A22E-FF08-028F92120F5F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F7307A-0B2E-3AFB-7875-EC2C607BBCD9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555CD-4DC0-1033-59FD-B4136E392ECE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9FDF00-9050-E00B-141D-82DB77EFE362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6C4C7-4432-6373-D226-80857509B092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36FFA4-EFC2-7DF2-1703-84C3F2382157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CB29F4-04D2-720F-C678-F67DEEBF57B6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1B823D-AE66-5D15-C174-189DDE045F0E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206EC2-C88B-4E1C-11AF-EEA01D8700BA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C95037-FF56-6FCF-F807-0D5C4DE6D332}"/>
              </a:ext>
            </a:extLst>
          </p:cNvPr>
          <p:cNvSpPr/>
          <p:nvPr/>
        </p:nvSpPr>
        <p:spPr>
          <a:xfrm>
            <a:off x="4623955" y="9703"/>
            <a:ext cx="2875736" cy="170914"/>
          </a:xfrm>
          <a:prstGeom prst="roundRect">
            <a:avLst/>
          </a:prstGeo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s-MX" dirty="0"/>
              <a:t>Introducción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s-MX" dirty="0"/>
              <a:t>El objetivo del proyecto es desarrollar un programa en Python capaz de jugar Dominó y determinar la mejor estrategia a seguir mediante el algoritmo de búsqueda MINIMAX visto en clase.</a:t>
            </a:r>
          </a:p>
        </p:txBody>
      </p:sp>
      <p:sp>
        <p:nvSpPr>
          <p:cNvPr id="2" name="Footer Placeholder 13">
            <a:extLst>
              <a:ext uri="{FF2B5EF4-FFF2-40B4-BE49-F238E27FC236}">
                <a16:creationId xmlns:a16="http://schemas.microsoft.com/office/drawing/2014/main" id="{6C586119-3104-54E5-A546-8E07A7AC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408378-3430-8740-B46E-E052A3C828DC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0ED18E-4468-A44E-DBAF-96EC02AB1ECA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422E9F-D094-B80F-2CD7-27D75EAA31A9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F79954-CB4A-6B54-14EB-461CF415F715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738037-C080-FFFF-0FE8-CFCBF0EA846D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1BAA3C-9198-4C4D-8B7B-3CB9FC00C758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59C5D2-6AD9-2E6A-8EEF-731AC3DA5281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0EEAD2-E1CA-5533-529C-F99A63A1E5BC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45B586-5384-5BEE-2FB4-359172C6681E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D32F43-C3E7-9AD8-5552-81E684C0BCB5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031EAE-6580-02D8-F3C7-33FF0BF29D7A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B7AAA2-382D-D5AA-BEB4-6BB4EF6F17C9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1BDDC9-2BF3-7689-4610-C61F728DF8BB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21218E-B60E-4AEB-5B68-AEA00262130A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8F372C-10E1-7D0E-5964-8A3DDD2644C3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54180D-FF2B-9D8F-EDC5-662A0BF08ADA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del programa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Clases y funciones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E14F1F-AF82-55E8-1A5A-2E30F800F536}"/>
              </a:ext>
            </a:extLst>
          </p:cNvPr>
          <p:cNvSpPr/>
          <p:nvPr/>
        </p:nvSpPr>
        <p:spPr>
          <a:xfrm>
            <a:off x="4595330" y="0"/>
            <a:ext cx="2943390" cy="1969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7EFEC9B-46DE-D4BF-B342-60E7EAB384AE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C5FC3AA-34E8-71DF-B39B-184CBD7C4EB9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F7CC368-65EA-03E0-98F2-36EA608B40DB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9A7522-8287-6DFE-C3B0-EC522664C970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9166D1A-482A-54FD-6563-C0EA8EC99696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87C1ED-EA62-3338-C77E-4CEF030109FF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BCD375-5665-1557-0BEB-A12BFA2C0DDB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0F4C0D9-9C1F-80A8-8736-2BF807863A0E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A854386-0B22-DABA-6F74-3DC74F1EB127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93967D3-BDCC-8BE9-ED6B-D6D3393D0309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3C3ADAE-8B6E-C236-0D0A-F3EA8BBA3C15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7AD78A-8254-C9CC-9B3B-47CF0C5C3BCC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CA4C97-FE20-6C70-71F6-D6E07FED05AA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3D12FC-10F4-6179-F20F-149BE46858B7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405A473-8ADE-5D43-09CE-96222F68AA81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772F4F-F4F2-C04B-F67F-FBD8A627DD15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6A70-BBF9-0F74-3940-6AB0C5C0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y Funciones - Diagramas UML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0A13-6B51-78EC-9C53-354E8E62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0E2B09D6-FA5A-8AFA-CBCD-F1B03411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11276" name="Picture 12">
            <a:extLst>
              <a:ext uri="{FF2B5EF4-FFF2-40B4-BE49-F238E27FC236}">
                <a16:creationId xmlns:a16="http://schemas.microsoft.com/office/drawing/2014/main" id="{421E65D4-1398-242E-E6A9-4D23328E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451532"/>
            <a:ext cx="3848920" cy="23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54BF0A90-20E0-0423-D89C-AAA46E40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03" y="1760753"/>
            <a:ext cx="2660263" cy="247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23017866-A218-98C6-0C20-3ED1BFB1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86" y="2092959"/>
            <a:ext cx="3746328" cy="325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D5257F-6DFF-C389-0DED-13BC7387943A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A9653C-D2F7-CE67-3655-1B22A50A53DE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AFF341-6A82-3C0C-D3ED-F5A2AF782DCF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7D0A3-5661-D633-EE84-48A4FC09934C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D2230E-E948-5764-418E-B1118112D620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5579C7-D49D-5E6D-3E85-A289B15780D8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B98C-1FA4-6DAD-997E-4A1FA4110CBE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17B427-5355-2CD1-B5BC-33A3D3757547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52CE9A-189F-6F2F-96B9-B93FE33DA5A7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7CFEB1-C355-5CBC-C032-96858C898A30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FDFB83-12E1-DCE8-C142-3922767E7BF7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21ACC-87BB-1185-2938-DEAF78A4E92C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E8AA0E-C435-540F-2BDB-16AFFA582937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B7133B-5B88-FB55-C1E4-3D098E5064F9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D5D62E-BB5F-CCD4-87E8-D1158901A742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A9E2A6-F0DD-5CAC-3556-CCA831A52981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6A70-BBF9-0F74-3940-6AB0C5C0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y Funciones - Diagramas UML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0A13-6B51-78EC-9C53-354E8E62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0E2B09D6-FA5A-8AFA-CBCD-F1B03411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40CEF9D-C5DB-E76F-C706-F677DE79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61" y="1303283"/>
            <a:ext cx="7859077" cy="46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05DDCE4-9D21-B5AC-C1DA-2C00A2A894A6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EA9DCF-5F6D-B4AA-A055-2688272E55CD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C19B39-DE33-7B78-B6F1-2C296E766153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7FD426-0B57-CB15-F17D-214334130F51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9F2845-E97B-75AD-63C7-E1F329B44704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F1E35E1-48B8-3953-0169-9D76CABE54F9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E95A10-BB20-A8A8-964A-4FAC5F7BB384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9B2410-2E1A-A2DA-B1C0-3368F544696D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863DC0-0D39-5CB4-B2B4-EE7BA489F7C1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76512B-870D-535F-651F-27BC10713A87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D6C13F-DE6E-09A0-5729-DF1CC5A0A99E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9CF5EE-B15E-79CD-0B7D-81B0CCF62CD2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5594C2-1934-432B-5471-380874E19705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C4CE33-1724-23CB-13CD-BDB3AE09D8CE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D73DF7-C39A-03C7-206D-A6D21124F5C7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8C3354-B89B-1965-8907-F06607FF340E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2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BF79-1DED-7E18-7980-B1E261FC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 fichas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C65A-14E0-71C8-56AD-A948FA9D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52CF2789-CCDC-7E59-8414-660C243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ED990B-510F-726D-7449-3941BF11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92" y="1341411"/>
            <a:ext cx="10068349" cy="49673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C755702-794A-EB91-473F-FE1D0B5BCBF9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4AC0AE-0345-308C-D212-93C39C1D58E7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27260-4DFE-9AA6-180A-0D0B50C882C1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C6F16-596F-A3D7-D938-D64D2C5B5C6E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5EDCC6-C01F-BDF3-132F-361E0F81DAE3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4DC095-3DAE-FF0B-8B1D-A4DF008CDBF1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9768DE-1278-9B30-282E-DD7DA5E6809A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428C1D-067B-23BB-7B64-DC6C5009B882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55DD8E-F69B-6CC4-966A-99B13D85F8C4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D28F0B-3B4F-6D74-F257-4D005E023B48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219E89-399E-1761-0118-FB01F6F85ED3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129CF1-AA08-1983-2464-30024BB93CBC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3885D5-9082-D0AF-DF5E-619EED004D83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A89F73-7F7E-55DC-0C34-7AAA11C2CA77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6D882E-ADEF-F623-6E6D-E5878CE5F8E1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EEDB6D-183E-B812-8EF3-77998C5CC7A8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Función heurística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59" name="Subtitle 15">
            <a:extLst>
              <a:ext uri="{FF2B5EF4-FFF2-40B4-BE49-F238E27FC236}">
                <a16:creationId xmlns:a16="http://schemas.microsoft.com/office/drawing/2014/main" id="{B6AC7C21-A199-2564-D7A1-584A244E4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Lógica y código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A7565F-9240-ECD9-09A2-C3481FCDAB2C}"/>
              </a:ext>
            </a:extLst>
          </p:cNvPr>
          <p:cNvSpPr/>
          <p:nvPr/>
        </p:nvSpPr>
        <p:spPr>
          <a:xfrm>
            <a:off x="4595330" y="0"/>
            <a:ext cx="2943390" cy="1969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20C5B2-256C-EF70-5AD6-9EDBE38F5F0D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77A599-E208-B57C-00C5-8D5D37226CD0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7D4A6F-1DD0-D76C-D4BD-20BA061D0939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21242-9B95-D6EF-1ED3-B5142228D4E2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3F2BF1-9C2F-170E-67D2-7CE581310512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3441F0-6948-622C-5359-5C16A63941E9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F0FE9E-843E-0635-E503-030D99E0A6FF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24BD0F-0FE5-5A8D-5AEE-213CE1FC43D5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CF0C75-EDBD-8831-5255-AA37996952E4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964230-24C5-5648-898B-73F5B533E6D9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8901CD-7071-95F3-0738-20CAF8DEC2FA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018B58-20F1-809C-D6E2-0BAFC3B55052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12F4B5-157D-FD3D-8485-18F570F57F3D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66D7A0-70D7-30C8-A94D-E52D03E12CA1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C4599D-070E-319A-AE7B-A763C82A8AEE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52ADED-9C5B-763B-BBD2-E88DE3300965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52F-C876-2056-4A64-4BE4B42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9B6B-CB7D-EE21-5235-92CC091C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16040"/>
            <a:ext cx="11090274" cy="3979625"/>
          </a:xfrm>
        </p:spPr>
        <p:txBody>
          <a:bodyPr/>
          <a:lstStyle/>
          <a:p>
            <a:r>
              <a:rPr lang="es-MX" dirty="0"/>
              <a:t>La función heurística evalúa el estado del juego basándose en: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3364-0DCB-083B-6FF9-3DD021F8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793D6A01-82C8-9435-AB23-0BA8B31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1DE60-16AE-F7A3-6572-0020B2CE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3658" y="2735005"/>
            <a:ext cx="847530" cy="84753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120A5-116A-6A82-6174-BC03873BEB6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601064" y="4445223"/>
            <a:ext cx="847530" cy="847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FB8CAF-3C20-B354-134F-EFA8B60EC67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316703" y="4440547"/>
            <a:ext cx="847530" cy="847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C86852-720F-64EE-7478-8EF8D2F4AEB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459" y="2735005"/>
            <a:ext cx="847530" cy="847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7F6EFE-E3A1-C7E4-E261-EADAAD838E5D}"/>
              </a:ext>
            </a:extLst>
          </p:cNvPr>
          <p:cNvSpPr txBox="1"/>
          <p:nvPr/>
        </p:nvSpPr>
        <p:spPr>
          <a:xfrm>
            <a:off x="878437" y="2835637"/>
            <a:ext cx="154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Victorias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FE0DC-7318-7A18-6CFB-242F29BEA731}"/>
              </a:ext>
            </a:extLst>
          </p:cNvPr>
          <p:cNvSpPr txBox="1"/>
          <p:nvPr/>
        </p:nvSpPr>
        <p:spPr>
          <a:xfrm>
            <a:off x="9083472" y="2835637"/>
            <a:ext cx="227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Probabilidad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C7301-7752-5BEF-FD8E-B483765C90CC}"/>
              </a:ext>
            </a:extLst>
          </p:cNvPr>
          <p:cNvSpPr txBox="1"/>
          <p:nvPr/>
        </p:nvSpPr>
        <p:spPr>
          <a:xfrm>
            <a:off x="8805637" y="4602702"/>
            <a:ext cx="283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Número de fichas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90B91-D5A1-B8BA-91D8-A532033296C8}"/>
              </a:ext>
            </a:extLst>
          </p:cNvPr>
          <p:cNvSpPr txBox="1"/>
          <p:nvPr/>
        </p:nvSpPr>
        <p:spPr>
          <a:xfrm>
            <a:off x="879943" y="4602702"/>
            <a:ext cx="225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Aleatoriedad</a:t>
            </a:r>
            <a:endParaRPr lang="en-US" sz="2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A43046-E5C4-1DBB-E160-2F929D593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02304">
            <a:off x="4592632" y="2632473"/>
            <a:ext cx="2760490" cy="27604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CE735AB-6F6F-BC67-A5AD-44620EB71384}"/>
              </a:ext>
            </a:extLst>
          </p:cNvPr>
          <p:cNvSpPr/>
          <p:nvPr/>
        </p:nvSpPr>
        <p:spPr>
          <a:xfrm>
            <a:off x="4650666" y="50588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E33305-C821-591A-5154-422DE3D8F7A0}"/>
              </a:ext>
            </a:extLst>
          </p:cNvPr>
          <p:cNvSpPr/>
          <p:nvPr/>
        </p:nvSpPr>
        <p:spPr>
          <a:xfrm>
            <a:off x="4831234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A36220-A671-3022-A96A-8BF65FE1D644}"/>
              </a:ext>
            </a:extLst>
          </p:cNvPr>
          <p:cNvSpPr/>
          <p:nvPr/>
        </p:nvSpPr>
        <p:spPr>
          <a:xfrm>
            <a:off x="5011802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6B1DFD-5BCA-DADA-F486-655EEC81C6C9}"/>
              </a:ext>
            </a:extLst>
          </p:cNvPr>
          <p:cNvSpPr/>
          <p:nvPr/>
        </p:nvSpPr>
        <p:spPr>
          <a:xfrm>
            <a:off x="5192370" y="50588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236FD1-991E-4305-9E2E-43EB624ADF10}"/>
              </a:ext>
            </a:extLst>
          </p:cNvPr>
          <p:cNvSpPr/>
          <p:nvPr/>
        </p:nvSpPr>
        <p:spPr>
          <a:xfrm>
            <a:off x="5372938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EDE732-4CAB-B795-AF71-ABCD59963A13}"/>
              </a:ext>
            </a:extLst>
          </p:cNvPr>
          <p:cNvSpPr/>
          <p:nvPr/>
        </p:nvSpPr>
        <p:spPr>
          <a:xfrm>
            <a:off x="5554685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F8CA75-E630-5E76-A979-2A289217CB15}"/>
              </a:ext>
            </a:extLst>
          </p:cNvPr>
          <p:cNvSpPr/>
          <p:nvPr/>
        </p:nvSpPr>
        <p:spPr>
          <a:xfrm>
            <a:off x="5735253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B80572-A3C3-2A3B-03F3-D91ED2CD7F2C}"/>
              </a:ext>
            </a:extLst>
          </p:cNvPr>
          <p:cNvSpPr/>
          <p:nvPr/>
        </p:nvSpPr>
        <p:spPr>
          <a:xfrm>
            <a:off x="5915821" y="50588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FC745B-3D92-D947-1DEC-281FD3A5D5E6}"/>
              </a:ext>
            </a:extLst>
          </p:cNvPr>
          <p:cNvSpPr/>
          <p:nvPr/>
        </p:nvSpPr>
        <p:spPr>
          <a:xfrm>
            <a:off x="6096000" y="4943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678068-5BD1-7697-5880-11E3EF6056E1}"/>
              </a:ext>
            </a:extLst>
          </p:cNvPr>
          <p:cNvSpPr/>
          <p:nvPr/>
        </p:nvSpPr>
        <p:spPr>
          <a:xfrm>
            <a:off x="6277569" y="48887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A1E583-4002-2BBA-E820-F640E084A90D}"/>
              </a:ext>
            </a:extLst>
          </p:cNvPr>
          <p:cNvSpPr/>
          <p:nvPr/>
        </p:nvSpPr>
        <p:spPr>
          <a:xfrm>
            <a:off x="6463996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33294B-E57C-B1CF-849B-C1F5671890F5}"/>
              </a:ext>
            </a:extLst>
          </p:cNvPr>
          <p:cNvSpPr/>
          <p:nvPr/>
        </p:nvSpPr>
        <p:spPr>
          <a:xfrm>
            <a:off x="6645128" y="50928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C84716-4F72-D7CB-8212-7428B217B6C8}"/>
              </a:ext>
            </a:extLst>
          </p:cNvPr>
          <p:cNvSpPr/>
          <p:nvPr/>
        </p:nvSpPr>
        <p:spPr>
          <a:xfrm>
            <a:off x="6827352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E86AF9-D01F-BA8B-90A3-D7DA06C55334}"/>
              </a:ext>
            </a:extLst>
          </p:cNvPr>
          <p:cNvSpPr/>
          <p:nvPr/>
        </p:nvSpPr>
        <p:spPr>
          <a:xfrm>
            <a:off x="7012687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8C0E49-E61C-CEDE-B4E8-39FC9BD02297}"/>
              </a:ext>
            </a:extLst>
          </p:cNvPr>
          <p:cNvSpPr/>
          <p:nvPr/>
        </p:nvSpPr>
        <p:spPr>
          <a:xfrm>
            <a:off x="7193303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3A6B67-1ADF-9BE9-C565-E6A8EEAE312A}"/>
              </a:ext>
            </a:extLst>
          </p:cNvPr>
          <p:cNvSpPr/>
          <p:nvPr/>
        </p:nvSpPr>
        <p:spPr>
          <a:xfrm>
            <a:off x="7373871" y="48751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{0C343D80-54C0-4E0F-B9A3-BB9AF39569DE}tf33713516_win32</Template>
  <TotalTime>755</TotalTime>
  <Words>331</Words>
  <Application>Microsoft Office PowerPoint</Application>
  <PresentationFormat>Widescreen</PresentationFormat>
  <Paragraphs>95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3DFloatVTI</vt:lpstr>
      <vt:lpstr>Dominó con MINIMAX</vt:lpstr>
      <vt:lpstr>Agenda</vt:lpstr>
      <vt:lpstr>Introducción</vt:lpstr>
      <vt:lpstr>Estructura del programa</vt:lpstr>
      <vt:lpstr>Clases y Funciones - Diagramas UML</vt:lpstr>
      <vt:lpstr>Clases y Funciones - Diagramas UML</vt:lpstr>
      <vt:lpstr>Validación de fichas</vt:lpstr>
      <vt:lpstr>Función heurística</vt:lpstr>
      <vt:lpstr>Función heurística</vt:lpstr>
      <vt:lpstr>Probabilidad de Tiro</vt:lpstr>
      <vt:lpstr>Función heurística</vt:lpstr>
      <vt:lpstr>MINIMAX</vt:lpstr>
      <vt:lpstr>Retos</vt:lpstr>
      <vt:lpstr>Retos</vt:lpstr>
      <vt:lpstr>Lecciones aprendidas</vt:lpstr>
      <vt:lpstr>Lecciones aprendidas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Dominó con MINIMAX</dc:title>
  <dc:creator>Santiago Fernández</dc:creator>
  <cp:lastModifiedBy>Santiago Fernández</cp:lastModifiedBy>
  <cp:revision>1</cp:revision>
  <dcterms:created xsi:type="dcterms:W3CDTF">2023-10-02T22:07:49Z</dcterms:created>
  <dcterms:modified xsi:type="dcterms:W3CDTF">2023-10-10T16:38:08Z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