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4888A-0300-BAD9-CE29-F3CF0E65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294C81-130F-B704-368D-BBDAFE3D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B3A22-1309-FC56-08E5-88FD2C6E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B9BFC-9311-7697-6D2C-A5FAD468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8004F-118F-CCAB-EA7C-3FED4DD5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90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17B6F-1D98-7AC3-AF81-B47C285E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CD3977-C695-7600-854E-73B63FD02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66E8A4-B6E6-C6BB-D416-6CAC2DC2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E33FB-A27A-9079-3D28-EDD109A1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3A47B-23CC-2E9C-F0DF-772D9D27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530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508FC8-B455-20D0-9CB0-0226877E8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0EC03F-55F6-8544-8083-102EDB74C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E4EB71-BF09-0B31-5ED4-CF51B44A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D5324-8C8D-704D-32D1-DECA4727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3A3E30-28FC-6054-F904-6FCC44DF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10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0D8D8-A61D-6DE0-AF3B-2710B904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E7227-7104-6A95-971A-8A3C77B3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83AD5-9B71-12DE-376C-742A685C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FECCF3-9BB2-E5EB-B443-D2854CEC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FE252-FFEC-2FEE-5BD1-8335072F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07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04DC8-E6F0-89BA-3B72-0B904998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BE6778-F438-64EC-028C-12FB3964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AD14A-27A0-E73F-47EF-6B34B26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AA1E4-4D82-F7BA-1F1A-3FC50969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0CF9C2-D847-3F87-ED58-96DD340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814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4010A-511D-4615-DF66-C1CB56E4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08358-5672-02E2-AB79-5EDC6B466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84DC1D-F3BD-079C-2889-E2796012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9C2025-CE2E-4C1A-B14D-BB3CF35E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9D4032-21C5-1570-5EBA-020E6118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C2E71-72A8-F73E-9FE7-2221D46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513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F21D4-72A6-2193-B711-321291B1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657B2-D20D-74DF-D0B6-3F518542B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F508FB-CBDC-3CD6-C5D1-45C9D4F1C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510E64-AB9F-1816-1BB3-296037548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51AB3-DF77-822D-957E-B1F67DAEB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9FCF8D-AE1C-01DB-A717-84B64144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F4DAD4-EBD0-9479-4E07-A5D32647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54AC65-9224-3606-5550-93B503B8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554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67718-E081-FF87-1839-FADCCCA3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6511A3-3B88-B04B-4902-B1CD217D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03E9BA-68B1-E72E-BF6E-63504D55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598F2-95FA-29D7-685B-79E5A550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82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9E0450-F9BC-4BD0-FF44-0B1774BD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66A60C-F13D-5C78-6D5E-C8657CD2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3333BE-A281-C32D-F222-C1F9A85E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164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BF77-8D4F-D45D-D233-A8B34EF0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4F62E-3F6D-C7B9-8DA3-B4FD15352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6E351-8096-B82B-668B-926229F3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250D9A-BE9E-792D-A796-F032C349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28A8F6-3371-59D5-A604-5A253433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0DF95E-4352-DA74-56C2-C099A1F7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0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5D53D-5EA9-94B2-A156-E3959323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9DF13A-A3F2-9EC0-471B-CF2543506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063680-545E-2228-41FC-43AFD6601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273EF1-BFEF-284D-29EE-8E0BF608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931F54-DD02-66E9-F05B-117FC5C5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479C-242D-8F80-8E6A-AA4B5237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263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AA8A13-CD52-343E-917E-962E8FD4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6D9BFF-47DA-6555-A614-AFC8776A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7B710-9631-9055-8BFE-671F9E2B3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1F25-436A-466C-89B1-0E732B6846FB}" type="datetimeFigureOut">
              <a:rPr lang="es-AR" smtClean="0"/>
              <a:t>30/10/2022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FE1415-4718-28F6-1AE3-C80CF8B4F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0BEF6-C28A-1D04-BF4B-200DF5708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08481-4241-409F-BAFD-210107FA60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75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40A8D7-0E88-C494-6C9A-3477E6DE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86" y="1389331"/>
            <a:ext cx="4243589" cy="393767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200" dirty="0"/>
              <a:t>Los puntos azules </a:t>
            </a:r>
            <a:r>
              <a:rPr lang="es-AR" sz="2200" dirty="0"/>
              <a:t>muestran</a:t>
            </a:r>
            <a:r>
              <a:rPr lang="en-US" sz="2200" dirty="0"/>
              <a:t> los estacionamientos comerciales.</a:t>
            </a:r>
          </a:p>
          <a:p>
            <a:r>
              <a:rPr lang="en-US" sz="2200" dirty="0"/>
              <a:t> Al hacerle click en el punto, aparecera:</a:t>
            </a:r>
          </a:p>
          <a:p>
            <a:r>
              <a:rPr lang="en-US" sz="2200" dirty="0"/>
              <a:t>El nombre de este</a:t>
            </a:r>
          </a:p>
          <a:p>
            <a:r>
              <a:rPr lang="en-US" sz="2200" dirty="0"/>
              <a:t>Pisos que tiene accersibles</a:t>
            </a:r>
          </a:p>
          <a:p>
            <a:r>
              <a:rPr lang="en-US" sz="2200" dirty="0"/>
              <a:t>Precio, el cual se mide en cuanto a la cantidad de $ que tiene</a:t>
            </a:r>
            <a:endParaRPr lang="es-AR" sz="2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0EC928-182D-DDC0-CAF0-FDAE44FBF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7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87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98916-211E-41D4-05B1-6E43C5CD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377" y="1485047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A la barra donde dice search, le podemos buscar cualquier ubicacion.</a:t>
            </a:r>
          </a:p>
          <a:p>
            <a:r>
              <a:rPr lang="en-US" sz="2000" dirty="0"/>
              <a:t>A la flecha que aparece abajo, la usamos para encontrar tu ubicacion.</a:t>
            </a:r>
            <a:endParaRPr lang="es-AR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16FADD5-55FE-EE90-08B4-1A517AF7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98" y="643234"/>
            <a:ext cx="3471923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1020-C634-6F8D-9EC0-2E5A7508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AC557-FF21-1DA8-ED56-34BD6725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3887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 Anapo</dc:creator>
  <cp:lastModifiedBy>Feli Anapo</cp:lastModifiedBy>
  <cp:revision>1</cp:revision>
  <dcterms:created xsi:type="dcterms:W3CDTF">2022-10-30T21:05:41Z</dcterms:created>
  <dcterms:modified xsi:type="dcterms:W3CDTF">2022-10-30T21:38:46Z</dcterms:modified>
</cp:coreProperties>
</file>