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5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5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70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79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1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448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150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08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3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0B1F25-436A-466C-89B1-0E732B6846FB}" type="datetimeFigureOut">
              <a:rPr lang="es-AR" smtClean="0"/>
              <a:t>31/10/2022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4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0A8D7-0E88-C494-6C9A-3477E6D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86" y="1389331"/>
            <a:ext cx="4243589" cy="39376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200" dirty="0"/>
              <a:t>Los puntos azules </a:t>
            </a:r>
            <a:r>
              <a:rPr lang="es-AR" sz="2200" dirty="0"/>
              <a:t>muestran</a:t>
            </a:r>
            <a:r>
              <a:rPr lang="en-US" sz="2200" dirty="0"/>
              <a:t> los estacionamientos comerciales.</a:t>
            </a:r>
          </a:p>
          <a:p>
            <a:r>
              <a:rPr lang="en-US" sz="2200" dirty="0"/>
              <a:t> Al hacerle click en el punto, aparecera:</a:t>
            </a:r>
          </a:p>
          <a:p>
            <a:r>
              <a:rPr lang="en-US" sz="2200" dirty="0"/>
              <a:t>El nombre de este</a:t>
            </a:r>
          </a:p>
          <a:p>
            <a:r>
              <a:rPr lang="en-US" sz="2200" dirty="0"/>
              <a:t>Pisos que tiene accersibles</a:t>
            </a:r>
          </a:p>
          <a:p>
            <a:r>
              <a:rPr lang="en-US" sz="2200" dirty="0"/>
              <a:t>Precio, el cual se mide en cuanto a la cantidad de $ que tiene</a:t>
            </a:r>
            <a:endParaRPr lang="es-AR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0EC928-182D-DDC0-CAF0-FDAE44FB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87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98916-211E-41D4-05B1-6E43C5CD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77" y="1485047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la barra donde dice search, le podemos buscar cualquier ubicacion.</a:t>
            </a:r>
          </a:p>
          <a:p>
            <a:r>
              <a:rPr lang="en-US" sz="2000" dirty="0"/>
              <a:t>A la flecha que aparece abajo, la usamos para </a:t>
            </a:r>
            <a:r>
              <a:rPr lang="en-US" sz="2000" dirty="0" err="1"/>
              <a:t>encontrar</a:t>
            </a:r>
            <a:r>
              <a:rPr lang="en-US" sz="2000" dirty="0"/>
              <a:t>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/>
              <a:t>ubicacion.</a:t>
            </a:r>
            <a:endParaRPr lang="es-AR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6FADD5-55FE-EE90-08B4-1A517AF7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98" y="643234"/>
            <a:ext cx="3471923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AC557-FF21-1DA8-ED56-34BD6725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948"/>
            <a:ext cx="2664823" cy="555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 smtClean="0"/>
              <a:t>Para buscar la mejor dirección de un lugar a otro, necesitas tener tu ubicación activada. Para luego, al hacer doble click o al buscar una dirección, te muestre el mejor camino</a:t>
            </a:r>
            <a:endParaRPr lang="es-AR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3" y="1438810"/>
            <a:ext cx="9527177" cy="54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76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70</TotalTime>
  <Words>103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 Anapo</dc:creator>
  <cp:lastModifiedBy>ANAPOLSKY FELIPE</cp:lastModifiedBy>
  <cp:revision>4</cp:revision>
  <dcterms:created xsi:type="dcterms:W3CDTF">2022-10-30T21:05:41Z</dcterms:created>
  <dcterms:modified xsi:type="dcterms:W3CDTF">2022-10-31T12:53:23Z</dcterms:modified>
</cp:coreProperties>
</file>