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Dosis"/>
      <p:regular r:id="rId40"/>
      <p:bold r:id="rId41"/>
    </p:embeddedFont>
    <p:embeddedFont>
      <p:font typeface="Fredoka One"/>
      <p:regular r:id="rId42"/>
    </p:embeddedFont>
    <p:embeddedFont>
      <p:font typeface="Prompt"/>
      <p:regular r:id="rId43"/>
      <p:bold r:id="rId44"/>
      <p:italic r:id="rId45"/>
      <p:boldItalic r:id="rId46"/>
    </p:embeddedFont>
    <p:embeddedFont>
      <p:font typeface="Archivo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DFC373-028A-4241-8986-92E991AB1DBB}">
  <a:tblStyle styleId="{77DFC373-028A-4241-8986-92E991AB1D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Dosis-regular.fntdata"/><Relationship Id="rId20" Type="http://schemas.openxmlformats.org/officeDocument/2006/relationships/slide" Target="slides/slide15.xml"/><Relationship Id="rId42" Type="http://schemas.openxmlformats.org/officeDocument/2006/relationships/font" Target="fonts/FredokaOne-regular.fntdata"/><Relationship Id="rId41" Type="http://schemas.openxmlformats.org/officeDocument/2006/relationships/font" Target="fonts/Dosis-bold.fntdata"/><Relationship Id="rId22" Type="http://schemas.openxmlformats.org/officeDocument/2006/relationships/slide" Target="slides/slide17.xml"/><Relationship Id="rId44" Type="http://schemas.openxmlformats.org/officeDocument/2006/relationships/font" Target="fonts/Prompt-bold.fntdata"/><Relationship Id="rId21" Type="http://schemas.openxmlformats.org/officeDocument/2006/relationships/slide" Target="slides/slide16.xml"/><Relationship Id="rId43" Type="http://schemas.openxmlformats.org/officeDocument/2006/relationships/font" Target="fonts/Prompt-regular.fntdata"/><Relationship Id="rId24" Type="http://schemas.openxmlformats.org/officeDocument/2006/relationships/slide" Target="slides/slide19.xml"/><Relationship Id="rId46" Type="http://schemas.openxmlformats.org/officeDocument/2006/relationships/font" Target="fonts/Prompt-boldItalic.fntdata"/><Relationship Id="rId23" Type="http://schemas.openxmlformats.org/officeDocument/2006/relationships/slide" Target="slides/slide18.xml"/><Relationship Id="rId45" Type="http://schemas.openxmlformats.org/officeDocument/2006/relationships/font" Target="fonts/Promp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ArchivoBlack-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f376ac27e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f376ac27e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f91c53502c_0_4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1" name="Google Shape;2331;gf91c53502c_0_4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applied feature engineering…… expanding our data into all 0 or 1s. The heatmap on the right shows the correlation heatmap of non category columns (next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g1964d93b5d0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1964d93b5d0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diagram shows the heatmap of the correlation for name education type column…… And the same goes for all other columns, where we plot the heatmap on each column. (next)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3" name="Shape 2343"/>
        <p:cNvGrpSpPr/>
        <p:nvPr/>
      </p:nvGrpSpPr>
      <p:grpSpPr>
        <a:xfrm>
          <a:off x="0" y="0"/>
          <a:ext cx="0" cy="0"/>
          <a:chOff x="0" y="0"/>
          <a:chExt cx="0" cy="0"/>
        </a:xfrm>
      </p:grpSpPr>
      <p:sp>
        <p:nvSpPr>
          <p:cNvPr id="2344" name="Google Shape;2344;g1964d93b5d0_4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5" name="Google Shape;2345;g1964d93b5d0_4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gf91c53502c_0_5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5" name="Google Shape;2375;gf91c53502c_0_5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Dosis"/>
                <a:ea typeface="Dosis"/>
                <a:cs typeface="Dosis"/>
                <a:sym typeface="Dosis"/>
              </a:rPr>
              <a:t>Moving on to the building of the models, our group decided to make use of 4 models — logistic regression, support vector machine, decision tree, and random forest.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g1964d93b5d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2" name="Google Shape;2382;g1964d93b5d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Dosis"/>
                <a:ea typeface="Dosis"/>
                <a:cs typeface="Dosis"/>
                <a:sym typeface="Dosis"/>
              </a:rPr>
              <a:t>The first model we used was the logistic regression model which can be used to predict the probability of an applicant being a risky or non-risky client . We chose this as our baseline model as it is easy to implement, interpret, and very efficient to train for binary classification problems. It is also less likely to overfit the data. </a:t>
            </a:r>
            <a:endParaRPr sz="1400">
              <a:latin typeface="Dosis"/>
              <a:ea typeface="Dosis"/>
              <a:cs typeface="Dosis"/>
              <a:sym typeface="Dosis"/>
            </a:endParaRPr>
          </a:p>
          <a:p>
            <a:pPr indent="0" lvl="0" marL="0" rtl="0" algn="l">
              <a:spcBef>
                <a:spcPts val="0"/>
              </a:spcBef>
              <a:spcAft>
                <a:spcPts val="0"/>
              </a:spcAft>
              <a:buNone/>
            </a:pPr>
            <a:r>
              <a:t/>
            </a:r>
            <a:endParaRPr sz="1400">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400">
                <a:solidFill>
                  <a:schemeClr val="dk1"/>
                </a:solidFill>
                <a:latin typeface="Dosis"/>
                <a:ea typeface="Dosis"/>
                <a:cs typeface="Dosis"/>
                <a:sym typeface="Dosis"/>
              </a:rPr>
              <a:t>So how it works is that it computes a sum of the input features and calculates the logistic of the result. The closer the value is to 1, the higher the probability the current applicant is classified as risky. The closer the value is to 0, the higher the probability the applicant will be classified as not risky. </a:t>
            </a:r>
            <a:endParaRPr sz="1400">
              <a:solidFill>
                <a:schemeClr val="dk1"/>
              </a:solidFill>
              <a:latin typeface="Dosis"/>
              <a:ea typeface="Dosis"/>
              <a:cs typeface="Dosis"/>
              <a:sym typeface="Dosis"/>
            </a:endParaRPr>
          </a:p>
          <a:p>
            <a:pPr indent="0" lvl="0" marL="0" rtl="0" algn="l">
              <a:spcBef>
                <a:spcPts val="0"/>
              </a:spcBef>
              <a:spcAft>
                <a:spcPts val="0"/>
              </a:spcAft>
              <a:buNone/>
            </a:pPr>
            <a:r>
              <a:t/>
            </a:r>
            <a:endParaRPr sz="1400">
              <a:latin typeface="Dosis"/>
              <a:ea typeface="Dosis"/>
              <a:cs typeface="Dosis"/>
              <a:sym typeface="Dosis"/>
            </a:endParaRPr>
          </a:p>
          <a:p>
            <a:pPr indent="0" lvl="0" marL="0" rtl="0" algn="l">
              <a:spcBef>
                <a:spcPts val="0"/>
              </a:spcBef>
              <a:spcAft>
                <a:spcPts val="0"/>
              </a:spcAft>
              <a:buNone/>
            </a:pPr>
            <a:r>
              <a:t/>
            </a:r>
            <a:endParaRPr sz="1400">
              <a:latin typeface="Dosis"/>
              <a:ea typeface="Dosis"/>
              <a:cs typeface="Dosis"/>
              <a:sym typeface="Dosi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1" name="Shape 2391"/>
        <p:cNvGrpSpPr/>
        <p:nvPr/>
      </p:nvGrpSpPr>
      <p:grpSpPr>
        <a:xfrm>
          <a:off x="0" y="0"/>
          <a:ext cx="0" cy="0"/>
          <a:chOff x="0" y="0"/>
          <a:chExt cx="0" cy="0"/>
        </a:xfrm>
      </p:grpSpPr>
      <p:sp>
        <p:nvSpPr>
          <p:cNvPr id="2392" name="Google Shape;2392;g1964d93b5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3" name="Google Shape;2393;g1964d93b5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Dosis"/>
                <a:ea typeface="Dosis"/>
                <a:cs typeface="Dosis"/>
                <a:sym typeface="Dosis"/>
              </a:rPr>
              <a:t>After running the model on our balanced X &amp; Y training data and comparing the predicted &amp; actual Y values, we achieved an accuracy </a:t>
            </a:r>
            <a:r>
              <a:rPr lang="en" sz="1400">
                <a:solidFill>
                  <a:schemeClr val="dk1"/>
                </a:solidFill>
                <a:latin typeface="Dosis"/>
                <a:ea typeface="Dosis"/>
                <a:cs typeface="Dosis"/>
                <a:sym typeface="Dosis"/>
              </a:rPr>
              <a:t>of around </a:t>
            </a:r>
            <a:r>
              <a:rPr lang="en" sz="1400">
                <a:solidFill>
                  <a:schemeClr val="dk1"/>
                </a:solidFill>
                <a:latin typeface="Dosis"/>
                <a:ea typeface="Dosis"/>
                <a:cs typeface="Dosis"/>
                <a:sym typeface="Dosis"/>
              </a:rPr>
              <a:t>0.61, precision of 0.0056, recall of 0.61, and f1 score of 0.011.</a:t>
            </a:r>
            <a:endParaRPr sz="1400">
              <a:solidFill>
                <a:schemeClr val="dk1"/>
              </a:solidFill>
              <a:latin typeface="Dosis"/>
              <a:ea typeface="Dosis"/>
              <a:cs typeface="Dosis"/>
              <a:sym typeface="Dosis"/>
            </a:endParaRPr>
          </a:p>
          <a:p>
            <a:pPr indent="0" lvl="0" marL="0" rtl="0" algn="l">
              <a:spcBef>
                <a:spcPts val="0"/>
              </a:spcBef>
              <a:spcAft>
                <a:spcPts val="0"/>
              </a:spcAft>
              <a:buNone/>
            </a:pPr>
            <a:r>
              <a:t/>
            </a:r>
            <a:endParaRPr sz="1400">
              <a:solidFill>
                <a:schemeClr val="dk1"/>
              </a:solidFill>
              <a:latin typeface="Dosis"/>
              <a:ea typeface="Dosis"/>
              <a:cs typeface="Dosis"/>
              <a:sym typeface="Dosis"/>
            </a:endParaRPr>
          </a:p>
          <a:p>
            <a:pPr indent="0" lvl="0" marL="0" rtl="0" algn="l">
              <a:spcBef>
                <a:spcPts val="0"/>
              </a:spcBef>
              <a:spcAft>
                <a:spcPts val="0"/>
              </a:spcAft>
              <a:buNone/>
            </a:pPr>
            <a:r>
              <a:rPr lang="en" sz="1400">
                <a:solidFill>
                  <a:schemeClr val="dk1"/>
                </a:solidFill>
                <a:latin typeface="Dosis"/>
                <a:ea typeface="Dosis"/>
                <a:cs typeface="Dosis"/>
                <a:sym typeface="Dosis"/>
              </a:rPr>
              <a:t>These values can also be verified by manual calculation using the confusion matrix on the right.</a:t>
            </a:r>
            <a:endParaRPr sz="1400">
              <a:solidFill>
                <a:schemeClr val="dk1"/>
              </a:solidFill>
              <a:latin typeface="Dosis"/>
              <a:ea typeface="Dosis"/>
              <a:cs typeface="Dosis"/>
              <a:sym typeface="Dosis"/>
            </a:endParaRPr>
          </a:p>
          <a:p>
            <a:pPr indent="0" lvl="0" marL="0" rtl="0" algn="l">
              <a:spcBef>
                <a:spcPts val="0"/>
              </a:spcBef>
              <a:spcAft>
                <a:spcPts val="0"/>
              </a:spcAft>
              <a:buNone/>
            </a:pPr>
            <a:r>
              <a:t/>
            </a:r>
            <a:endParaRPr sz="1400">
              <a:latin typeface="Dosis"/>
              <a:ea typeface="Dosis"/>
              <a:cs typeface="Dosis"/>
              <a:sym typeface="Dosi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g191b248eca8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191b248eca8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Dosis"/>
                <a:ea typeface="Dosis"/>
                <a:cs typeface="Dosis"/>
                <a:sym typeface="Dosis"/>
              </a:rPr>
              <a:t>The low accuracy of 0.61 </a:t>
            </a:r>
            <a:r>
              <a:rPr lang="en" sz="1400">
                <a:solidFill>
                  <a:schemeClr val="dk1"/>
                </a:solidFill>
                <a:latin typeface="Dosis"/>
                <a:ea typeface="Dosis"/>
                <a:cs typeface="Dosis"/>
                <a:sym typeface="Dosis"/>
              </a:rPr>
              <a:t>suggests that the data is not linearly separable and  that the target label has no linear correlation with the features. Hence we later explore other models as well which can better handle data that is non-linearly separable.</a:t>
            </a:r>
            <a:endParaRPr sz="1400">
              <a:solidFill>
                <a:schemeClr val="dk1"/>
              </a:solidFill>
              <a:latin typeface="Dosis"/>
              <a:ea typeface="Dosis"/>
              <a:cs typeface="Dosis"/>
              <a:sym typeface="Dosis"/>
            </a:endParaRPr>
          </a:p>
          <a:p>
            <a:pPr indent="0" lvl="0" marL="0" rtl="0" algn="l">
              <a:spcBef>
                <a:spcPts val="0"/>
              </a:spcBef>
              <a:spcAft>
                <a:spcPts val="0"/>
              </a:spcAft>
              <a:buNone/>
            </a:pPr>
            <a:r>
              <a:t/>
            </a:r>
            <a:endParaRPr sz="1400">
              <a:solidFill>
                <a:schemeClr val="dk1"/>
              </a:solidFill>
              <a:latin typeface="Dosis"/>
              <a:ea typeface="Dosis"/>
              <a:cs typeface="Dosis"/>
              <a:sym typeface="Dosis"/>
            </a:endParaRPr>
          </a:p>
          <a:p>
            <a:pPr indent="0" lvl="0" marL="0" rtl="0" algn="l">
              <a:spcBef>
                <a:spcPts val="0"/>
              </a:spcBef>
              <a:spcAft>
                <a:spcPts val="0"/>
              </a:spcAft>
              <a:buNone/>
            </a:pPr>
            <a:r>
              <a:rPr lang="en" sz="1400">
                <a:solidFill>
                  <a:schemeClr val="dk1"/>
                </a:solidFill>
                <a:latin typeface="Dosis"/>
                <a:ea typeface="Dosis"/>
                <a:cs typeface="Dosis"/>
                <a:sym typeface="Dosis"/>
              </a:rPr>
              <a:t>We also have a low precision value of </a:t>
            </a:r>
            <a:r>
              <a:rPr lang="en" sz="1400">
                <a:solidFill>
                  <a:schemeClr val="dk1"/>
                </a:solidFill>
                <a:latin typeface="Dosis"/>
                <a:ea typeface="Dosis"/>
                <a:cs typeface="Dosis"/>
                <a:sym typeface="Dosis"/>
              </a:rPr>
              <a:t>0.0056</a:t>
            </a:r>
            <a:r>
              <a:rPr lang="en" sz="1400">
                <a:solidFill>
                  <a:schemeClr val="dk1"/>
                </a:solidFill>
                <a:latin typeface="Dosis"/>
                <a:ea typeface="Dosis"/>
                <a:cs typeface="Dosis"/>
                <a:sym typeface="Dosis"/>
              </a:rPr>
              <a:t>. This is due to the </a:t>
            </a:r>
            <a:r>
              <a:rPr lang="en" sz="1400">
                <a:solidFill>
                  <a:schemeClr val="dk1"/>
                </a:solidFill>
                <a:latin typeface="Dosis"/>
                <a:ea typeface="Dosis"/>
                <a:cs typeface="Dosis"/>
                <a:sym typeface="Dosis"/>
              </a:rPr>
              <a:t>imbalanced data where there is significantly more non-risky applicants than risky applicants as shown on the right. Because of this, all the models will display a disproportionately lower precision value and hence a lower f1 score which is affected by a model’s precision. </a:t>
            </a:r>
            <a:r>
              <a:rPr lang="en" sz="1400">
                <a:solidFill>
                  <a:schemeClr val="dk1"/>
                </a:solidFill>
                <a:latin typeface="Dosis"/>
                <a:ea typeface="Dosis"/>
                <a:cs typeface="Dosis"/>
                <a:sym typeface="Dosis"/>
              </a:rPr>
              <a:t>This low precision value suggests a high number of false positive cases where non-risky applicants are wrongly classified as risky. This may be of slight concern as banks would not issue credit cards to these applicants, causing them to lose business. </a:t>
            </a:r>
            <a:endParaRPr sz="1400">
              <a:solidFill>
                <a:schemeClr val="dk1"/>
              </a:solidFill>
              <a:latin typeface="Dosis"/>
              <a:ea typeface="Dosis"/>
              <a:cs typeface="Dosis"/>
              <a:sym typeface="Dosis"/>
            </a:endParaRPr>
          </a:p>
          <a:p>
            <a:pPr indent="0" lvl="0" marL="0" rtl="0" algn="l">
              <a:spcBef>
                <a:spcPts val="0"/>
              </a:spcBef>
              <a:spcAft>
                <a:spcPts val="0"/>
              </a:spcAft>
              <a:buNone/>
            </a:pPr>
            <a:r>
              <a:t/>
            </a:r>
            <a:endParaRPr sz="1400">
              <a:solidFill>
                <a:schemeClr val="dk1"/>
              </a:solidFill>
              <a:latin typeface="Dosis"/>
              <a:ea typeface="Dosis"/>
              <a:cs typeface="Dosis"/>
              <a:sym typeface="Dosis"/>
            </a:endParaRPr>
          </a:p>
          <a:p>
            <a:pPr indent="0" lvl="0" marL="0" rtl="0" algn="l">
              <a:spcBef>
                <a:spcPts val="0"/>
              </a:spcBef>
              <a:spcAft>
                <a:spcPts val="0"/>
              </a:spcAft>
              <a:buNone/>
            </a:pPr>
            <a:r>
              <a:rPr lang="en" sz="1400">
                <a:solidFill>
                  <a:schemeClr val="dk1"/>
                </a:solidFill>
                <a:latin typeface="Dosis"/>
                <a:ea typeface="Dosis"/>
                <a:cs typeface="Dosis"/>
                <a:sym typeface="Dosis"/>
              </a:rPr>
              <a:t>The model also returned a low recall value of 0.61 which suggests a high number of false negative cases as well. This is of a higher concern than the false positive cases as more false negative cases suggest a higher number of risky applicants being wrongly classified as not risky. Banks would then issue credit cards to these risky applicants and end up losing a lot of money when they do not repay their loan on time.</a:t>
            </a:r>
            <a:endParaRPr sz="1400">
              <a:solidFill>
                <a:schemeClr val="dk1"/>
              </a:solidFill>
              <a:latin typeface="Dosis"/>
              <a:ea typeface="Dosis"/>
              <a:cs typeface="Dosis"/>
              <a:sym typeface="Dosis"/>
            </a:endParaRPr>
          </a:p>
          <a:p>
            <a:pPr indent="0" lvl="0" marL="0" rtl="0" algn="l">
              <a:spcBef>
                <a:spcPts val="0"/>
              </a:spcBef>
              <a:spcAft>
                <a:spcPts val="0"/>
              </a:spcAft>
              <a:buNone/>
            </a:pPr>
            <a:r>
              <a:t/>
            </a:r>
            <a:endParaRPr sz="1400">
              <a:solidFill>
                <a:schemeClr val="dk1"/>
              </a:solidFill>
              <a:latin typeface="Dosis"/>
              <a:ea typeface="Dosis"/>
              <a:cs typeface="Dosis"/>
              <a:sym typeface="Dosis"/>
            </a:endParaRPr>
          </a:p>
          <a:p>
            <a:pPr indent="0" lvl="0" marL="0" rtl="0" algn="l">
              <a:spcBef>
                <a:spcPts val="0"/>
              </a:spcBef>
              <a:spcAft>
                <a:spcPts val="0"/>
              </a:spcAft>
              <a:buNone/>
            </a:pPr>
            <a:r>
              <a:rPr lang="en" sz="1400">
                <a:solidFill>
                  <a:schemeClr val="dk1"/>
                </a:solidFill>
                <a:latin typeface="Dosis"/>
                <a:ea typeface="Dosis"/>
                <a:cs typeface="Dosis"/>
                <a:sym typeface="Dosis"/>
              </a:rPr>
              <a:t>We also have a low F1 score which is to be expected due to the poor precision and recall.</a:t>
            </a:r>
            <a:endParaRPr sz="1400">
              <a:latin typeface="Dosis"/>
              <a:ea typeface="Dosis"/>
              <a:cs typeface="Dosis"/>
              <a:sym typeface="Dosis"/>
            </a:endParaRPr>
          </a:p>
          <a:p>
            <a:pPr indent="0" lvl="0" marL="0" rtl="0" algn="l">
              <a:spcBef>
                <a:spcPts val="0"/>
              </a:spcBef>
              <a:spcAft>
                <a:spcPts val="0"/>
              </a:spcAft>
              <a:buNone/>
            </a:pPr>
            <a:r>
              <a:t/>
            </a:r>
            <a:endParaRPr sz="1400">
              <a:latin typeface="Dosis"/>
              <a:ea typeface="Dosis"/>
              <a:cs typeface="Dosis"/>
              <a:sym typeface="Dosis"/>
            </a:endParaRPr>
          </a:p>
          <a:p>
            <a:pPr indent="0" lvl="0" marL="0" rtl="0" algn="l">
              <a:spcBef>
                <a:spcPts val="0"/>
              </a:spcBef>
              <a:spcAft>
                <a:spcPts val="0"/>
              </a:spcAft>
              <a:buNone/>
            </a:pPr>
            <a:r>
              <a:rPr lang="en" sz="1400">
                <a:latin typeface="Dosis"/>
                <a:ea typeface="Dosis"/>
                <a:cs typeface="Dosis"/>
                <a:sym typeface="Dosis"/>
              </a:rPr>
              <a:t>Since the accuracy, </a:t>
            </a:r>
            <a:r>
              <a:rPr lang="en" sz="1400">
                <a:solidFill>
                  <a:schemeClr val="dk1"/>
                </a:solidFill>
                <a:latin typeface="Dosis"/>
                <a:ea typeface="Dosis"/>
                <a:cs typeface="Dosis"/>
                <a:sym typeface="Dosis"/>
              </a:rPr>
              <a:t>precision, recall &amp; f1 score are all less than 70%, we decided to explore other models which may be better suited for our data and provide us with better results. I will now pass on the time to felicia who will further elaborate on our next model — the support </a:t>
            </a:r>
            <a:r>
              <a:rPr lang="en" sz="1400">
                <a:solidFill>
                  <a:schemeClr val="dk1"/>
                </a:solidFill>
                <a:latin typeface="Dosis"/>
                <a:ea typeface="Dosis"/>
                <a:cs typeface="Dosis"/>
                <a:sym typeface="Dosis"/>
              </a:rPr>
              <a:t>vector</a:t>
            </a:r>
            <a:r>
              <a:rPr lang="en" sz="1400">
                <a:solidFill>
                  <a:schemeClr val="dk1"/>
                </a:solidFill>
                <a:latin typeface="Dosis"/>
                <a:ea typeface="Dosis"/>
                <a:cs typeface="Dosis"/>
                <a:sym typeface="Dosis"/>
              </a:rPr>
              <a:t> machine.</a:t>
            </a:r>
            <a:endParaRPr sz="1400">
              <a:latin typeface="Dosis"/>
              <a:ea typeface="Dosis"/>
              <a:cs typeface="Dosis"/>
              <a:sym typeface="Dosi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1964d93b5d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1964d93b5d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using the decision tree as our baseline model.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1964d93b5d0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1964d93b5d0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8" name="Shape 2428"/>
        <p:cNvGrpSpPr/>
        <p:nvPr/>
      </p:nvGrpSpPr>
      <p:grpSpPr>
        <a:xfrm>
          <a:off x="0" y="0"/>
          <a:ext cx="0" cy="0"/>
          <a:chOff x="0" y="0"/>
          <a:chExt cx="0" cy="0"/>
        </a:xfrm>
      </p:grpSpPr>
      <p:sp>
        <p:nvSpPr>
          <p:cNvPr id="2429" name="Google Shape;2429;g191a5c01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0" name="Google Shape;2430;g191a5c01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gf91c53502c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f91c53502c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4" name="Shape 2434"/>
        <p:cNvGrpSpPr/>
        <p:nvPr/>
      </p:nvGrpSpPr>
      <p:grpSpPr>
        <a:xfrm>
          <a:off x="0" y="0"/>
          <a:ext cx="0" cy="0"/>
          <a:chOff x="0" y="0"/>
          <a:chExt cx="0" cy="0"/>
        </a:xfrm>
      </p:grpSpPr>
      <p:sp>
        <p:nvSpPr>
          <p:cNvPr id="2435" name="Google Shape;2435;g191a5c019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6" name="Google Shape;2436;g191a5c019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191a5c019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191a5c019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0" name="Shape 2450"/>
        <p:cNvGrpSpPr/>
        <p:nvPr/>
      </p:nvGrpSpPr>
      <p:grpSpPr>
        <a:xfrm>
          <a:off x="0" y="0"/>
          <a:ext cx="0" cy="0"/>
          <a:chOff x="0" y="0"/>
          <a:chExt cx="0" cy="0"/>
        </a:xfrm>
      </p:grpSpPr>
      <p:sp>
        <p:nvSpPr>
          <p:cNvPr id="2451" name="Google Shape;2451;g191a5c019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2" name="Google Shape;2452;g191a5c019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7" name="Shape 2457"/>
        <p:cNvGrpSpPr/>
        <p:nvPr/>
      </p:nvGrpSpPr>
      <p:grpSpPr>
        <a:xfrm>
          <a:off x="0" y="0"/>
          <a:ext cx="0" cy="0"/>
          <a:chOff x="0" y="0"/>
          <a:chExt cx="0" cy="0"/>
        </a:xfrm>
      </p:grpSpPr>
      <p:sp>
        <p:nvSpPr>
          <p:cNvPr id="2458" name="Google Shape;2458;g191a5c019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9" name="Google Shape;2459;g191a5c019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0" name="Shape 2470"/>
        <p:cNvGrpSpPr/>
        <p:nvPr/>
      </p:nvGrpSpPr>
      <p:grpSpPr>
        <a:xfrm>
          <a:off x="0" y="0"/>
          <a:ext cx="0" cy="0"/>
          <a:chOff x="0" y="0"/>
          <a:chExt cx="0" cy="0"/>
        </a:xfrm>
      </p:grpSpPr>
      <p:sp>
        <p:nvSpPr>
          <p:cNvPr id="2471" name="Google Shape;2471;g1964d93b5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2" name="Google Shape;2472;g1964d93b5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5" name="Shape 2485"/>
        <p:cNvGrpSpPr/>
        <p:nvPr/>
      </p:nvGrpSpPr>
      <p:grpSpPr>
        <a:xfrm>
          <a:off x="0" y="0"/>
          <a:ext cx="0" cy="0"/>
          <a:chOff x="0" y="0"/>
          <a:chExt cx="0" cy="0"/>
        </a:xfrm>
      </p:grpSpPr>
      <p:sp>
        <p:nvSpPr>
          <p:cNvPr id="2486" name="Google Shape;2486;g191b248eca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7" name="Google Shape;2487;g191b248eca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2" name="Shape 2492"/>
        <p:cNvGrpSpPr/>
        <p:nvPr/>
      </p:nvGrpSpPr>
      <p:grpSpPr>
        <a:xfrm>
          <a:off x="0" y="0"/>
          <a:ext cx="0" cy="0"/>
          <a:chOff x="0" y="0"/>
          <a:chExt cx="0" cy="0"/>
        </a:xfrm>
      </p:grpSpPr>
      <p:sp>
        <p:nvSpPr>
          <p:cNvPr id="2493" name="Google Shape;2493;g1964d93b5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4" name="Google Shape;2494;g1964d93b5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g191dac04b6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2" name="Google Shape;2502;g191dac04b6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gf91c53502c_0_6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6" name="Google Shape;2516;gf91c53502c_0_6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will interpret that results of the different models we applied and talk about some future improvements our group would like to have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1964d93b5d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1964d93b5d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Firstly, the performance of the logistic regression model is poor with a low recall score of 0.61. We will be using this model as our baseline model. Looking into the possible reasons for such Low recall score, we have concluded that the main cause is the linear assumption between independent variables and dependent variables. The decision boundary drawn in a logistic regression model is linear but our dataset is not linearly separable. Another reason is that collinear relationships and outliers which affects model performance are not being considered and adjusted for.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f91c53502c_0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f91c53502c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1964d93b5d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1964d93b5d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Knowing that our dataset size is not large and is not linearly separate we applied the Support Vector Machines (SVM). Using the kernel function in SVM, we can transform linearly inseparable data to become linearly separable. Trying out the different kernels, we have concluded that poly gives the best performance. Here, we also see a poor recall score of 0.54. The main reason for this is that the test dataset is imbalanced and the hyperplane is skewed towards the minority class. It could also be that there is still noise in the dataset and we have to do more cleaning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gf96e895d3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1" name="Google Shape;2541;gf96e895d3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Wanting to further improve the recall score, our team explored the decision tree. The decision tree was tested because it can handle both categorical and continuous variables which was our data set. With the greater flexibility in drawing decision boundaries, and the ability to exclude non essential features, we saw a significant increase in recall score.The increase in performance is also because the model can handle collinear relationships between variables better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gf96e895d34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0" name="Google Shape;2550;gf96e895d34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a good performance in the Decision Tree, we decided to dive into RandomForest since RandomForest builds on Decision Tree. True enough we see the best performance from this model. RandomForest considers the outcomes from many decision trees and takes the average, thus it has a lower variance as compared to a single decision tree. This leads to a lower chance of overfitting, explaining the much better performance.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7" name="Shape 2557"/>
        <p:cNvGrpSpPr/>
        <p:nvPr/>
      </p:nvGrpSpPr>
      <p:grpSpPr>
        <a:xfrm>
          <a:off x="0" y="0"/>
          <a:ext cx="0" cy="0"/>
          <a:chOff x="0" y="0"/>
          <a:chExt cx="0" cy="0"/>
        </a:xfrm>
      </p:grpSpPr>
      <p:sp>
        <p:nvSpPr>
          <p:cNvPr id="2558" name="Google Shape;2558;gf96e895d34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9" name="Google Shape;2559;gf96e895d34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Moving on to improvements, to start off, instead of using PCA we would like to try out LDA. this is because LDA is more suitable for supervised learning, which is our case as we have labeled outputs. Next, we would like to try applying GridSearch to increase the accuracy of the model. GridSearch is used to tune the hyperplanes which is done by dividing the domain of the hyperparameters into a discrete grid then trying every combination of values of this grid and calculating their performance metric using cross validation. At the end the best combination will be picked. Finally we would like to explore the boosting algorithm which combines weak learners into a stronger one to minimize training errors.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gf96e895d34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5" name="Google Shape;2565;gf96e895d34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f91c53502c_0_4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f91c53502c_0_4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f91c53502c_0_1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f91c53502c_0_1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3" name="Shape 2283"/>
        <p:cNvGrpSpPr/>
        <p:nvPr/>
      </p:nvGrpSpPr>
      <p:grpSpPr>
        <a:xfrm>
          <a:off x="0" y="0"/>
          <a:ext cx="0" cy="0"/>
          <a:chOff x="0" y="0"/>
          <a:chExt cx="0" cy="0"/>
        </a:xfrm>
      </p:grpSpPr>
      <p:sp>
        <p:nvSpPr>
          <p:cNvPr id="2284" name="Google Shape;2284;g1964d93b5d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5" name="Google Shape;2285;g1964d93b5d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1964d93b5d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1964d93b5d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4" name="Shape 2304"/>
        <p:cNvGrpSpPr/>
        <p:nvPr/>
      </p:nvGrpSpPr>
      <p:grpSpPr>
        <a:xfrm>
          <a:off x="0" y="0"/>
          <a:ext cx="0" cy="0"/>
          <a:chOff x="0" y="0"/>
          <a:chExt cx="0" cy="0"/>
        </a:xfrm>
      </p:grpSpPr>
      <p:sp>
        <p:nvSpPr>
          <p:cNvPr id="2305" name="Google Shape;2305;g1964d93b5d0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6" name="Google Shape;2306;g1964d93b5d0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1964d93b5d0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1964d93b5d0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F3C72"/>
        </a:solidFill>
      </p:bgPr>
    </p:bg>
    <p:spTree>
      <p:nvGrpSpPr>
        <p:cNvPr id="8" name="Shape 8"/>
        <p:cNvGrpSpPr/>
        <p:nvPr/>
      </p:nvGrpSpPr>
      <p:grpSpPr>
        <a:xfrm>
          <a:off x="0" y="0"/>
          <a:ext cx="0" cy="0"/>
          <a:chOff x="0" y="0"/>
          <a:chExt cx="0" cy="0"/>
        </a:xfrm>
      </p:grpSpPr>
      <p:grpSp>
        <p:nvGrpSpPr>
          <p:cNvPr id="9" name="Google Shape;9;p2"/>
          <p:cNvGrpSpPr/>
          <p:nvPr/>
        </p:nvGrpSpPr>
        <p:grpSpPr>
          <a:xfrm>
            <a:off x="-138170" y="-299471"/>
            <a:ext cx="9864554" cy="5548495"/>
            <a:chOff x="238125" y="822050"/>
            <a:chExt cx="7136850" cy="4051475"/>
          </a:xfrm>
        </p:grpSpPr>
        <p:sp>
          <p:nvSpPr>
            <p:cNvPr id="10" name="Google Shape;10;p2"/>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732125" y="1014825"/>
            <a:ext cx="4210800" cy="2556900"/>
          </a:xfrm>
          <a:prstGeom prst="roundRect">
            <a:avLst>
              <a:gd fmla="val 4928"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32125" y="3822400"/>
            <a:ext cx="4210800" cy="570000"/>
          </a:xfrm>
          <a:prstGeom prst="roundRect">
            <a:avLst>
              <a:gd fmla="val 16667" name="adj"/>
            </a:avLst>
          </a:prstGeom>
          <a:solidFill>
            <a:schemeClr val="accent1"/>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820075" y="1082150"/>
            <a:ext cx="4035000" cy="24180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819963" y="3878325"/>
            <a:ext cx="4035000" cy="506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rgbClr val="2F3C72"/>
                </a:solidFill>
                <a:latin typeface="Dosis"/>
                <a:ea typeface="Dosis"/>
                <a:cs typeface="Dosis"/>
                <a:sym typeface="Dosi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1" name="Google Shape;51;p2"/>
          <p:cNvGrpSpPr/>
          <p:nvPr/>
        </p:nvGrpSpPr>
        <p:grpSpPr>
          <a:xfrm>
            <a:off x="5445821" y="1773791"/>
            <a:ext cx="3172541" cy="2577679"/>
            <a:chOff x="2582802" y="3026350"/>
            <a:chExt cx="2473716" cy="2009886"/>
          </a:xfrm>
        </p:grpSpPr>
        <p:sp>
          <p:nvSpPr>
            <p:cNvPr id="52" name="Google Shape;52;p2"/>
            <p:cNvSpPr/>
            <p:nvPr/>
          </p:nvSpPr>
          <p:spPr>
            <a:xfrm>
              <a:off x="2582802" y="3235361"/>
              <a:ext cx="2181100" cy="1800875"/>
            </a:xfrm>
            <a:custGeom>
              <a:rect b="b" l="l" r="r" t="t"/>
              <a:pathLst>
                <a:path extrusionOk="0" h="72035" w="87244">
                  <a:moveTo>
                    <a:pt x="20428" y="0"/>
                  </a:moveTo>
                  <a:cubicBezTo>
                    <a:pt x="19224" y="0"/>
                    <a:pt x="18001" y="179"/>
                    <a:pt x="16792" y="556"/>
                  </a:cubicBezTo>
                  <a:lnTo>
                    <a:pt x="20201" y="11483"/>
                  </a:lnTo>
                  <a:cubicBezTo>
                    <a:pt x="13509" y="16796"/>
                    <a:pt x="9098" y="24039"/>
                    <a:pt x="8321" y="32110"/>
                  </a:cubicBezTo>
                  <a:cubicBezTo>
                    <a:pt x="6592" y="33663"/>
                    <a:pt x="4186" y="35443"/>
                    <a:pt x="1529" y="36471"/>
                  </a:cubicBezTo>
                  <a:cubicBezTo>
                    <a:pt x="602" y="36821"/>
                    <a:pt x="0" y="37724"/>
                    <a:pt x="25" y="38726"/>
                  </a:cubicBezTo>
                  <a:cubicBezTo>
                    <a:pt x="100" y="41884"/>
                    <a:pt x="902" y="48626"/>
                    <a:pt x="6216" y="53438"/>
                  </a:cubicBezTo>
                  <a:cubicBezTo>
                    <a:pt x="6702" y="53884"/>
                    <a:pt x="7353" y="54101"/>
                    <a:pt x="8009" y="54101"/>
                  </a:cubicBezTo>
                  <a:cubicBezTo>
                    <a:pt x="8163" y="54101"/>
                    <a:pt x="8318" y="54089"/>
                    <a:pt x="8471" y="54065"/>
                  </a:cubicBezTo>
                  <a:cubicBezTo>
                    <a:pt x="9925" y="53814"/>
                    <a:pt x="12331" y="53238"/>
                    <a:pt x="14311" y="51934"/>
                  </a:cubicBezTo>
                  <a:cubicBezTo>
                    <a:pt x="16792" y="55167"/>
                    <a:pt x="19975" y="57974"/>
                    <a:pt x="23634" y="60305"/>
                  </a:cubicBezTo>
                  <a:lnTo>
                    <a:pt x="26842" y="72035"/>
                  </a:lnTo>
                  <a:lnTo>
                    <a:pt x="41454" y="72035"/>
                  </a:lnTo>
                  <a:lnTo>
                    <a:pt x="42306" y="66696"/>
                  </a:lnTo>
                  <a:cubicBezTo>
                    <a:pt x="44060" y="66897"/>
                    <a:pt x="45865" y="67022"/>
                    <a:pt x="47720" y="67022"/>
                  </a:cubicBezTo>
                  <a:cubicBezTo>
                    <a:pt x="49649" y="67022"/>
                    <a:pt x="51554" y="66897"/>
                    <a:pt x="53409" y="66671"/>
                  </a:cubicBezTo>
                  <a:lnTo>
                    <a:pt x="54261" y="72035"/>
                  </a:lnTo>
                  <a:lnTo>
                    <a:pt x="68873" y="72035"/>
                  </a:lnTo>
                  <a:lnTo>
                    <a:pt x="72131" y="60105"/>
                  </a:lnTo>
                  <a:cubicBezTo>
                    <a:pt x="81329" y="54190"/>
                    <a:pt x="87244" y="44992"/>
                    <a:pt x="87244" y="34666"/>
                  </a:cubicBezTo>
                  <a:cubicBezTo>
                    <a:pt x="87244" y="16821"/>
                    <a:pt x="69549" y="2335"/>
                    <a:pt x="47720" y="2335"/>
                  </a:cubicBezTo>
                  <a:cubicBezTo>
                    <a:pt x="41629" y="2335"/>
                    <a:pt x="35865" y="3463"/>
                    <a:pt x="30727" y="5493"/>
                  </a:cubicBezTo>
                  <a:cubicBezTo>
                    <a:pt x="28384" y="2066"/>
                    <a:pt x="24516" y="0"/>
                    <a:pt x="20428" y="0"/>
                  </a:cubicBezTo>
                  <a:close/>
                </a:path>
              </a:pathLst>
            </a:custGeom>
            <a:solidFill>
              <a:srgbClr val="FFABAB"/>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128600" y="3263375"/>
              <a:ext cx="286350" cy="137050"/>
            </a:xfrm>
            <a:custGeom>
              <a:rect b="b" l="l" r="r" t="t"/>
              <a:pathLst>
                <a:path extrusionOk="0" h="5482" w="11454">
                  <a:moveTo>
                    <a:pt x="2011" y="1"/>
                  </a:moveTo>
                  <a:cubicBezTo>
                    <a:pt x="1345" y="1"/>
                    <a:pt x="673" y="56"/>
                    <a:pt x="0" y="169"/>
                  </a:cubicBezTo>
                  <a:cubicBezTo>
                    <a:pt x="3334" y="720"/>
                    <a:pt x="6341" y="2625"/>
                    <a:pt x="8296" y="5482"/>
                  </a:cubicBezTo>
                  <a:cubicBezTo>
                    <a:pt x="9324" y="5081"/>
                    <a:pt x="10376" y="4705"/>
                    <a:pt x="11454" y="4379"/>
                  </a:cubicBezTo>
                  <a:cubicBezTo>
                    <a:pt x="9082" y="1627"/>
                    <a:pt x="5638" y="1"/>
                    <a:pt x="20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810925" y="4929875"/>
              <a:ext cx="93375" cy="8800"/>
            </a:xfrm>
            <a:custGeom>
              <a:rect b="b" l="l" r="r" t="t"/>
              <a:pathLst>
                <a:path extrusionOk="0" h="352" w="3735">
                  <a:moveTo>
                    <a:pt x="3685" y="0"/>
                  </a:moveTo>
                  <a:cubicBezTo>
                    <a:pt x="2482" y="151"/>
                    <a:pt x="1254" y="251"/>
                    <a:pt x="1" y="301"/>
                  </a:cubicBezTo>
                  <a:cubicBezTo>
                    <a:pt x="652" y="326"/>
                    <a:pt x="1329" y="351"/>
                    <a:pt x="2006" y="351"/>
                  </a:cubicBezTo>
                  <a:cubicBezTo>
                    <a:pt x="2582" y="351"/>
                    <a:pt x="3159" y="326"/>
                    <a:pt x="3735" y="301"/>
                  </a:cubicBezTo>
                  <a:lnTo>
                    <a:pt x="36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763893" y="3842300"/>
              <a:ext cx="292625" cy="243600"/>
            </a:xfrm>
            <a:custGeom>
              <a:rect b="b" l="l" r="r" t="t"/>
              <a:pathLst>
                <a:path extrusionOk="0" h="9744" w="11705">
                  <a:moveTo>
                    <a:pt x="4762" y="2500"/>
                  </a:moveTo>
                  <a:cubicBezTo>
                    <a:pt x="4813" y="2500"/>
                    <a:pt x="4913" y="2526"/>
                    <a:pt x="5013" y="2601"/>
                  </a:cubicBezTo>
                  <a:cubicBezTo>
                    <a:pt x="5690" y="3002"/>
                    <a:pt x="6216" y="4255"/>
                    <a:pt x="6191" y="4781"/>
                  </a:cubicBezTo>
                  <a:cubicBezTo>
                    <a:pt x="6191" y="4806"/>
                    <a:pt x="6166" y="4831"/>
                    <a:pt x="6166" y="4831"/>
                  </a:cubicBezTo>
                  <a:cubicBezTo>
                    <a:pt x="5489" y="4831"/>
                    <a:pt x="4813" y="4606"/>
                    <a:pt x="4437" y="4205"/>
                  </a:cubicBezTo>
                  <a:cubicBezTo>
                    <a:pt x="4236" y="4004"/>
                    <a:pt x="4036" y="3678"/>
                    <a:pt x="4261" y="3002"/>
                  </a:cubicBezTo>
                  <a:cubicBezTo>
                    <a:pt x="4336" y="2801"/>
                    <a:pt x="4437" y="2651"/>
                    <a:pt x="4562" y="2576"/>
                  </a:cubicBezTo>
                  <a:cubicBezTo>
                    <a:pt x="4612" y="2526"/>
                    <a:pt x="4687" y="2500"/>
                    <a:pt x="4762" y="2500"/>
                  </a:cubicBezTo>
                  <a:close/>
                  <a:moveTo>
                    <a:pt x="10558" y="0"/>
                  </a:moveTo>
                  <a:cubicBezTo>
                    <a:pt x="10122" y="0"/>
                    <a:pt x="9709" y="284"/>
                    <a:pt x="9600" y="721"/>
                  </a:cubicBezTo>
                  <a:cubicBezTo>
                    <a:pt x="9274" y="1899"/>
                    <a:pt x="8747" y="3077"/>
                    <a:pt x="8096" y="3854"/>
                  </a:cubicBezTo>
                  <a:cubicBezTo>
                    <a:pt x="7820" y="2726"/>
                    <a:pt x="7093" y="1473"/>
                    <a:pt x="6066" y="846"/>
                  </a:cubicBezTo>
                  <a:cubicBezTo>
                    <a:pt x="5647" y="592"/>
                    <a:pt x="5209" y="467"/>
                    <a:pt x="4771" y="467"/>
                  </a:cubicBezTo>
                  <a:cubicBezTo>
                    <a:pt x="4344" y="467"/>
                    <a:pt x="3918" y="586"/>
                    <a:pt x="3509" y="821"/>
                  </a:cubicBezTo>
                  <a:cubicBezTo>
                    <a:pt x="2983" y="1147"/>
                    <a:pt x="2557" y="1673"/>
                    <a:pt x="2331" y="2350"/>
                  </a:cubicBezTo>
                  <a:cubicBezTo>
                    <a:pt x="1905" y="3553"/>
                    <a:pt x="2131" y="4731"/>
                    <a:pt x="2958" y="5608"/>
                  </a:cubicBezTo>
                  <a:cubicBezTo>
                    <a:pt x="3509" y="6185"/>
                    <a:pt x="4261" y="6586"/>
                    <a:pt x="5113" y="6761"/>
                  </a:cubicBezTo>
                  <a:cubicBezTo>
                    <a:pt x="4838" y="6987"/>
                    <a:pt x="4562" y="7162"/>
                    <a:pt x="4261" y="7287"/>
                  </a:cubicBezTo>
                  <a:cubicBezTo>
                    <a:pt x="3662" y="7565"/>
                    <a:pt x="2961" y="7706"/>
                    <a:pt x="2197" y="7706"/>
                  </a:cubicBezTo>
                  <a:cubicBezTo>
                    <a:pt x="1650" y="7706"/>
                    <a:pt x="1072" y="7634"/>
                    <a:pt x="477" y="7488"/>
                  </a:cubicBezTo>
                  <a:lnTo>
                    <a:pt x="1" y="9443"/>
                  </a:lnTo>
                  <a:cubicBezTo>
                    <a:pt x="627" y="9618"/>
                    <a:pt x="1404" y="9744"/>
                    <a:pt x="2256" y="9744"/>
                  </a:cubicBezTo>
                  <a:cubicBezTo>
                    <a:pt x="3158" y="9744"/>
                    <a:pt x="4161" y="9593"/>
                    <a:pt x="5113" y="9142"/>
                  </a:cubicBezTo>
                  <a:cubicBezTo>
                    <a:pt x="6316" y="8591"/>
                    <a:pt x="7244" y="7663"/>
                    <a:pt x="7770" y="6586"/>
                  </a:cubicBezTo>
                  <a:cubicBezTo>
                    <a:pt x="9976" y="5734"/>
                    <a:pt x="11078" y="2927"/>
                    <a:pt x="11529" y="1297"/>
                  </a:cubicBezTo>
                  <a:cubicBezTo>
                    <a:pt x="11705" y="721"/>
                    <a:pt x="11329" y="145"/>
                    <a:pt x="10752" y="19"/>
                  </a:cubicBezTo>
                  <a:cubicBezTo>
                    <a:pt x="10688" y="6"/>
                    <a:pt x="10623" y="0"/>
                    <a:pt x="10558"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087875" y="3264350"/>
              <a:ext cx="369700" cy="364775"/>
            </a:xfrm>
            <a:custGeom>
              <a:rect b="b" l="l" r="r" t="t"/>
              <a:pathLst>
                <a:path extrusionOk="0" h="14591" w="14788">
                  <a:moveTo>
                    <a:pt x="3327" y="0"/>
                  </a:moveTo>
                  <a:cubicBezTo>
                    <a:pt x="2225" y="0"/>
                    <a:pt x="1106" y="163"/>
                    <a:pt x="0" y="506"/>
                  </a:cubicBezTo>
                  <a:cubicBezTo>
                    <a:pt x="0" y="506"/>
                    <a:pt x="5865" y="2235"/>
                    <a:pt x="9699" y="14591"/>
                  </a:cubicBezTo>
                  <a:cubicBezTo>
                    <a:pt x="9699" y="14591"/>
                    <a:pt x="14787" y="9779"/>
                    <a:pt x="14286" y="8150"/>
                  </a:cubicBezTo>
                  <a:cubicBezTo>
                    <a:pt x="12733" y="3183"/>
                    <a:pt x="8196" y="0"/>
                    <a:pt x="3327" y="0"/>
                  </a:cubicBezTo>
                  <a:close/>
                </a:path>
              </a:pathLst>
            </a:custGeom>
            <a:solidFill>
              <a:srgbClr val="FF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55925" y="3321475"/>
              <a:ext cx="547625" cy="110925"/>
            </a:xfrm>
            <a:custGeom>
              <a:rect b="b" l="l" r="r" t="t"/>
              <a:pathLst>
                <a:path extrusionOk="0" h="4437" w="21905">
                  <a:moveTo>
                    <a:pt x="12707" y="0"/>
                  </a:moveTo>
                  <a:cubicBezTo>
                    <a:pt x="8321" y="0"/>
                    <a:pt x="4085" y="451"/>
                    <a:pt x="0" y="1253"/>
                  </a:cubicBezTo>
                  <a:lnTo>
                    <a:pt x="1554" y="4436"/>
                  </a:lnTo>
                  <a:cubicBezTo>
                    <a:pt x="5163" y="3835"/>
                    <a:pt x="8872" y="3509"/>
                    <a:pt x="12707" y="3509"/>
                  </a:cubicBezTo>
                  <a:cubicBezTo>
                    <a:pt x="15288" y="3509"/>
                    <a:pt x="17820" y="3709"/>
                    <a:pt x="20301" y="3985"/>
                  </a:cubicBezTo>
                  <a:lnTo>
                    <a:pt x="21905" y="677"/>
                  </a:lnTo>
                  <a:cubicBezTo>
                    <a:pt x="18922" y="276"/>
                    <a:pt x="15840" y="0"/>
                    <a:pt x="12707" y="0"/>
                  </a:cubicBezTo>
                  <a:close/>
                </a:path>
              </a:pathLst>
            </a:custGeom>
            <a:solidFill>
              <a:srgbClr val="2F3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89125" y="3026350"/>
              <a:ext cx="473700" cy="473700"/>
            </a:xfrm>
            <a:custGeom>
              <a:rect b="b" l="l" r="r" t="t"/>
              <a:pathLst>
                <a:path extrusionOk="0" h="18948" w="18948">
                  <a:moveTo>
                    <a:pt x="9474" y="0"/>
                  </a:moveTo>
                  <a:cubicBezTo>
                    <a:pt x="4236" y="0"/>
                    <a:pt x="0" y="4236"/>
                    <a:pt x="0" y="9474"/>
                  </a:cubicBezTo>
                  <a:cubicBezTo>
                    <a:pt x="0" y="14712"/>
                    <a:pt x="4236" y="18948"/>
                    <a:pt x="9474" y="18948"/>
                  </a:cubicBezTo>
                  <a:cubicBezTo>
                    <a:pt x="14712" y="18948"/>
                    <a:pt x="18948" y="14712"/>
                    <a:pt x="18948" y="9474"/>
                  </a:cubicBezTo>
                  <a:cubicBezTo>
                    <a:pt x="18948" y="4236"/>
                    <a:pt x="14712"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642375" y="3102375"/>
              <a:ext cx="367200" cy="321650"/>
            </a:xfrm>
            <a:custGeom>
              <a:rect b="b" l="l" r="r" t="t"/>
              <a:pathLst>
                <a:path extrusionOk="0" h="12866" w="14688">
                  <a:moveTo>
                    <a:pt x="7326" y="1"/>
                  </a:moveTo>
                  <a:cubicBezTo>
                    <a:pt x="6351" y="1"/>
                    <a:pt x="5363" y="223"/>
                    <a:pt x="4437" y="694"/>
                  </a:cubicBezTo>
                  <a:cubicBezTo>
                    <a:pt x="1279" y="2323"/>
                    <a:pt x="1" y="6183"/>
                    <a:pt x="1630" y="9340"/>
                  </a:cubicBezTo>
                  <a:cubicBezTo>
                    <a:pt x="2763" y="11572"/>
                    <a:pt x="5024" y="12865"/>
                    <a:pt x="7367" y="12865"/>
                  </a:cubicBezTo>
                  <a:cubicBezTo>
                    <a:pt x="8339" y="12865"/>
                    <a:pt x="9325" y="12643"/>
                    <a:pt x="10251" y="12173"/>
                  </a:cubicBezTo>
                  <a:cubicBezTo>
                    <a:pt x="13434" y="10543"/>
                    <a:pt x="14688" y="6684"/>
                    <a:pt x="13083" y="3526"/>
                  </a:cubicBezTo>
                  <a:cubicBezTo>
                    <a:pt x="11950" y="1294"/>
                    <a:pt x="9677" y="1"/>
                    <a:pt x="7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701900" y="3174525"/>
              <a:ext cx="248775" cy="180100"/>
            </a:xfrm>
            <a:custGeom>
              <a:rect b="b" l="l" r="r" t="t"/>
              <a:pathLst>
                <a:path extrusionOk="0" h="7204" w="9951">
                  <a:moveTo>
                    <a:pt x="6892" y="1"/>
                  </a:moveTo>
                  <a:cubicBezTo>
                    <a:pt x="6483" y="1"/>
                    <a:pt x="6094" y="102"/>
                    <a:pt x="5740" y="289"/>
                  </a:cubicBezTo>
                  <a:cubicBezTo>
                    <a:pt x="5264" y="515"/>
                    <a:pt x="4913" y="865"/>
                    <a:pt x="4637" y="1317"/>
                  </a:cubicBezTo>
                  <a:cubicBezTo>
                    <a:pt x="4437" y="1667"/>
                    <a:pt x="4286" y="2119"/>
                    <a:pt x="4136" y="2695"/>
                  </a:cubicBezTo>
                  <a:cubicBezTo>
                    <a:pt x="3986" y="3397"/>
                    <a:pt x="3860" y="3923"/>
                    <a:pt x="3785" y="4224"/>
                  </a:cubicBezTo>
                  <a:cubicBezTo>
                    <a:pt x="3685" y="4575"/>
                    <a:pt x="3535" y="4800"/>
                    <a:pt x="3334" y="4875"/>
                  </a:cubicBezTo>
                  <a:cubicBezTo>
                    <a:pt x="3184" y="4976"/>
                    <a:pt x="3083" y="4976"/>
                    <a:pt x="3058" y="4976"/>
                  </a:cubicBezTo>
                  <a:cubicBezTo>
                    <a:pt x="2883" y="4951"/>
                    <a:pt x="2783" y="4875"/>
                    <a:pt x="2682" y="4725"/>
                  </a:cubicBezTo>
                  <a:cubicBezTo>
                    <a:pt x="2657" y="4625"/>
                    <a:pt x="2632" y="4550"/>
                    <a:pt x="2682" y="4424"/>
                  </a:cubicBezTo>
                  <a:cubicBezTo>
                    <a:pt x="2733" y="4249"/>
                    <a:pt x="2908" y="4048"/>
                    <a:pt x="3209" y="3823"/>
                  </a:cubicBezTo>
                  <a:lnTo>
                    <a:pt x="3560" y="3597"/>
                  </a:lnTo>
                  <a:lnTo>
                    <a:pt x="2457" y="1743"/>
                  </a:lnTo>
                  <a:lnTo>
                    <a:pt x="2081" y="1968"/>
                  </a:lnTo>
                  <a:cubicBezTo>
                    <a:pt x="1580" y="2269"/>
                    <a:pt x="1179" y="2670"/>
                    <a:pt x="928" y="3121"/>
                  </a:cubicBezTo>
                  <a:cubicBezTo>
                    <a:pt x="652" y="3597"/>
                    <a:pt x="552" y="4099"/>
                    <a:pt x="627" y="4625"/>
                  </a:cubicBezTo>
                  <a:lnTo>
                    <a:pt x="1" y="4951"/>
                  </a:lnTo>
                  <a:lnTo>
                    <a:pt x="903" y="6755"/>
                  </a:lnTo>
                  <a:lnTo>
                    <a:pt x="1504" y="6454"/>
                  </a:lnTo>
                  <a:cubicBezTo>
                    <a:pt x="1730" y="6705"/>
                    <a:pt x="2006" y="6906"/>
                    <a:pt x="2306" y="7031"/>
                  </a:cubicBezTo>
                  <a:cubicBezTo>
                    <a:pt x="2588" y="7146"/>
                    <a:pt x="2874" y="7204"/>
                    <a:pt x="3165" y="7204"/>
                  </a:cubicBezTo>
                  <a:cubicBezTo>
                    <a:pt x="3572" y="7204"/>
                    <a:pt x="3988" y="7089"/>
                    <a:pt x="4412" y="6855"/>
                  </a:cubicBezTo>
                  <a:cubicBezTo>
                    <a:pt x="4788" y="6655"/>
                    <a:pt x="5139" y="6304"/>
                    <a:pt x="5414" y="5803"/>
                  </a:cubicBezTo>
                  <a:cubicBezTo>
                    <a:pt x="5615" y="5502"/>
                    <a:pt x="5790" y="5076"/>
                    <a:pt x="5915" y="4600"/>
                  </a:cubicBezTo>
                  <a:cubicBezTo>
                    <a:pt x="5941" y="4449"/>
                    <a:pt x="6016" y="4174"/>
                    <a:pt x="6066" y="3773"/>
                  </a:cubicBezTo>
                  <a:cubicBezTo>
                    <a:pt x="6116" y="3447"/>
                    <a:pt x="6191" y="3221"/>
                    <a:pt x="6241" y="3071"/>
                  </a:cubicBezTo>
                  <a:cubicBezTo>
                    <a:pt x="6367" y="2670"/>
                    <a:pt x="6567" y="2419"/>
                    <a:pt x="6793" y="2319"/>
                  </a:cubicBezTo>
                  <a:cubicBezTo>
                    <a:pt x="6918" y="2244"/>
                    <a:pt x="7043" y="2219"/>
                    <a:pt x="7144" y="2219"/>
                  </a:cubicBezTo>
                  <a:cubicBezTo>
                    <a:pt x="7219" y="2244"/>
                    <a:pt x="7294" y="2269"/>
                    <a:pt x="7344" y="2369"/>
                  </a:cubicBezTo>
                  <a:cubicBezTo>
                    <a:pt x="7394" y="2469"/>
                    <a:pt x="7419" y="2545"/>
                    <a:pt x="7394" y="2595"/>
                  </a:cubicBezTo>
                  <a:cubicBezTo>
                    <a:pt x="7344" y="2745"/>
                    <a:pt x="7219" y="2896"/>
                    <a:pt x="7018" y="3046"/>
                  </a:cubicBezTo>
                  <a:lnTo>
                    <a:pt x="6642" y="3271"/>
                  </a:lnTo>
                  <a:lnTo>
                    <a:pt x="7921" y="5051"/>
                  </a:lnTo>
                  <a:lnTo>
                    <a:pt x="8271" y="4850"/>
                  </a:lnTo>
                  <a:cubicBezTo>
                    <a:pt x="8848" y="4474"/>
                    <a:pt x="9224" y="3973"/>
                    <a:pt x="9374" y="3297"/>
                  </a:cubicBezTo>
                  <a:cubicBezTo>
                    <a:pt x="9424" y="3021"/>
                    <a:pt x="9449" y="2745"/>
                    <a:pt x="9399" y="2444"/>
                  </a:cubicBezTo>
                  <a:lnTo>
                    <a:pt x="9951" y="2144"/>
                  </a:lnTo>
                  <a:lnTo>
                    <a:pt x="9023" y="339"/>
                  </a:lnTo>
                  <a:lnTo>
                    <a:pt x="8472" y="640"/>
                  </a:lnTo>
                  <a:cubicBezTo>
                    <a:pt x="8096" y="264"/>
                    <a:pt x="7645" y="63"/>
                    <a:pt x="7144" y="13"/>
                  </a:cubicBezTo>
                  <a:cubicBezTo>
                    <a:pt x="7059" y="5"/>
                    <a:pt x="6975" y="1"/>
                    <a:pt x="6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592875" y="3409175"/>
              <a:ext cx="466825" cy="283875"/>
            </a:xfrm>
            <a:custGeom>
              <a:rect b="b" l="l" r="r" t="t"/>
              <a:pathLst>
                <a:path extrusionOk="0" h="11355" w="18673">
                  <a:moveTo>
                    <a:pt x="11229" y="1"/>
                  </a:moveTo>
                  <a:cubicBezTo>
                    <a:pt x="7394" y="1"/>
                    <a:pt x="3685" y="327"/>
                    <a:pt x="76" y="928"/>
                  </a:cubicBezTo>
                  <a:lnTo>
                    <a:pt x="1" y="803"/>
                  </a:lnTo>
                  <a:lnTo>
                    <a:pt x="1" y="11354"/>
                  </a:lnTo>
                  <a:lnTo>
                    <a:pt x="18673" y="11354"/>
                  </a:lnTo>
                  <a:lnTo>
                    <a:pt x="18673" y="452"/>
                  </a:lnTo>
                  <a:cubicBezTo>
                    <a:pt x="16216" y="201"/>
                    <a:pt x="13760" y="1"/>
                    <a:pt x="11229" y="1"/>
                  </a:cubicBezTo>
                  <a:close/>
                </a:path>
              </a:pathLst>
            </a:custGeom>
            <a:solidFill>
              <a:srgbClr val="FF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057800" y="3906050"/>
              <a:ext cx="114675" cy="114700"/>
            </a:xfrm>
            <a:custGeom>
              <a:rect b="b" l="l" r="r" t="t"/>
              <a:pathLst>
                <a:path extrusionOk="0" h="4588" w="4587">
                  <a:moveTo>
                    <a:pt x="2281" y="1"/>
                  </a:moveTo>
                  <a:cubicBezTo>
                    <a:pt x="1028" y="1"/>
                    <a:pt x="0" y="1028"/>
                    <a:pt x="0" y="2281"/>
                  </a:cubicBezTo>
                  <a:cubicBezTo>
                    <a:pt x="0" y="3560"/>
                    <a:pt x="1028" y="4587"/>
                    <a:pt x="2281" y="4587"/>
                  </a:cubicBezTo>
                  <a:cubicBezTo>
                    <a:pt x="3559" y="4587"/>
                    <a:pt x="4587" y="3560"/>
                    <a:pt x="4587" y="2281"/>
                  </a:cubicBezTo>
                  <a:cubicBezTo>
                    <a:pt x="4587" y="1028"/>
                    <a:pt x="3559" y="1"/>
                    <a:pt x="2281" y="1"/>
                  </a:cubicBezTo>
                  <a:close/>
                </a:path>
              </a:pathLst>
            </a:custGeom>
            <a:solidFill>
              <a:srgbClr val="2F3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5816024" y="784846"/>
            <a:ext cx="647914" cy="647927"/>
            <a:chOff x="3312800" y="1179225"/>
            <a:chExt cx="473725" cy="473700"/>
          </a:xfrm>
        </p:grpSpPr>
        <p:sp>
          <p:nvSpPr>
            <p:cNvPr id="64" name="Google Shape;64;p2"/>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366075" y="1255250"/>
              <a:ext cx="367175" cy="321750"/>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424950" y="1327400"/>
              <a:ext cx="249400" cy="180100"/>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2"/>
          <p:cNvGrpSpPr/>
          <p:nvPr/>
        </p:nvGrpSpPr>
        <p:grpSpPr>
          <a:xfrm rot="-2700000">
            <a:off x="6880532" y="1144947"/>
            <a:ext cx="303286" cy="303337"/>
            <a:chOff x="3312800" y="1179225"/>
            <a:chExt cx="473725" cy="473700"/>
          </a:xfrm>
        </p:grpSpPr>
        <p:sp>
          <p:nvSpPr>
            <p:cNvPr id="68" name="Google Shape;68;p2"/>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394319" y="1278762"/>
              <a:ext cx="312099" cy="273488"/>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439806" y="1335618"/>
              <a:ext cx="220794" cy="159443"/>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rot="-6999057">
            <a:off x="7879544" y="1346743"/>
            <a:ext cx="522883" cy="522961"/>
            <a:chOff x="3312800" y="1179225"/>
            <a:chExt cx="473725" cy="473700"/>
          </a:xfrm>
        </p:grpSpPr>
        <p:sp>
          <p:nvSpPr>
            <p:cNvPr id="72" name="Google Shape;72;p2"/>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366075" y="1255250"/>
              <a:ext cx="367175" cy="321750"/>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424950" y="1327400"/>
              <a:ext cx="249400" cy="180100"/>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rot="-4500057">
            <a:off x="7391550" y="564113"/>
            <a:ext cx="542910" cy="542940"/>
            <a:chOff x="3312800" y="1179225"/>
            <a:chExt cx="473725" cy="473700"/>
          </a:xfrm>
        </p:grpSpPr>
        <p:sp>
          <p:nvSpPr>
            <p:cNvPr id="76" name="Google Shape;76;p2"/>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366075" y="1255250"/>
              <a:ext cx="367175" cy="321750"/>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424950" y="1327400"/>
              <a:ext cx="249400" cy="180100"/>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
          <p:cNvSpPr/>
          <p:nvPr/>
        </p:nvSpPr>
        <p:spPr>
          <a:xfrm>
            <a:off x="8129722" y="40717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8341622" y="21191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741347" y="4454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387522" y="44677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48" name="Shape 648"/>
        <p:cNvGrpSpPr/>
        <p:nvPr/>
      </p:nvGrpSpPr>
      <p:grpSpPr>
        <a:xfrm>
          <a:off x="0" y="0"/>
          <a:ext cx="0" cy="0"/>
          <a:chOff x="0" y="0"/>
          <a:chExt cx="0" cy="0"/>
        </a:xfrm>
      </p:grpSpPr>
      <p:grpSp>
        <p:nvGrpSpPr>
          <p:cNvPr id="649" name="Google Shape;649;p11"/>
          <p:cNvGrpSpPr/>
          <p:nvPr/>
        </p:nvGrpSpPr>
        <p:grpSpPr>
          <a:xfrm>
            <a:off x="-138170" y="-299471"/>
            <a:ext cx="9864554" cy="5548495"/>
            <a:chOff x="238125" y="822050"/>
            <a:chExt cx="7136850" cy="4051475"/>
          </a:xfrm>
        </p:grpSpPr>
        <p:sp>
          <p:nvSpPr>
            <p:cNvPr id="650" name="Google Shape;650;p11"/>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11"/>
          <p:cNvSpPr/>
          <p:nvPr/>
        </p:nvSpPr>
        <p:spPr>
          <a:xfrm>
            <a:off x="713200" y="979525"/>
            <a:ext cx="4176600" cy="24375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713200" y="3553800"/>
            <a:ext cx="4176600" cy="5700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txBox="1"/>
          <p:nvPr>
            <p:ph hasCustomPrompt="1" type="title"/>
          </p:nvPr>
        </p:nvSpPr>
        <p:spPr>
          <a:xfrm>
            <a:off x="741400" y="1370813"/>
            <a:ext cx="41484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0" name="Google Shape;690;p11"/>
          <p:cNvSpPr txBox="1"/>
          <p:nvPr>
            <p:ph idx="1" type="body"/>
          </p:nvPr>
        </p:nvSpPr>
        <p:spPr>
          <a:xfrm>
            <a:off x="741400" y="3553799"/>
            <a:ext cx="4148400" cy="559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691" name="Google Shape;691;p11"/>
          <p:cNvGrpSpPr/>
          <p:nvPr/>
        </p:nvGrpSpPr>
        <p:grpSpPr>
          <a:xfrm>
            <a:off x="5879425" y="3797581"/>
            <a:ext cx="630680" cy="631105"/>
            <a:chOff x="1300400" y="1688700"/>
            <a:chExt cx="481950" cy="482275"/>
          </a:xfrm>
        </p:grpSpPr>
        <p:sp>
          <p:nvSpPr>
            <p:cNvPr id="692" name="Google Shape;692;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693" name="Google Shape;693;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E69138"/>
            </a:solidFill>
            <a:ln cap="flat" cmpd="sng" w="76200">
              <a:solidFill>
                <a:srgbClr val="A54D0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rgbClr val="A54D05"/>
                  </a:solidFill>
                  <a:latin typeface="Dosis"/>
                  <a:ea typeface="Dosis"/>
                  <a:cs typeface="Dosis"/>
                  <a:sym typeface="Dosis"/>
                </a:rPr>
                <a:t>1¢</a:t>
              </a:r>
              <a:endParaRPr b="1" sz="2300">
                <a:solidFill>
                  <a:srgbClr val="A54D05"/>
                </a:solidFill>
                <a:latin typeface="Dosis"/>
                <a:ea typeface="Dosis"/>
                <a:cs typeface="Dosis"/>
                <a:sym typeface="Dosis"/>
              </a:endParaRPr>
            </a:p>
          </p:txBody>
        </p:sp>
      </p:grpSp>
      <p:grpSp>
        <p:nvGrpSpPr>
          <p:cNvPr id="694" name="Google Shape;694;p11"/>
          <p:cNvGrpSpPr/>
          <p:nvPr/>
        </p:nvGrpSpPr>
        <p:grpSpPr>
          <a:xfrm>
            <a:off x="5808328" y="2744441"/>
            <a:ext cx="701334" cy="701758"/>
            <a:chOff x="1300400" y="1688700"/>
            <a:chExt cx="481950" cy="482275"/>
          </a:xfrm>
        </p:grpSpPr>
        <p:sp>
          <p:nvSpPr>
            <p:cNvPr id="695" name="Google Shape;695;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999999"/>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696" name="Google Shape;696;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99999"/>
                  </a:solidFill>
                  <a:latin typeface="Dosis"/>
                  <a:ea typeface="Dosis"/>
                  <a:cs typeface="Dosis"/>
                  <a:sym typeface="Dosis"/>
                </a:rPr>
                <a:t>5¢</a:t>
              </a:r>
              <a:endParaRPr b="1" sz="3000">
                <a:solidFill>
                  <a:srgbClr val="999999"/>
                </a:solidFill>
                <a:latin typeface="Dosis"/>
                <a:ea typeface="Dosis"/>
                <a:cs typeface="Dosis"/>
                <a:sym typeface="Dosis"/>
              </a:endParaRPr>
            </a:p>
          </p:txBody>
        </p:sp>
      </p:grpSp>
      <p:grpSp>
        <p:nvGrpSpPr>
          <p:cNvPr id="697" name="Google Shape;697;p11"/>
          <p:cNvGrpSpPr/>
          <p:nvPr/>
        </p:nvGrpSpPr>
        <p:grpSpPr>
          <a:xfrm>
            <a:off x="5879430" y="714815"/>
            <a:ext cx="559110" cy="559487"/>
            <a:chOff x="1300400" y="1688700"/>
            <a:chExt cx="481950" cy="482275"/>
          </a:xfrm>
        </p:grpSpPr>
        <p:sp>
          <p:nvSpPr>
            <p:cNvPr id="698" name="Google Shape;698;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699" name="Google Shape;699;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Dosis"/>
                  <a:ea typeface="Dosis"/>
                  <a:cs typeface="Dosis"/>
                  <a:sym typeface="Dosis"/>
                </a:rPr>
                <a:t>10¢</a:t>
              </a:r>
              <a:endParaRPr b="1">
                <a:solidFill>
                  <a:srgbClr val="666666"/>
                </a:solidFill>
                <a:latin typeface="Dosis"/>
                <a:ea typeface="Dosis"/>
                <a:cs typeface="Dosis"/>
                <a:sym typeface="Dosis"/>
              </a:endParaRPr>
            </a:p>
          </p:txBody>
        </p:sp>
      </p:grpSp>
      <p:grpSp>
        <p:nvGrpSpPr>
          <p:cNvPr id="700" name="Google Shape;700;p11"/>
          <p:cNvGrpSpPr/>
          <p:nvPr/>
        </p:nvGrpSpPr>
        <p:grpSpPr>
          <a:xfrm>
            <a:off x="6560005" y="714815"/>
            <a:ext cx="559110" cy="559487"/>
            <a:chOff x="1300400" y="1688700"/>
            <a:chExt cx="481950" cy="482275"/>
          </a:xfrm>
        </p:grpSpPr>
        <p:sp>
          <p:nvSpPr>
            <p:cNvPr id="701" name="Google Shape;701;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702" name="Google Shape;702;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Dosis"/>
                  <a:ea typeface="Dosis"/>
                  <a:cs typeface="Dosis"/>
                  <a:sym typeface="Dosis"/>
                </a:rPr>
                <a:t>10¢</a:t>
              </a:r>
              <a:endParaRPr b="1">
                <a:solidFill>
                  <a:srgbClr val="666666"/>
                </a:solidFill>
                <a:latin typeface="Dosis"/>
                <a:ea typeface="Dosis"/>
                <a:cs typeface="Dosis"/>
                <a:sym typeface="Dosis"/>
              </a:endParaRPr>
            </a:p>
          </p:txBody>
        </p:sp>
      </p:grpSp>
      <p:grpSp>
        <p:nvGrpSpPr>
          <p:cNvPr id="703" name="Google Shape;703;p11"/>
          <p:cNvGrpSpPr/>
          <p:nvPr/>
        </p:nvGrpSpPr>
        <p:grpSpPr>
          <a:xfrm>
            <a:off x="7240580" y="714815"/>
            <a:ext cx="559110" cy="559487"/>
            <a:chOff x="1300400" y="1688700"/>
            <a:chExt cx="481950" cy="482275"/>
          </a:xfrm>
        </p:grpSpPr>
        <p:sp>
          <p:nvSpPr>
            <p:cNvPr id="704" name="Google Shape;704;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705" name="Google Shape;705;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Dosis"/>
                  <a:ea typeface="Dosis"/>
                  <a:cs typeface="Dosis"/>
                  <a:sym typeface="Dosis"/>
                </a:rPr>
                <a:t>10¢</a:t>
              </a:r>
              <a:endParaRPr b="1">
                <a:solidFill>
                  <a:srgbClr val="666666"/>
                </a:solidFill>
                <a:latin typeface="Dosis"/>
                <a:ea typeface="Dosis"/>
                <a:cs typeface="Dosis"/>
                <a:sym typeface="Dosis"/>
              </a:endParaRPr>
            </a:p>
          </p:txBody>
        </p:sp>
      </p:grpSp>
      <p:grpSp>
        <p:nvGrpSpPr>
          <p:cNvPr id="706" name="Google Shape;706;p11"/>
          <p:cNvGrpSpPr/>
          <p:nvPr/>
        </p:nvGrpSpPr>
        <p:grpSpPr>
          <a:xfrm>
            <a:off x="5879430" y="1734940"/>
            <a:ext cx="559110" cy="559487"/>
            <a:chOff x="1300400" y="1688700"/>
            <a:chExt cx="481950" cy="482275"/>
          </a:xfrm>
        </p:grpSpPr>
        <p:sp>
          <p:nvSpPr>
            <p:cNvPr id="707" name="Google Shape;707;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708" name="Google Shape;708;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Dosis"/>
                  <a:ea typeface="Dosis"/>
                  <a:cs typeface="Dosis"/>
                  <a:sym typeface="Dosis"/>
                </a:rPr>
                <a:t>10¢</a:t>
              </a:r>
              <a:endParaRPr b="1">
                <a:solidFill>
                  <a:srgbClr val="666666"/>
                </a:solidFill>
                <a:latin typeface="Dosis"/>
                <a:ea typeface="Dosis"/>
                <a:cs typeface="Dosis"/>
                <a:sym typeface="Dosis"/>
              </a:endParaRPr>
            </a:p>
          </p:txBody>
        </p:sp>
      </p:grpSp>
      <p:grpSp>
        <p:nvGrpSpPr>
          <p:cNvPr id="709" name="Google Shape;709;p11"/>
          <p:cNvGrpSpPr/>
          <p:nvPr/>
        </p:nvGrpSpPr>
        <p:grpSpPr>
          <a:xfrm>
            <a:off x="6555893" y="1734940"/>
            <a:ext cx="559110" cy="559487"/>
            <a:chOff x="1300400" y="1688700"/>
            <a:chExt cx="481950" cy="482275"/>
          </a:xfrm>
        </p:grpSpPr>
        <p:sp>
          <p:nvSpPr>
            <p:cNvPr id="710" name="Google Shape;710;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711" name="Google Shape;711;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Dosis"/>
                  <a:ea typeface="Dosis"/>
                  <a:cs typeface="Dosis"/>
                  <a:sym typeface="Dosis"/>
                </a:rPr>
                <a:t>10¢</a:t>
              </a:r>
              <a:endParaRPr b="1">
                <a:solidFill>
                  <a:srgbClr val="666666"/>
                </a:solidFill>
                <a:latin typeface="Dosis"/>
                <a:ea typeface="Dosis"/>
                <a:cs typeface="Dosis"/>
                <a:sym typeface="Dosis"/>
              </a:endParaRPr>
            </a:p>
          </p:txBody>
        </p:sp>
      </p:grpSp>
      <p:grpSp>
        <p:nvGrpSpPr>
          <p:cNvPr id="712" name="Google Shape;712;p11"/>
          <p:cNvGrpSpPr/>
          <p:nvPr/>
        </p:nvGrpSpPr>
        <p:grpSpPr>
          <a:xfrm>
            <a:off x="7232368" y="1734940"/>
            <a:ext cx="559110" cy="559487"/>
            <a:chOff x="1300400" y="1688700"/>
            <a:chExt cx="481950" cy="482275"/>
          </a:xfrm>
        </p:grpSpPr>
        <p:sp>
          <p:nvSpPr>
            <p:cNvPr id="713" name="Google Shape;713;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714" name="Google Shape;714;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Dosis"/>
                  <a:ea typeface="Dosis"/>
                  <a:cs typeface="Dosis"/>
                  <a:sym typeface="Dosis"/>
                </a:rPr>
                <a:t>10¢</a:t>
              </a:r>
              <a:endParaRPr b="1">
                <a:solidFill>
                  <a:srgbClr val="666666"/>
                </a:solidFill>
                <a:latin typeface="Dosis"/>
                <a:ea typeface="Dosis"/>
                <a:cs typeface="Dosis"/>
                <a:sym typeface="Dosis"/>
              </a:endParaRPr>
            </a:p>
          </p:txBody>
        </p:sp>
      </p:grpSp>
      <p:grpSp>
        <p:nvGrpSpPr>
          <p:cNvPr id="715" name="Google Shape;715;p11"/>
          <p:cNvGrpSpPr/>
          <p:nvPr/>
        </p:nvGrpSpPr>
        <p:grpSpPr>
          <a:xfrm>
            <a:off x="6786575" y="3797581"/>
            <a:ext cx="630680" cy="631105"/>
            <a:chOff x="1300400" y="1688700"/>
            <a:chExt cx="481950" cy="482275"/>
          </a:xfrm>
        </p:grpSpPr>
        <p:sp>
          <p:nvSpPr>
            <p:cNvPr id="716" name="Google Shape;716;p1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717" name="Google Shape;717;p1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E69138"/>
            </a:solidFill>
            <a:ln cap="flat" cmpd="sng" w="76200">
              <a:solidFill>
                <a:srgbClr val="A54D0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rgbClr val="A54D05"/>
                  </a:solidFill>
                  <a:latin typeface="Dosis"/>
                  <a:ea typeface="Dosis"/>
                  <a:cs typeface="Dosis"/>
                  <a:sym typeface="Dosis"/>
                </a:rPr>
                <a:t>1¢</a:t>
              </a:r>
              <a:endParaRPr b="1" sz="2300">
                <a:solidFill>
                  <a:srgbClr val="A54D05"/>
                </a:solidFill>
                <a:latin typeface="Dosis"/>
                <a:ea typeface="Dosis"/>
                <a:cs typeface="Dosis"/>
                <a:sym typeface="Dosis"/>
              </a:endParaRPr>
            </a:p>
          </p:txBody>
        </p:sp>
      </p:grpSp>
      <p:sp>
        <p:nvSpPr>
          <p:cNvPr id="718" name="Google Shape;718;p11"/>
          <p:cNvSpPr/>
          <p:nvPr/>
        </p:nvSpPr>
        <p:spPr>
          <a:xfrm>
            <a:off x="7970097" y="24499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1"/>
          <p:cNvSpPr/>
          <p:nvPr/>
        </p:nvSpPr>
        <p:spPr>
          <a:xfrm>
            <a:off x="7119122" y="28479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1"/>
          <p:cNvSpPr/>
          <p:nvPr/>
        </p:nvSpPr>
        <p:spPr>
          <a:xfrm>
            <a:off x="8119022" y="36608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1" name="Shape 7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22" name="Shape 722"/>
        <p:cNvGrpSpPr/>
        <p:nvPr/>
      </p:nvGrpSpPr>
      <p:grpSpPr>
        <a:xfrm>
          <a:off x="0" y="0"/>
          <a:ext cx="0" cy="0"/>
          <a:chOff x="0" y="0"/>
          <a:chExt cx="0" cy="0"/>
        </a:xfrm>
      </p:grpSpPr>
      <p:grpSp>
        <p:nvGrpSpPr>
          <p:cNvPr id="723" name="Google Shape;723;p13"/>
          <p:cNvGrpSpPr/>
          <p:nvPr/>
        </p:nvGrpSpPr>
        <p:grpSpPr>
          <a:xfrm>
            <a:off x="-138170" y="-299471"/>
            <a:ext cx="9864554" cy="5548495"/>
            <a:chOff x="238125" y="822050"/>
            <a:chExt cx="7136850" cy="4051475"/>
          </a:xfrm>
        </p:grpSpPr>
        <p:sp>
          <p:nvSpPr>
            <p:cNvPr id="724" name="Google Shape;724;p13"/>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13"/>
          <p:cNvSpPr/>
          <p:nvPr/>
        </p:nvSpPr>
        <p:spPr>
          <a:xfrm>
            <a:off x="1690250" y="1488900"/>
            <a:ext cx="2749500" cy="1399800"/>
          </a:xfrm>
          <a:prstGeom prst="roundRect">
            <a:avLst>
              <a:gd fmla="val 11561"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1722501" y="3169600"/>
            <a:ext cx="2749500" cy="1399800"/>
          </a:xfrm>
          <a:prstGeom prst="roundRect">
            <a:avLst>
              <a:gd fmla="val 11561"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5673500" y="1488900"/>
            <a:ext cx="2749500" cy="1399800"/>
          </a:xfrm>
          <a:prstGeom prst="roundRect">
            <a:avLst>
              <a:gd fmla="val 11561"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5673638" y="3169600"/>
            <a:ext cx="2749500" cy="1399800"/>
          </a:xfrm>
          <a:prstGeom prst="roundRect">
            <a:avLst>
              <a:gd fmla="val 11561"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739175" y="1591325"/>
            <a:ext cx="689400" cy="689400"/>
          </a:xfrm>
          <a:prstGeom prst="ellipse">
            <a:avLst/>
          </a:prstGeom>
          <a:solidFill>
            <a:srgbClr val="FFD573"/>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4689938" y="1591325"/>
            <a:ext cx="689400" cy="689400"/>
          </a:xfrm>
          <a:prstGeom prst="ellipse">
            <a:avLst/>
          </a:prstGeom>
          <a:solidFill>
            <a:srgbClr val="FFD573"/>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773500" y="3227938"/>
            <a:ext cx="689400" cy="689400"/>
          </a:xfrm>
          <a:prstGeom prst="ellipse">
            <a:avLst/>
          </a:prstGeom>
          <a:solidFill>
            <a:srgbClr val="FFD573"/>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4700300" y="3227938"/>
            <a:ext cx="689400" cy="689400"/>
          </a:xfrm>
          <a:prstGeom prst="ellipse">
            <a:avLst/>
          </a:prstGeom>
          <a:solidFill>
            <a:srgbClr val="FFD573"/>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713250"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0" name="Google Shape;770;p13"/>
          <p:cNvSpPr txBox="1"/>
          <p:nvPr>
            <p:ph type="title"/>
          </p:nvPr>
        </p:nvSpPr>
        <p:spPr>
          <a:xfrm>
            <a:off x="1764225" y="1672175"/>
            <a:ext cx="2561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Font typeface="Prompt"/>
              <a:buNone/>
              <a:defRPr sz="2400">
                <a:latin typeface="Prompt"/>
                <a:ea typeface="Prompt"/>
                <a:cs typeface="Prompt"/>
                <a:sym typeface="Prompt"/>
              </a:defRPr>
            </a:lvl2pPr>
            <a:lvl3pPr lvl="2" rtl="0">
              <a:spcBef>
                <a:spcPts val="0"/>
              </a:spcBef>
              <a:spcAft>
                <a:spcPts val="0"/>
              </a:spcAft>
              <a:buSzPts val="2400"/>
              <a:buFont typeface="Prompt"/>
              <a:buNone/>
              <a:defRPr sz="2400">
                <a:latin typeface="Prompt"/>
                <a:ea typeface="Prompt"/>
                <a:cs typeface="Prompt"/>
                <a:sym typeface="Prompt"/>
              </a:defRPr>
            </a:lvl3pPr>
            <a:lvl4pPr lvl="3" rtl="0">
              <a:spcBef>
                <a:spcPts val="0"/>
              </a:spcBef>
              <a:spcAft>
                <a:spcPts val="0"/>
              </a:spcAft>
              <a:buSzPts val="2400"/>
              <a:buFont typeface="Prompt"/>
              <a:buNone/>
              <a:defRPr sz="2400">
                <a:latin typeface="Prompt"/>
                <a:ea typeface="Prompt"/>
                <a:cs typeface="Prompt"/>
                <a:sym typeface="Prompt"/>
              </a:defRPr>
            </a:lvl4pPr>
            <a:lvl5pPr lvl="4" rtl="0">
              <a:spcBef>
                <a:spcPts val="0"/>
              </a:spcBef>
              <a:spcAft>
                <a:spcPts val="0"/>
              </a:spcAft>
              <a:buSzPts val="2400"/>
              <a:buFont typeface="Prompt"/>
              <a:buNone/>
              <a:defRPr sz="2400">
                <a:latin typeface="Prompt"/>
                <a:ea typeface="Prompt"/>
                <a:cs typeface="Prompt"/>
                <a:sym typeface="Prompt"/>
              </a:defRPr>
            </a:lvl5pPr>
            <a:lvl6pPr lvl="5" rtl="0">
              <a:spcBef>
                <a:spcPts val="0"/>
              </a:spcBef>
              <a:spcAft>
                <a:spcPts val="0"/>
              </a:spcAft>
              <a:buSzPts val="2400"/>
              <a:buFont typeface="Prompt"/>
              <a:buNone/>
              <a:defRPr sz="2400">
                <a:latin typeface="Prompt"/>
                <a:ea typeface="Prompt"/>
                <a:cs typeface="Prompt"/>
                <a:sym typeface="Prompt"/>
              </a:defRPr>
            </a:lvl6pPr>
            <a:lvl7pPr lvl="6" rtl="0">
              <a:spcBef>
                <a:spcPts val="0"/>
              </a:spcBef>
              <a:spcAft>
                <a:spcPts val="0"/>
              </a:spcAft>
              <a:buSzPts val="2400"/>
              <a:buFont typeface="Prompt"/>
              <a:buNone/>
              <a:defRPr sz="2400">
                <a:latin typeface="Prompt"/>
                <a:ea typeface="Prompt"/>
                <a:cs typeface="Prompt"/>
                <a:sym typeface="Prompt"/>
              </a:defRPr>
            </a:lvl7pPr>
            <a:lvl8pPr lvl="7" rtl="0">
              <a:spcBef>
                <a:spcPts val="0"/>
              </a:spcBef>
              <a:spcAft>
                <a:spcPts val="0"/>
              </a:spcAft>
              <a:buSzPts val="2400"/>
              <a:buFont typeface="Prompt"/>
              <a:buNone/>
              <a:defRPr sz="2400">
                <a:latin typeface="Prompt"/>
                <a:ea typeface="Prompt"/>
                <a:cs typeface="Prompt"/>
                <a:sym typeface="Prompt"/>
              </a:defRPr>
            </a:lvl8pPr>
            <a:lvl9pPr lvl="8" rtl="0">
              <a:spcBef>
                <a:spcPts val="0"/>
              </a:spcBef>
              <a:spcAft>
                <a:spcPts val="0"/>
              </a:spcAft>
              <a:buSzPts val="2400"/>
              <a:buFont typeface="Prompt"/>
              <a:buNone/>
              <a:defRPr sz="2400">
                <a:latin typeface="Prompt"/>
                <a:ea typeface="Prompt"/>
                <a:cs typeface="Prompt"/>
                <a:sym typeface="Prompt"/>
              </a:defRPr>
            </a:lvl9pPr>
          </a:lstStyle>
          <a:p/>
        </p:txBody>
      </p:sp>
      <p:sp>
        <p:nvSpPr>
          <p:cNvPr id="771" name="Google Shape;771;p13"/>
          <p:cNvSpPr txBox="1"/>
          <p:nvPr>
            <p:ph hasCustomPrompt="1" idx="2" type="title"/>
          </p:nvPr>
        </p:nvSpPr>
        <p:spPr>
          <a:xfrm>
            <a:off x="834200" y="1672175"/>
            <a:ext cx="468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2"/>
                </a:solidFill>
              </a:defRPr>
            </a:lvl1pPr>
            <a:lvl2pPr lvl="1" rtl="0">
              <a:spcBef>
                <a:spcPts val="0"/>
              </a:spcBef>
              <a:spcAft>
                <a:spcPts val="0"/>
              </a:spcAft>
              <a:buSzPts val="3000"/>
              <a:buFont typeface="Prompt"/>
              <a:buNone/>
              <a:defRPr sz="3000">
                <a:latin typeface="Prompt"/>
                <a:ea typeface="Prompt"/>
                <a:cs typeface="Prompt"/>
                <a:sym typeface="Prompt"/>
              </a:defRPr>
            </a:lvl2pPr>
            <a:lvl3pPr lvl="2" rtl="0">
              <a:spcBef>
                <a:spcPts val="0"/>
              </a:spcBef>
              <a:spcAft>
                <a:spcPts val="0"/>
              </a:spcAft>
              <a:buSzPts val="3000"/>
              <a:buFont typeface="Prompt"/>
              <a:buNone/>
              <a:defRPr sz="3000">
                <a:latin typeface="Prompt"/>
                <a:ea typeface="Prompt"/>
                <a:cs typeface="Prompt"/>
                <a:sym typeface="Prompt"/>
              </a:defRPr>
            </a:lvl3pPr>
            <a:lvl4pPr lvl="3" rtl="0">
              <a:spcBef>
                <a:spcPts val="0"/>
              </a:spcBef>
              <a:spcAft>
                <a:spcPts val="0"/>
              </a:spcAft>
              <a:buSzPts val="3000"/>
              <a:buFont typeface="Prompt"/>
              <a:buNone/>
              <a:defRPr sz="3000">
                <a:latin typeface="Prompt"/>
                <a:ea typeface="Prompt"/>
                <a:cs typeface="Prompt"/>
                <a:sym typeface="Prompt"/>
              </a:defRPr>
            </a:lvl4pPr>
            <a:lvl5pPr lvl="4" rtl="0">
              <a:spcBef>
                <a:spcPts val="0"/>
              </a:spcBef>
              <a:spcAft>
                <a:spcPts val="0"/>
              </a:spcAft>
              <a:buSzPts val="3000"/>
              <a:buFont typeface="Prompt"/>
              <a:buNone/>
              <a:defRPr sz="3000">
                <a:latin typeface="Prompt"/>
                <a:ea typeface="Prompt"/>
                <a:cs typeface="Prompt"/>
                <a:sym typeface="Prompt"/>
              </a:defRPr>
            </a:lvl5pPr>
            <a:lvl6pPr lvl="5" rtl="0">
              <a:spcBef>
                <a:spcPts val="0"/>
              </a:spcBef>
              <a:spcAft>
                <a:spcPts val="0"/>
              </a:spcAft>
              <a:buSzPts val="3000"/>
              <a:buFont typeface="Prompt"/>
              <a:buNone/>
              <a:defRPr sz="3000">
                <a:latin typeface="Prompt"/>
                <a:ea typeface="Prompt"/>
                <a:cs typeface="Prompt"/>
                <a:sym typeface="Prompt"/>
              </a:defRPr>
            </a:lvl6pPr>
            <a:lvl7pPr lvl="6" rtl="0">
              <a:spcBef>
                <a:spcPts val="0"/>
              </a:spcBef>
              <a:spcAft>
                <a:spcPts val="0"/>
              </a:spcAft>
              <a:buSzPts val="3000"/>
              <a:buFont typeface="Prompt"/>
              <a:buNone/>
              <a:defRPr sz="3000">
                <a:latin typeface="Prompt"/>
                <a:ea typeface="Prompt"/>
                <a:cs typeface="Prompt"/>
                <a:sym typeface="Prompt"/>
              </a:defRPr>
            </a:lvl7pPr>
            <a:lvl8pPr lvl="7" rtl="0">
              <a:spcBef>
                <a:spcPts val="0"/>
              </a:spcBef>
              <a:spcAft>
                <a:spcPts val="0"/>
              </a:spcAft>
              <a:buSzPts val="3000"/>
              <a:buFont typeface="Prompt"/>
              <a:buNone/>
              <a:defRPr sz="3000">
                <a:latin typeface="Prompt"/>
                <a:ea typeface="Prompt"/>
                <a:cs typeface="Prompt"/>
                <a:sym typeface="Prompt"/>
              </a:defRPr>
            </a:lvl8pPr>
            <a:lvl9pPr lvl="8" rtl="0">
              <a:spcBef>
                <a:spcPts val="0"/>
              </a:spcBef>
              <a:spcAft>
                <a:spcPts val="0"/>
              </a:spcAft>
              <a:buSzPts val="3000"/>
              <a:buFont typeface="Prompt"/>
              <a:buNone/>
              <a:defRPr sz="3000">
                <a:latin typeface="Prompt"/>
                <a:ea typeface="Prompt"/>
                <a:cs typeface="Prompt"/>
                <a:sym typeface="Prompt"/>
              </a:defRPr>
            </a:lvl9pPr>
          </a:lstStyle>
          <a:p>
            <a:r>
              <a:t>xx%</a:t>
            </a:r>
          </a:p>
        </p:txBody>
      </p:sp>
      <p:sp>
        <p:nvSpPr>
          <p:cNvPr id="772" name="Google Shape;772;p13"/>
          <p:cNvSpPr txBox="1"/>
          <p:nvPr>
            <p:ph idx="1" type="subTitle"/>
          </p:nvPr>
        </p:nvSpPr>
        <p:spPr>
          <a:xfrm>
            <a:off x="1764218" y="2220600"/>
            <a:ext cx="2561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3" name="Google Shape;773;p13"/>
          <p:cNvSpPr txBox="1"/>
          <p:nvPr>
            <p:ph idx="3" type="title"/>
          </p:nvPr>
        </p:nvSpPr>
        <p:spPr>
          <a:xfrm>
            <a:off x="1796700" y="3352900"/>
            <a:ext cx="2560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Font typeface="Prompt"/>
              <a:buNone/>
              <a:defRPr sz="2400">
                <a:latin typeface="Prompt"/>
                <a:ea typeface="Prompt"/>
                <a:cs typeface="Prompt"/>
                <a:sym typeface="Prompt"/>
              </a:defRPr>
            </a:lvl2pPr>
            <a:lvl3pPr lvl="2" rtl="0">
              <a:spcBef>
                <a:spcPts val="0"/>
              </a:spcBef>
              <a:spcAft>
                <a:spcPts val="0"/>
              </a:spcAft>
              <a:buSzPts val="2400"/>
              <a:buFont typeface="Prompt"/>
              <a:buNone/>
              <a:defRPr sz="2400">
                <a:latin typeface="Prompt"/>
                <a:ea typeface="Prompt"/>
                <a:cs typeface="Prompt"/>
                <a:sym typeface="Prompt"/>
              </a:defRPr>
            </a:lvl3pPr>
            <a:lvl4pPr lvl="3" rtl="0">
              <a:spcBef>
                <a:spcPts val="0"/>
              </a:spcBef>
              <a:spcAft>
                <a:spcPts val="0"/>
              </a:spcAft>
              <a:buSzPts val="2400"/>
              <a:buFont typeface="Prompt"/>
              <a:buNone/>
              <a:defRPr sz="2400">
                <a:latin typeface="Prompt"/>
                <a:ea typeface="Prompt"/>
                <a:cs typeface="Prompt"/>
                <a:sym typeface="Prompt"/>
              </a:defRPr>
            </a:lvl4pPr>
            <a:lvl5pPr lvl="4" rtl="0">
              <a:spcBef>
                <a:spcPts val="0"/>
              </a:spcBef>
              <a:spcAft>
                <a:spcPts val="0"/>
              </a:spcAft>
              <a:buSzPts val="2400"/>
              <a:buFont typeface="Prompt"/>
              <a:buNone/>
              <a:defRPr sz="2400">
                <a:latin typeface="Prompt"/>
                <a:ea typeface="Prompt"/>
                <a:cs typeface="Prompt"/>
                <a:sym typeface="Prompt"/>
              </a:defRPr>
            </a:lvl5pPr>
            <a:lvl6pPr lvl="5" rtl="0">
              <a:spcBef>
                <a:spcPts val="0"/>
              </a:spcBef>
              <a:spcAft>
                <a:spcPts val="0"/>
              </a:spcAft>
              <a:buSzPts val="2400"/>
              <a:buFont typeface="Prompt"/>
              <a:buNone/>
              <a:defRPr sz="2400">
                <a:latin typeface="Prompt"/>
                <a:ea typeface="Prompt"/>
                <a:cs typeface="Prompt"/>
                <a:sym typeface="Prompt"/>
              </a:defRPr>
            </a:lvl6pPr>
            <a:lvl7pPr lvl="6" rtl="0">
              <a:spcBef>
                <a:spcPts val="0"/>
              </a:spcBef>
              <a:spcAft>
                <a:spcPts val="0"/>
              </a:spcAft>
              <a:buSzPts val="2400"/>
              <a:buFont typeface="Prompt"/>
              <a:buNone/>
              <a:defRPr sz="2400">
                <a:latin typeface="Prompt"/>
                <a:ea typeface="Prompt"/>
                <a:cs typeface="Prompt"/>
                <a:sym typeface="Prompt"/>
              </a:defRPr>
            </a:lvl7pPr>
            <a:lvl8pPr lvl="7" rtl="0">
              <a:spcBef>
                <a:spcPts val="0"/>
              </a:spcBef>
              <a:spcAft>
                <a:spcPts val="0"/>
              </a:spcAft>
              <a:buSzPts val="2400"/>
              <a:buFont typeface="Prompt"/>
              <a:buNone/>
              <a:defRPr sz="2400">
                <a:latin typeface="Prompt"/>
                <a:ea typeface="Prompt"/>
                <a:cs typeface="Prompt"/>
                <a:sym typeface="Prompt"/>
              </a:defRPr>
            </a:lvl8pPr>
            <a:lvl9pPr lvl="8" rtl="0">
              <a:spcBef>
                <a:spcPts val="0"/>
              </a:spcBef>
              <a:spcAft>
                <a:spcPts val="0"/>
              </a:spcAft>
              <a:buSzPts val="2400"/>
              <a:buFont typeface="Prompt"/>
              <a:buNone/>
              <a:defRPr sz="2400">
                <a:latin typeface="Prompt"/>
                <a:ea typeface="Prompt"/>
                <a:cs typeface="Prompt"/>
                <a:sym typeface="Prompt"/>
              </a:defRPr>
            </a:lvl9pPr>
          </a:lstStyle>
          <a:p/>
        </p:txBody>
      </p:sp>
      <p:sp>
        <p:nvSpPr>
          <p:cNvPr id="774" name="Google Shape;774;p13"/>
          <p:cNvSpPr txBox="1"/>
          <p:nvPr>
            <p:ph hasCustomPrompt="1" idx="4" type="title"/>
          </p:nvPr>
        </p:nvSpPr>
        <p:spPr>
          <a:xfrm>
            <a:off x="826000" y="3308788"/>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2"/>
                </a:solidFill>
              </a:defRPr>
            </a:lvl1pPr>
            <a:lvl2pPr lvl="1" rtl="0">
              <a:spcBef>
                <a:spcPts val="0"/>
              </a:spcBef>
              <a:spcAft>
                <a:spcPts val="0"/>
              </a:spcAft>
              <a:buSzPts val="3000"/>
              <a:buFont typeface="Prompt"/>
              <a:buNone/>
              <a:defRPr sz="3000">
                <a:latin typeface="Prompt"/>
                <a:ea typeface="Prompt"/>
                <a:cs typeface="Prompt"/>
                <a:sym typeface="Prompt"/>
              </a:defRPr>
            </a:lvl2pPr>
            <a:lvl3pPr lvl="2" rtl="0">
              <a:spcBef>
                <a:spcPts val="0"/>
              </a:spcBef>
              <a:spcAft>
                <a:spcPts val="0"/>
              </a:spcAft>
              <a:buSzPts val="3000"/>
              <a:buFont typeface="Prompt"/>
              <a:buNone/>
              <a:defRPr sz="3000">
                <a:latin typeface="Prompt"/>
                <a:ea typeface="Prompt"/>
                <a:cs typeface="Prompt"/>
                <a:sym typeface="Prompt"/>
              </a:defRPr>
            </a:lvl3pPr>
            <a:lvl4pPr lvl="3" rtl="0">
              <a:spcBef>
                <a:spcPts val="0"/>
              </a:spcBef>
              <a:spcAft>
                <a:spcPts val="0"/>
              </a:spcAft>
              <a:buSzPts val="3000"/>
              <a:buFont typeface="Prompt"/>
              <a:buNone/>
              <a:defRPr sz="3000">
                <a:latin typeface="Prompt"/>
                <a:ea typeface="Prompt"/>
                <a:cs typeface="Prompt"/>
                <a:sym typeface="Prompt"/>
              </a:defRPr>
            </a:lvl4pPr>
            <a:lvl5pPr lvl="4" rtl="0">
              <a:spcBef>
                <a:spcPts val="0"/>
              </a:spcBef>
              <a:spcAft>
                <a:spcPts val="0"/>
              </a:spcAft>
              <a:buSzPts val="3000"/>
              <a:buFont typeface="Prompt"/>
              <a:buNone/>
              <a:defRPr sz="3000">
                <a:latin typeface="Prompt"/>
                <a:ea typeface="Prompt"/>
                <a:cs typeface="Prompt"/>
                <a:sym typeface="Prompt"/>
              </a:defRPr>
            </a:lvl5pPr>
            <a:lvl6pPr lvl="5" rtl="0">
              <a:spcBef>
                <a:spcPts val="0"/>
              </a:spcBef>
              <a:spcAft>
                <a:spcPts val="0"/>
              </a:spcAft>
              <a:buSzPts val="3000"/>
              <a:buFont typeface="Prompt"/>
              <a:buNone/>
              <a:defRPr sz="3000">
                <a:latin typeface="Prompt"/>
                <a:ea typeface="Prompt"/>
                <a:cs typeface="Prompt"/>
                <a:sym typeface="Prompt"/>
              </a:defRPr>
            </a:lvl6pPr>
            <a:lvl7pPr lvl="6" rtl="0">
              <a:spcBef>
                <a:spcPts val="0"/>
              </a:spcBef>
              <a:spcAft>
                <a:spcPts val="0"/>
              </a:spcAft>
              <a:buSzPts val="3000"/>
              <a:buFont typeface="Prompt"/>
              <a:buNone/>
              <a:defRPr sz="3000">
                <a:latin typeface="Prompt"/>
                <a:ea typeface="Prompt"/>
                <a:cs typeface="Prompt"/>
                <a:sym typeface="Prompt"/>
              </a:defRPr>
            </a:lvl7pPr>
            <a:lvl8pPr lvl="7" rtl="0">
              <a:spcBef>
                <a:spcPts val="0"/>
              </a:spcBef>
              <a:spcAft>
                <a:spcPts val="0"/>
              </a:spcAft>
              <a:buSzPts val="3000"/>
              <a:buFont typeface="Prompt"/>
              <a:buNone/>
              <a:defRPr sz="3000">
                <a:latin typeface="Prompt"/>
                <a:ea typeface="Prompt"/>
                <a:cs typeface="Prompt"/>
                <a:sym typeface="Prompt"/>
              </a:defRPr>
            </a:lvl8pPr>
            <a:lvl9pPr lvl="8" rtl="0">
              <a:spcBef>
                <a:spcPts val="0"/>
              </a:spcBef>
              <a:spcAft>
                <a:spcPts val="0"/>
              </a:spcAft>
              <a:buSzPts val="3000"/>
              <a:buFont typeface="Prompt"/>
              <a:buNone/>
              <a:defRPr sz="3000">
                <a:latin typeface="Prompt"/>
                <a:ea typeface="Prompt"/>
                <a:cs typeface="Prompt"/>
                <a:sym typeface="Prompt"/>
              </a:defRPr>
            </a:lvl9pPr>
          </a:lstStyle>
          <a:p>
            <a:r>
              <a:t>xx%</a:t>
            </a:r>
          </a:p>
        </p:txBody>
      </p:sp>
      <p:sp>
        <p:nvSpPr>
          <p:cNvPr id="775" name="Google Shape;775;p13"/>
          <p:cNvSpPr txBox="1"/>
          <p:nvPr>
            <p:ph idx="5" type="subTitle"/>
          </p:nvPr>
        </p:nvSpPr>
        <p:spPr>
          <a:xfrm>
            <a:off x="1796689" y="3901325"/>
            <a:ext cx="2561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6" name="Google Shape;776;p13"/>
          <p:cNvSpPr txBox="1"/>
          <p:nvPr>
            <p:ph idx="6" type="title"/>
          </p:nvPr>
        </p:nvSpPr>
        <p:spPr>
          <a:xfrm>
            <a:off x="5801425" y="1634725"/>
            <a:ext cx="2560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Font typeface="Prompt"/>
              <a:buNone/>
              <a:defRPr sz="2400">
                <a:latin typeface="Prompt"/>
                <a:ea typeface="Prompt"/>
                <a:cs typeface="Prompt"/>
                <a:sym typeface="Prompt"/>
              </a:defRPr>
            </a:lvl2pPr>
            <a:lvl3pPr lvl="2" rtl="0">
              <a:spcBef>
                <a:spcPts val="0"/>
              </a:spcBef>
              <a:spcAft>
                <a:spcPts val="0"/>
              </a:spcAft>
              <a:buSzPts val="2400"/>
              <a:buFont typeface="Prompt"/>
              <a:buNone/>
              <a:defRPr sz="2400">
                <a:latin typeface="Prompt"/>
                <a:ea typeface="Prompt"/>
                <a:cs typeface="Prompt"/>
                <a:sym typeface="Prompt"/>
              </a:defRPr>
            </a:lvl3pPr>
            <a:lvl4pPr lvl="3" rtl="0">
              <a:spcBef>
                <a:spcPts val="0"/>
              </a:spcBef>
              <a:spcAft>
                <a:spcPts val="0"/>
              </a:spcAft>
              <a:buSzPts val="2400"/>
              <a:buFont typeface="Prompt"/>
              <a:buNone/>
              <a:defRPr sz="2400">
                <a:latin typeface="Prompt"/>
                <a:ea typeface="Prompt"/>
                <a:cs typeface="Prompt"/>
                <a:sym typeface="Prompt"/>
              </a:defRPr>
            </a:lvl4pPr>
            <a:lvl5pPr lvl="4" rtl="0">
              <a:spcBef>
                <a:spcPts val="0"/>
              </a:spcBef>
              <a:spcAft>
                <a:spcPts val="0"/>
              </a:spcAft>
              <a:buSzPts val="2400"/>
              <a:buFont typeface="Prompt"/>
              <a:buNone/>
              <a:defRPr sz="2400">
                <a:latin typeface="Prompt"/>
                <a:ea typeface="Prompt"/>
                <a:cs typeface="Prompt"/>
                <a:sym typeface="Prompt"/>
              </a:defRPr>
            </a:lvl5pPr>
            <a:lvl6pPr lvl="5" rtl="0">
              <a:spcBef>
                <a:spcPts val="0"/>
              </a:spcBef>
              <a:spcAft>
                <a:spcPts val="0"/>
              </a:spcAft>
              <a:buSzPts val="2400"/>
              <a:buFont typeface="Prompt"/>
              <a:buNone/>
              <a:defRPr sz="2400">
                <a:latin typeface="Prompt"/>
                <a:ea typeface="Prompt"/>
                <a:cs typeface="Prompt"/>
                <a:sym typeface="Prompt"/>
              </a:defRPr>
            </a:lvl6pPr>
            <a:lvl7pPr lvl="6" rtl="0">
              <a:spcBef>
                <a:spcPts val="0"/>
              </a:spcBef>
              <a:spcAft>
                <a:spcPts val="0"/>
              </a:spcAft>
              <a:buSzPts val="2400"/>
              <a:buFont typeface="Prompt"/>
              <a:buNone/>
              <a:defRPr sz="2400">
                <a:latin typeface="Prompt"/>
                <a:ea typeface="Prompt"/>
                <a:cs typeface="Prompt"/>
                <a:sym typeface="Prompt"/>
              </a:defRPr>
            </a:lvl7pPr>
            <a:lvl8pPr lvl="7" rtl="0">
              <a:spcBef>
                <a:spcPts val="0"/>
              </a:spcBef>
              <a:spcAft>
                <a:spcPts val="0"/>
              </a:spcAft>
              <a:buSzPts val="2400"/>
              <a:buFont typeface="Prompt"/>
              <a:buNone/>
              <a:defRPr sz="2400">
                <a:latin typeface="Prompt"/>
                <a:ea typeface="Prompt"/>
                <a:cs typeface="Prompt"/>
                <a:sym typeface="Prompt"/>
              </a:defRPr>
            </a:lvl8pPr>
            <a:lvl9pPr lvl="8" rtl="0">
              <a:spcBef>
                <a:spcPts val="0"/>
              </a:spcBef>
              <a:spcAft>
                <a:spcPts val="0"/>
              </a:spcAft>
              <a:buSzPts val="2400"/>
              <a:buFont typeface="Prompt"/>
              <a:buNone/>
              <a:defRPr sz="2400">
                <a:latin typeface="Prompt"/>
                <a:ea typeface="Prompt"/>
                <a:cs typeface="Prompt"/>
                <a:sym typeface="Prompt"/>
              </a:defRPr>
            </a:lvl9pPr>
          </a:lstStyle>
          <a:p/>
        </p:txBody>
      </p:sp>
      <p:sp>
        <p:nvSpPr>
          <p:cNvPr id="777" name="Google Shape;777;p13"/>
          <p:cNvSpPr txBox="1"/>
          <p:nvPr>
            <p:ph hasCustomPrompt="1" idx="7" type="title"/>
          </p:nvPr>
        </p:nvSpPr>
        <p:spPr>
          <a:xfrm>
            <a:off x="4742438" y="1634725"/>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2"/>
                </a:solidFill>
              </a:defRPr>
            </a:lvl1pPr>
            <a:lvl2pPr lvl="1" rtl="0">
              <a:spcBef>
                <a:spcPts val="0"/>
              </a:spcBef>
              <a:spcAft>
                <a:spcPts val="0"/>
              </a:spcAft>
              <a:buSzPts val="3000"/>
              <a:buFont typeface="Prompt"/>
              <a:buNone/>
              <a:defRPr sz="3000">
                <a:latin typeface="Prompt"/>
                <a:ea typeface="Prompt"/>
                <a:cs typeface="Prompt"/>
                <a:sym typeface="Prompt"/>
              </a:defRPr>
            </a:lvl2pPr>
            <a:lvl3pPr lvl="2" rtl="0">
              <a:spcBef>
                <a:spcPts val="0"/>
              </a:spcBef>
              <a:spcAft>
                <a:spcPts val="0"/>
              </a:spcAft>
              <a:buSzPts val="3000"/>
              <a:buFont typeface="Prompt"/>
              <a:buNone/>
              <a:defRPr sz="3000">
                <a:latin typeface="Prompt"/>
                <a:ea typeface="Prompt"/>
                <a:cs typeface="Prompt"/>
                <a:sym typeface="Prompt"/>
              </a:defRPr>
            </a:lvl3pPr>
            <a:lvl4pPr lvl="3" rtl="0">
              <a:spcBef>
                <a:spcPts val="0"/>
              </a:spcBef>
              <a:spcAft>
                <a:spcPts val="0"/>
              </a:spcAft>
              <a:buSzPts val="3000"/>
              <a:buFont typeface="Prompt"/>
              <a:buNone/>
              <a:defRPr sz="3000">
                <a:latin typeface="Prompt"/>
                <a:ea typeface="Prompt"/>
                <a:cs typeface="Prompt"/>
                <a:sym typeface="Prompt"/>
              </a:defRPr>
            </a:lvl4pPr>
            <a:lvl5pPr lvl="4" rtl="0">
              <a:spcBef>
                <a:spcPts val="0"/>
              </a:spcBef>
              <a:spcAft>
                <a:spcPts val="0"/>
              </a:spcAft>
              <a:buSzPts val="3000"/>
              <a:buFont typeface="Prompt"/>
              <a:buNone/>
              <a:defRPr sz="3000">
                <a:latin typeface="Prompt"/>
                <a:ea typeface="Prompt"/>
                <a:cs typeface="Prompt"/>
                <a:sym typeface="Prompt"/>
              </a:defRPr>
            </a:lvl5pPr>
            <a:lvl6pPr lvl="5" rtl="0">
              <a:spcBef>
                <a:spcPts val="0"/>
              </a:spcBef>
              <a:spcAft>
                <a:spcPts val="0"/>
              </a:spcAft>
              <a:buSzPts val="3000"/>
              <a:buFont typeface="Prompt"/>
              <a:buNone/>
              <a:defRPr sz="3000">
                <a:latin typeface="Prompt"/>
                <a:ea typeface="Prompt"/>
                <a:cs typeface="Prompt"/>
                <a:sym typeface="Prompt"/>
              </a:defRPr>
            </a:lvl6pPr>
            <a:lvl7pPr lvl="6" rtl="0">
              <a:spcBef>
                <a:spcPts val="0"/>
              </a:spcBef>
              <a:spcAft>
                <a:spcPts val="0"/>
              </a:spcAft>
              <a:buSzPts val="3000"/>
              <a:buFont typeface="Prompt"/>
              <a:buNone/>
              <a:defRPr sz="3000">
                <a:latin typeface="Prompt"/>
                <a:ea typeface="Prompt"/>
                <a:cs typeface="Prompt"/>
                <a:sym typeface="Prompt"/>
              </a:defRPr>
            </a:lvl7pPr>
            <a:lvl8pPr lvl="7" rtl="0">
              <a:spcBef>
                <a:spcPts val="0"/>
              </a:spcBef>
              <a:spcAft>
                <a:spcPts val="0"/>
              </a:spcAft>
              <a:buSzPts val="3000"/>
              <a:buFont typeface="Prompt"/>
              <a:buNone/>
              <a:defRPr sz="3000">
                <a:latin typeface="Prompt"/>
                <a:ea typeface="Prompt"/>
                <a:cs typeface="Prompt"/>
                <a:sym typeface="Prompt"/>
              </a:defRPr>
            </a:lvl8pPr>
            <a:lvl9pPr lvl="8" rtl="0">
              <a:spcBef>
                <a:spcPts val="0"/>
              </a:spcBef>
              <a:spcAft>
                <a:spcPts val="0"/>
              </a:spcAft>
              <a:buSzPts val="3000"/>
              <a:buFont typeface="Prompt"/>
              <a:buNone/>
              <a:defRPr sz="3000">
                <a:latin typeface="Prompt"/>
                <a:ea typeface="Prompt"/>
                <a:cs typeface="Prompt"/>
                <a:sym typeface="Prompt"/>
              </a:defRPr>
            </a:lvl9pPr>
          </a:lstStyle>
          <a:p>
            <a:r>
              <a:t>xx%</a:t>
            </a:r>
          </a:p>
        </p:txBody>
      </p:sp>
      <p:sp>
        <p:nvSpPr>
          <p:cNvPr id="778" name="Google Shape;778;p13"/>
          <p:cNvSpPr txBox="1"/>
          <p:nvPr>
            <p:ph idx="8" type="subTitle"/>
          </p:nvPr>
        </p:nvSpPr>
        <p:spPr>
          <a:xfrm>
            <a:off x="5801428" y="2183150"/>
            <a:ext cx="2560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9" name="Google Shape;779;p13"/>
          <p:cNvSpPr txBox="1"/>
          <p:nvPr>
            <p:ph idx="9" type="title"/>
          </p:nvPr>
        </p:nvSpPr>
        <p:spPr>
          <a:xfrm>
            <a:off x="5792130" y="3315450"/>
            <a:ext cx="2560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Font typeface="Prompt"/>
              <a:buNone/>
              <a:defRPr sz="2400">
                <a:latin typeface="Prompt"/>
                <a:ea typeface="Prompt"/>
                <a:cs typeface="Prompt"/>
                <a:sym typeface="Prompt"/>
              </a:defRPr>
            </a:lvl2pPr>
            <a:lvl3pPr lvl="2" rtl="0">
              <a:spcBef>
                <a:spcPts val="0"/>
              </a:spcBef>
              <a:spcAft>
                <a:spcPts val="0"/>
              </a:spcAft>
              <a:buSzPts val="2400"/>
              <a:buFont typeface="Prompt"/>
              <a:buNone/>
              <a:defRPr sz="2400">
                <a:latin typeface="Prompt"/>
                <a:ea typeface="Prompt"/>
                <a:cs typeface="Prompt"/>
                <a:sym typeface="Prompt"/>
              </a:defRPr>
            </a:lvl3pPr>
            <a:lvl4pPr lvl="3" rtl="0">
              <a:spcBef>
                <a:spcPts val="0"/>
              </a:spcBef>
              <a:spcAft>
                <a:spcPts val="0"/>
              </a:spcAft>
              <a:buSzPts val="2400"/>
              <a:buFont typeface="Prompt"/>
              <a:buNone/>
              <a:defRPr sz="2400">
                <a:latin typeface="Prompt"/>
                <a:ea typeface="Prompt"/>
                <a:cs typeface="Prompt"/>
                <a:sym typeface="Prompt"/>
              </a:defRPr>
            </a:lvl4pPr>
            <a:lvl5pPr lvl="4" rtl="0">
              <a:spcBef>
                <a:spcPts val="0"/>
              </a:spcBef>
              <a:spcAft>
                <a:spcPts val="0"/>
              </a:spcAft>
              <a:buSzPts val="2400"/>
              <a:buFont typeface="Prompt"/>
              <a:buNone/>
              <a:defRPr sz="2400">
                <a:latin typeface="Prompt"/>
                <a:ea typeface="Prompt"/>
                <a:cs typeface="Prompt"/>
                <a:sym typeface="Prompt"/>
              </a:defRPr>
            </a:lvl5pPr>
            <a:lvl6pPr lvl="5" rtl="0">
              <a:spcBef>
                <a:spcPts val="0"/>
              </a:spcBef>
              <a:spcAft>
                <a:spcPts val="0"/>
              </a:spcAft>
              <a:buSzPts val="2400"/>
              <a:buFont typeface="Prompt"/>
              <a:buNone/>
              <a:defRPr sz="2400">
                <a:latin typeface="Prompt"/>
                <a:ea typeface="Prompt"/>
                <a:cs typeface="Prompt"/>
                <a:sym typeface="Prompt"/>
              </a:defRPr>
            </a:lvl6pPr>
            <a:lvl7pPr lvl="6" rtl="0">
              <a:spcBef>
                <a:spcPts val="0"/>
              </a:spcBef>
              <a:spcAft>
                <a:spcPts val="0"/>
              </a:spcAft>
              <a:buSzPts val="2400"/>
              <a:buFont typeface="Prompt"/>
              <a:buNone/>
              <a:defRPr sz="2400">
                <a:latin typeface="Prompt"/>
                <a:ea typeface="Prompt"/>
                <a:cs typeface="Prompt"/>
                <a:sym typeface="Prompt"/>
              </a:defRPr>
            </a:lvl7pPr>
            <a:lvl8pPr lvl="7" rtl="0">
              <a:spcBef>
                <a:spcPts val="0"/>
              </a:spcBef>
              <a:spcAft>
                <a:spcPts val="0"/>
              </a:spcAft>
              <a:buSzPts val="2400"/>
              <a:buFont typeface="Prompt"/>
              <a:buNone/>
              <a:defRPr sz="2400">
                <a:latin typeface="Prompt"/>
                <a:ea typeface="Prompt"/>
                <a:cs typeface="Prompt"/>
                <a:sym typeface="Prompt"/>
              </a:defRPr>
            </a:lvl8pPr>
            <a:lvl9pPr lvl="8" rtl="0">
              <a:spcBef>
                <a:spcPts val="0"/>
              </a:spcBef>
              <a:spcAft>
                <a:spcPts val="0"/>
              </a:spcAft>
              <a:buSzPts val="2400"/>
              <a:buFont typeface="Prompt"/>
              <a:buNone/>
              <a:defRPr sz="2400">
                <a:latin typeface="Prompt"/>
                <a:ea typeface="Prompt"/>
                <a:cs typeface="Prompt"/>
                <a:sym typeface="Prompt"/>
              </a:defRPr>
            </a:lvl9pPr>
          </a:lstStyle>
          <a:p/>
        </p:txBody>
      </p:sp>
      <p:sp>
        <p:nvSpPr>
          <p:cNvPr id="780" name="Google Shape;780;p13"/>
          <p:cNvSpPr txBox="1"/>
          <p:nvPr>
            <p:ph hasCustomPrompt="1" idx="13" type="title"/>
          </p:nvPr>
        </p:nvSpPr>
        <p:spPr>
          <a:xfrm>
            <a:off x="4752800" y="3287900"/>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2"/>
                </a:solidFill>
              </a:defRPr>
            </a:lvl1pPr>
            <a:lvl2pPr lvl="1" rtl="0">
              <a:spcBef>
                <a:spcPts val="0"/>
              </a:spcBef>
              <a:spcAft>
                <a:spcPts val="0"/>
              </a:spcAft>
              <a:buSzPts val="3000"/>
              <a:buFont typeface="Prompt"/>
              <a:buNone/>
              <a:defRPr sz="3000">
                <a:latin typeface="Prompt"/>
                <a:ea typeface="Prompt"/>
                <a:cs typeface="Prompt"/>
                <a:sym typeface="Prompt"/>
              </a:defRPr>
            </a:lvl2pPr>
            <a:lvl3pPr lvl="2" rtl="0">
              <a:spcBef>
                <a:spcPts val="0"/>
              </a:spcBef>
              <a:spcAft>
                <a:spcPts val="0"/>
              </a:spcAft>
              <a:buSzPts val="3000"/>
              <a:buFont typeface="Prompt"/>
              <a:buNone/>
              <a:defRPr sz="3000">
                <a:latin typeface="Prompt"/>
                <a:ea typeface="Prompt"/>
                <a:cs typeface="Prompt"/>
                <a:sym typeface="Prompt"/>
              </a:defRPr>
            </a:lvl3pPr>
            <a:lvl4pPr lvl="3" rtl="0">
              <a:spcBef>
                <a:spcPts val="0"/>
              </a:spcBef>
              <a:spcAft>
                <a:spcPts val="0"/>
              </a:spcAft>
              <a:buSzPts val="3000"/>
              <a:buFont typeface="Prompt"/>
              <a:buNone/>
              <a:defRPr sz="3000">
                <a:latin typeface="Prompt"/>
                <a:ea typeface="Prompt"/>
                <a:cs typeface="Prompt"/>
                <a:sym typeface="Prompt"/>
              </a:defRPr>
            </a:lvl4pPr>
            <a:lvl5pPr lvl="4" rtl="0">
              <a:spcBef>
                <a:spcPts val="0"/>
              </a:spcBef>
              <a:spcAft>
                <a:spcPts val="0"/>
              </a:spcAft>
              <a:buSzPts val="3000"/>
              <a:buFont typeface="Prompt"/>
              <a:buNone/>
              <a:defRPr sz="3000">
                <a:latin typeface="Prompt"/>
                <a:ea typeface="Prompt"/>
                <a:cs typeface="Prompt"/>
                <a:sym typeface="Prompt"/>
              </a:defRPr>
            </a:lvl5pPr>
            <a:lvl6pPr lvl="5" rtl="0">
              <a:spcBef>
                <a:spcPts val="0"/>
              </a:spcBef>
              <a:spcAft>
                <a:spcPts val="0"/>
              </a:spcAft>
              <a:buSzPts val="3000"/>
              <a:buFont typeface="Prompt"/>
              <a:buNone/>
              <a:defRPr sz="3000">
                <a:latin typeface="Prompt"/>
                <a:ea typeface="Prompt"/>
                <a:cs typeface="Prompt"/>
                <a:sym typeface="Prompt"/>
              </a:defRPr>
            </a:lvl6pPr>
            <a:lvl7pPr lvl="6" rtl="0">
              <a:spcBef>
                <a:spcPts val="0"/>
              </a:spcBef>
              <a:spcAft>
                <a:spcPts val="0"/>
              </a:spcAft>
              <a:buSzPts val="3000"/>
              <a:buFont typeface="Prompt"/>
              <a:buNone/>
              <a:defRPr sz="3000">
                <a:latin typeface="Prompt"/>
                <a:ea typeface="Prompt"/>
                <a:cs typeface="Prompt"/>
                <a:sym typeface="Prompt"/>
              </a:defRPr>
            </a:lvl7pPr>
            <a:lvl8pPr lvl="7" rtl="0">
              <a:spcBef>
                <a:spcPts val="0"/>
              </a:spcBef>
              <a:spcAft>
                <a:spcPts val="0"/>
              </a:spcAft>
              <a:buSzPts val="3000"/>
              <a:buFont typeface="Prompt"/>
              <a:buNone/>
              <a:defRPr sz="3000">
                <a:latin typeface="Prompt"/>
                <a:ea typeface="Prompt"/>
                <a:cs typeface="Prompt"/>
                <a:sym typeface="Prompt"/>
              </a:defRPr>
            </a:lvl8pPr>
            <a:lvl9pPr lvl="8" rtl="0">
              <a:spcBef>
                <a:spcPts val="0"/>
              </a:spcBef>
              <a:spcAft>
                <a:spcPts val="0"/>
              </a:spcAft>
              <a:buSzPts val="3000"/>
              <a:buFont typeface="Prompt"/>
              <a:buNone/>
              <a:defRPr sz="3000">
                <a:latin typeface="Prompt"/>
                <a:ea typeface="Prompt"/>
                <a:cs typeface="Prompt"/>
                <a:sym typeface="Prompt"/>
              </a:defRPr>
            </a:lvl9pPr>
          </a:lstStyle>
          <a:p>
            <a:r>
              <a:t>xx%</a:t>
            </a:r>
          </a:p>
        </p:txBody>
      </p:sp>
      <p:sp>
        <p:nvSpPr>
          <p:cNvPr id="781" name="Google Shape;781;p13"/>
          <p:cNvSpPr txBox="1"/>
          <p:nvPr>
            <p:ph idx="14" type="subTitle"/>
          </p:nvPr>
        </p:nvSpPr>
        <p:spPr>
          <a:xfrm>
            <a:off x="5792129" y="3863875"/>
            <a:ext cx="2560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2" name="Google Shape;782;p13"/>
          <p:cNvSpPr txBox="1"/>
          <p:nvPr>
            <p:ph idx="15" type="title"/>
          </p:nvPr>
        </p:nvSpPr>
        <p:spPr>
          <a:xfrm>
            <a:off x="713250"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3" name="Google Shape;783;p13"/>
          <p:cNvGrpSpPr/>
          <p:nvPr/>
        </p:nvGrpSpPr>
        <p:grpSpPr>
          <a:xfrm>
            <a:off x="713233" y="481140"/>
            <a:ext cx="1315665" cy="689384"/>
            <a:chOff x="803899" y="422750"/>
            <a:chExt cx="1476451" cy="773633"/>
          </a:xfrm>
        </p:grpSpPr>
        <p:sp>
          <p:nvSpPr>
            <p:cNvPr id="784" name="Google Shape;784;p13"/>
            <p:cNvSpPr/>
            <p:nvPr/>
          </p:nvSpPr>
          <p:spPr>
            <a:xfrm>
              <a:off x="803899" y="422750"/>
              <a:ext cx="1476390" cy="773521"/>
            </a:xfrm>
            <a:custGeom>
              <a:rect b="b" l="l" r="r" t="t"/>
              <a:pathLst>
                <a:path extrusionOk="0" h="19291" w="36820">
                  <a:moveTo>
                    <a:pt x="27175" y="1"/>
                  </a:moveTo>
                  <a:cubicBezTo>
                    <a:pt x="23654" y="1"/>
                    <a:pt x="20560" y="1912"/>
                    <a:pt x="18888" y="4741"/>
                  </a:cubicBezTo>
                  <a:cubicBezTo>
                    <a:pt x="17706" y="2855"/>
                    <a:pt x="14009" y="1472"/>
                    <a:pt x="9633" y="1472"/>
                  </a:cubicBezTo>
                  <a:cubicBezTo>
                    <a:pt x="4326" y="1472"/>
                    <a:pt x="0" y="3509"/>
                    <a:pt x="0" y="6024"/>
                  </a:cubicBezTo>
                  <a:lnTo>
                    <a:pt x="0" y="7898"/>
                  </a:lnTo>
                  <a:cubicBezTo>
                    <a:pt x="0" y="8941"/>
                    <a:pt x="742" y="9910"/>
                    <a:pt x="1987" y="10677"/>
                  </a:cubicBezTo>
                  <a:cubicBezTo>
                    <a:pt x="1535" y="11205"/>
                    <a:pt x="1283" y="11783"/>
                    <a:pt x="1283" y="12387"/>
                  </a:cubicBezTo>
                  <a:cubicBezTo>
                    <a:pt x="1283" y="12701"/>
                    <a:pt x="1358" y="13016"/>
                    <a:pt x="1497" y="13317"/>
                  </a:cubicBezTo>
                  <a:cubicBezTo>
                    <a:pt x="1358" y="13632"/>
                    <a:pt x="1283" y="13933"/>
                    <a:pt x="1283" y="14260"/>
                  </a:cubicBezTo>
                  <a:cubicBezTo>
                    <a:pt x="1283" y="16775"/>
                    <a:pt x="5621" y="18825"/>
                    <a:pt x="10928" y="18825"/>
                  </a:cubicBezTo>
                  <a:cubicBezTo>
                    <a:pt x="14713" y="18825"/>
                    <a:pt x="17995" y="17781"/>
                    <a:pt x="19567" y="16285"/>
                  </a:cubicBezTo>
                  <a:cubicBezTo>
                    <a:pt x="19755" y="16260"/>
                    <a:pt x="19944" y="16235"/>
                    <a:pt x="20133" y="16209"/>
                  </a:cubicBezTo>
                  <a:cubicBezTo>
                    <a:pt x="21893" y="18108"/>
                    <a:pt x="24396" y="19290"/>
                    <a:pt x="27175" y="19290"/>
                  </a:cubicBezTo>
                  <a:cubicBezTo>
                    <a:pt x="32494" y="19290"/>
                    <a:pt x="36819" y="14952"/>
                    <a:pt x="36819" y="9645"/>
                  </a:cubicBezTo>
                  <a:cubicBezTo>
                    <a:pt x="36819" y="4339"/>
                    <a:pt x="32494" y="1"/>
                    <a:pt x="27175" y="1"/>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13"/>
            <p:cNvGrpSpPr/>
            <p:nvPr/>
          </p:nvGrpSpPr>
          <p:grpSpPr>
            <a:xfrm>
              <a:off x="803960" y="422862"/>
              <a:ext cx="1476390" cy="773521"/>
              <a:chOff x="861850" y="1688700"/>
              <a:chExt cx="920500" cy="482275"/>
            </a:xfrm>
          </p:grpSpPr>
          <p:sp>
            <p:nvSpPr>
              <p:cNvPr id="786" name="Google Shape;786;p13"/>
              <p:cNvSpPr/>
              <p:nvPr/>
            </p:nvSpPr>
            <p:spPr>
              <a:xfrm>
                <a:off x="894225" y="1998350"/>
                <a:ext cx="481950" cy="46875"/>
              </a:xfrm>
              <a:custGeom>
                <a:rect b="b" l="l" r="r" t="t"/>
                <a:pathLst>
                  <a:path extrusionOk="0" h="1875" w="19278">
                    <a:moveTo>
                      <a:pt x="1" y="1"/>
                    </a:moveTo>
                    <a:lnTo>
                      <a:pt x="1" y="1874"/>
                    </a:lnTo>
                    <a:lnTo>
                      <a:pt x="19278" y="1874"/>
                    </a:lnTo>
                    <a:lnTo>
                      <a:pt x="19278"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a:off x="894225" y="1931075"/>
                <a:ext cx="481950" cy="228275"/>
              </a:xfrm>
              <a:custGeom>
                <a:rect b="b" l="l" r="r" t="t"/>
                <a:pathLst>
                  <a:path extrusionOk="0" h="9131" w="19278">
                    <a:moveTo>
                      <a:pt x="9633" y="1"/>
                    </a:moveTo>
                    <a:cubicBezTo>
                      <a:pt x="4326" y="1"/>
                      <a:pt x="1" y="2050"/>
                      <a:pt x="1" y="4565"/>
                    </a:cubicBezTo>
                    <a:cubicBezTo>
                      <a:pt x="1" y="7080"/>
                      <a:pt x="4326" y="9130"/>
                      <a:pt x="9633" y="9130"/>
                    </a:cubicBezTo>
                    <a:cubicBezTo>
                      <a:pt x="14952" y="9130"/>
                      <a:pt x="19278" y="7080"/>
                      <a:pt x="19278" y="4565"/>
                    </a:cubicBezTo>
                    <a:cubicBezTo>
                      <a:pt x="19278" y="2050"/>
                      <a:pt x="14952" y="1"/>
                      <a:pt x="9633" y="1"/>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a:off x="894225" y="1884250"/>
                <a:ext cx="481950" cy="228250"/>
              </a:xfrm>
              <a:custGeom>
                <a:rect b="b" l="l" r="r" t="t"/>
                <a:pathLst>
                  <a:path extrusionOk="0" h="9130" w="19278">
                    <a:moveTo>
                      <a:pt x="9633" y="0"/>
                    </a:moveTo>
                    <a:cubicBezTo>
                      <a:pt x="4326" y="0"/>
                      <a:pt x="1" y="2050"/>
                      <a:pt x="1" y="4565"/>
                    </a:cubicBezTo>
                    <a:cubicBezTo>
                      <a:pt x="1" y="7080"/>
                      <a:pt x="4326" y="9129"/>
                      <a:pt x="9633" y="9129"/>
                    </a:cubicBezTo>
                    <a:cubicBezTo>
                      <a:pt x="14952" y="9129"/>
                      <a:pt x="19278" y="7080"/>
                      <a:pt x="19278" y="4565"/>
                    </a:cubicBezTo>
                    <a:cubicBezTo>
                      <a:pt x="19278" y="2050"/>
                      <a:pt x="14952" y="0"/>
                      <a:pt x="963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a:off x="925675" y="1906250"/>
                <a:ext cx="419075" cy="183925"/>
              </a:xfrm>
              <a:custGeom>
                <a:rect b="b" l="l" r="r" t="t"/>
                <a:pathLst>
                  <a:path extrusionOk="0" h="7357" w="16763">
                    <a:moveTo>
                      <a:pt x="8375" y="0"/>
                    </a:moveTo>
                    <a:cubicBezTo>
                      <a:pt x="3760" y="0"/>
                      <a:pt x="0" y="1660"/>
                      <a:pt x="0" y="3685"/>
                    </a:cubicBezTo>
                    <a:cubicBezTo>
                      <a:pt x="0" y="5709"/>
                      <a:pt x="3760" y="7357"/>
                      <a:pt x="8375" y="7357"/>
                    </a:cubicBezTo>
                    <a:cubicBezTo>
                      <a:pt x="12990" y="7357"/>
                      <a:pt x="16762" y="5709"/>
                      <a:pt x="16762" y="3685"/>
                    </a:cubicBezTo>
                    <a:cubicBezTo>
                      <a:pt x="16762" y="1660"/>
                      <a:pt x="12990" y="0"/>
                      <a:pt x="8375"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a:off x="1063675" y="1936425"/>
                <a:ext cx="143050" cy="123875"/>
              </a:xfrm>
              <a:custGeom>
                <a:rect b="b" l="l" r="r" t="t"/>
                <a:pathLst>
                  <a:path extrusionOk="0" h="4955" w="5722">
                    <a:moveTo>
                      <a:pt x="2453" y="868"/>
                    </a:moveTo>
                    <a:lnTo>
                      <a:pt x="2453" y="1836"/>
                    </a:lnTo>
                    <a:cubicBezTo>
                      <a:pt x="2302" y="1799"/>
                      <a:pt x="2176" y="1774"/>
                      <a:pt x="2075" y="1723"/>
                    </a:cubicBezTo>
                    <a:cubicBezTo>
                      <a:pt x="2000" y="1698"/>
                      <a:pt x="1937" y="1660"/>
                      <a:pt x="1887" y="1635"/>
                    </a:cubicBezTo>
                    <a:cubicBezTo>
                      <a:pt x="1761" y="1547"/>
                      <a:pt x="1698" y="1459"/>
                      <a:pt x="1698" y="1359"/>
                    </a:cubicBezTo>
                    <a:cubicBezTo>
                      <a:pt x="1698" y="1245"/>
                      <a:pt x="1761" y="1157"/>
                      <a:pt x="1899" y="1057"/>
                    </a:cubicBezTo>
                    <a:cubicBezTo>
                      <a:pt x="1950" y="1032"/>
                      <a:pt x="2012" y="994"/>
                      <a:pt x="2075" y="969"/>
                    </a:cubicBezTo>
                    <a:cubicBezTo>
                      <a:pt x="2176" y="931"/>
                      <a:pt x="2302" y="893"/>
                      <a:pt x="2453" y="868"/>
                    </a:cubicBezTo>
                    <a:close/>
                    <a:moveTo>
                      <a:pt x="3295" y="2742"/>
                    </a:moveTo>
                    <a:cubicBezTo>
                      <a:pt x="3496" y="2767"/>
                      <a:pt x="3660" y="2805"/>
                      <a:pt x="3798" y="2842"/>
                    </a:cubicBezTo>
                    <a:cubicBezTo>
                      <a:pt x="3899" y="2868"/>
                      <a:pt x="3987" y="2905"/>
                      <a:pt x="4062" y="2943"/>
                    </a:cubicBezTo>
                    <a:cubicBezTo>
                      <a:pt x="4213" y="3044"/>
                      <a:pt x="4288" y="3144"/>
                      <a:pt x="4288" y="3270"/>
                    </a:cubicBezTo>
                    <a:cubicBezTo>
                      <a:pt x="4288" y="3408"/>
                      <a:pt x="4200" y="3534"/>
                      <a:pt x="4012" y="3635"/>
                    </a:cubicBezTo>
                    <a:cubicBezTo>
                      <a:pt x="3949" y="3672"/>
                      <a:pt x="3873" y="3698"/>
                      <a:pt x="3798" y="3723"/>
                    </a:cubicBezTo>
                    <a:cubicBezTo>
                      <a:pt x="3647" y="3773"/>
                      <a:pt x="3484" y="3811"/>
                      <a:pt x="3295" y="3823"/>
                    </a:cubicBezTo>
                    <a:lnTo>
                      <a:pt x="3295" y="2742"/>
                    </a:lnTo>
                    <a:close/>
                    <a:moveTo>
                      <a:pt x="2453" y="1"/>
                    </a:moveTo>
                    <a:lnTo>
                      <a:pt x="2453" y="265"/>
                    </a:lnTo>
                    <a:cubicBezTo>
                      <a:pt x="2314" y="277"/>
                      <a:pt x="2188" y="290"/>
                      <a:pt x="2075" y="302"/>
                    </a:cubicBezTo>
                    <a:cubicBezTo>
                      <a:pt x="1572" y="353"/>
                      <a:pt x="1157" y="466"/>
                      <a:pt x="830" y="629"/>
                    </a:cubicBezTo>
                    <a:cubicBezTo>
                      <a:pt x="428" y="830"/>
                      <a:pt x="227" y="1082"/>
                      <a:pt x="227" y="1384"/>
                    </a:cubicBezTo>
                    <a:cubicBezTo>
                      <a:pt x="227" y="1686"/>
                      <a:pt x="403" y="1937"/>
                      <a:pt x="767" y="2151"/>
                    </a:cubicBezTo>
                    <a:cubicBezTo>
                      <a:pt x="1057" y="2327"/>
                      <a:pt x="1497" y="2465"/>
                      <a:pt x="2075" y="2566"/>
                    </a:cubicBezTo>
                    <a:cubicBezTo>
                      <a:pt x="2188" y="2591"/>
                      <a:pt x="2314" y="2604"/>
                      <a:pt x="2453" y="2629"/>
                    </a:cubicBezTo>
                    <a:lnTo>
                      <a:pt x="2453" y="3786"/>
                    </a:lnTo>
                    <a:cubicBezTo>
                      <a:pt x="2314" y="3748"/>
                      <a:pt x="2188" y="3710"/>
                      <a:pt x="2075" y="3660"/>
                    </a:cubicBezTo>
                    <a:cubicBezTo>
                      <a:pt x="2000" y="3622"/>
                      <a:pt x="1937" y="3597"/>
                      <a:pt x="1874" y="3547"/>
                    </a:cubicBezTo>
                    <a:cubicBezTo>
                      <a:pt x="1711" y="3446"/>
                      <a:pt x="1585" y="3320"/>
                      <a:pt x="1522" y="3169"/>
                    </a:cubicBezTo>
                    <a:lnTo>
                      <a:pt x="0" y="3245"/>
                    </a:lnTo>
                    <a:cubicBezTo>
                      <a:pt x="114" y="3609"/>
                      <a:pt x="378" y="3899"/>
                      <a:pt x="805" y="4087"/>
                    </a:cubicBezTo>
                    <a:cubicBezTo>
                      <a:pt x="1145" y="4251"/>
                      <a:pt x="1572" y="4364"/>
                      <a:pt x="2075" y="4414"/>
                    </a:cubicBezTo>
                    <a:cubicBezTo>
                      <a:pt x="2188" y="4427"/>
                      <a:pt x="2314" y="4439"/>
                      <a:pt x="2453" y="4452"/>
                    </a:cubicBezTo>
                    <a:lnTo>
                      <a:pt x="2453" y="4955"/>
                    </a:lnTo>
                    <a:lnTo>
                      <a:pt x="3295" y="4955"/>
                    </a:lnTo>
                    <a:lnTo>
                      <a:pt x="3295" y="4439"/>
                    </a:lnTo>
                    <a:cubicBezTo>
                      <a:pt x="3471" y="4427"/>
                      <a:pt x="3635" y="4414"/>
                      <a:pt x="3798" y="4389"/>
                    </a:cubicBezTo>
                    <a:cubicBezTo>
                      <a:pt x="4326" y="4314"/>
                      <a:pt x="4754" y="4188"/>
                      <a:pt x="5081" y="4012"/>
                    </a:cubicBezTo>
                    <a:cubicBezTo>
                      <a:pt x="5508" y="3786"/>
                      <a:pt x="5722" y="3509"/>
                      <a:pt x="5722" y="3169"/>
                    </a:cubicBezTo>
                    <a:cubicBezTo>
                      <a:pt x="5722" y="2868"/>
                      <a:pt x="5558" y="2629"/>
                      <a:pt x="5219" y="2427"/>
                    </a:cubicBezTo>
                    <a:cubicBezTo>
                      <a:pt x="4942" y="2277"/>
                      <a:pt x="4464" y="2151"/>
                      <a:pt x="3798" y="2038"/>
                    </a:cubicBezTo>
                    <a:cubicBezTo>
                      <a:pt x="3635" y="2012"/>
                      <a:pt x="3471" y="1987"/>
                      <a:pt x="3295" y="1962"/>
                    </a:cubicBezTo>
                    <a:lnTo>
                      <a:pt x="3295" y="881"/>
                    </a:lnTo>
                    <a:cubicBezTo>
                      <a:pt x="3509" y="931"/>
                      <a:pt x="3672" y="994"/>
                      <a:pt x="3798" y="1069"/>
                    </a:cubicBezTo>
                    <a:cubicBezTo>
                      <a:pt x="3899" y="1145"/>
                      <a:pt x="3961" y="1233"/>
                      <a:pt x="3999" y="1321"/>
                    </a:cubicBezTo>
                    <a:lnTo>
                      <a:pt x="5483" y="1233"/>
                    </a:lnTo>
                    <a:cubicBezTo>
                      <a:pt x="5382" y="956"/>
                      <a:pt x="5144" y="730"/>
                      <a:pt x="4779" y="566"/>
                    </a:cubicBezTo>
                    <a:cubicBezTo>
                      <a:pt x="4515" y="453"/>
                      <a:pt x="4188" y="365"/>
                      <a:pt x="3798" y="315"/>
                    </a:cubicBezTo>
                    <a:cubicBezTo>
                      <a:pt x="3635" y="290"/>
                      <a:pt x="3471" y="277"/>
                      <a:pt x="3295" y="265"/>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1056750" y="1870400"/>
                <a:ext cx="481950" cy="228275"/>
              </a:xfrm>
              <a:custGeom>
                <a:rect b="b" l="l" r="r" t="t"/>
                <a:pathLst>
                  <a:path extrusionOk="0" h="9131" w="19278">
                    <a:moveTo>
                      <a:pt x="9633" y="9130"/>
                    </a:moveTo>
                    <a:cubicBezTo>
                      <a:pt x="14952" y="9130"/>
                      <a:pt x="19278" y="7080"/>
                      <a:pt x="19278" y="4565"/>
                    </a:cubicBezTo>
                    <a:cubicBezTo>
                      <a:pt x="19278" y="2051"/>
                      <a:pt x="14952" y="1"/>
                      <a:pt x="9633" y="1"/>
                    </a:cubicBezTo>
                    <a:cubicBezTo>
                      <a:pt x="4327" y="1"/>
                      <a:pt x="1" y="2051"/>
                      <a:pt x="1" y="4565"/>
                    </a:cubicBezTo>
                    <a:cubicBezTo>
                      <a:pt x="1" y="7080"/>
                      <a:pt x="4327" y="9130"/>
                      <a:pt x="9633"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a:off x="1056750" y="1937675"/>
                <a:ext cx="481950" cy="46875"/>
              </a:xfrm>
              <a:custGeom>
                <a:rect b="b" l="l" r="r" t="t"/>
                <a:pathLst>
                  <a:path extrusionOk="0" h="1875" w="19278">
                    <a:moveTo>
                      <a:pt x="1" y="1874"/>
                    </a:moveTo>
                    <a:lnTo>
                      <a:pt x="19278" y="1874"/>
                    </a:lnTo>
                    <a:lnTo>
                      <a:pt x="19278"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a:off x="1056750" y="1823575"/>
                <a:ext cx="481950" cy="227925"/>
              </a:xfrm>
              <a:custGeom>
                <a:rect b="b" l="l" r="r" t="t"/>
                <a:pathLst>
                  <a:path extrusionOk="0" h="9117" w="19278">
                    <a:moveTo>
                      <a:pt x="9633" y="9117"/>
                    </a:moveTo>
                    <a:cubicBezTo>
                      <a:pt x="14952" y="9117"/>
                      <a:pt x="19278" y="7067"/>
                      <a:pt x="19278" y="4565"/>
                    </a:cubicBezTo>
                    <a:cubicBezTo>
                      <a:pt x="19278" y="2050"/>
                      <a:pt x="14952" y="0"/>
                      <a:pt x="9633" y="0"/>
                    </a:cubicBezTo>
                    <a:cubicBezTo>
                      <a:pt x="4327" y="0"/>
                      <a:pt x="1" y="2050"/>
                      <a:pt x="1" y="4565"/>
                    </a:cubicBezTo>
                    <a:cubicBezTo>
                      <a:pt x="1" y="7067"/>
                      <a:pt x="4327" y="9117"/>
                      <a:pt x="9633" y="9117"/>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a:off x="1088200" y="1845575"/>
                <a:ext cx="419075" cy="183925"/>
              </a:xfrm>
              <a:custGeom>
                <a:rect b="b" l="l" r="r" t="t"/>
                <a:pathLst>
                  <a:path extrusionOk="0" h="7357" w="16763">
                    <a:moveTo>
                      <a:pt x="8375" y="7357"/>
                    </a:moveTo>
                    <a:cubicBezTo>
                      <a:pt x="12990" y="7357"/>
                      <a:pt x="16762" y="5709"/>
                      <a:pt x="16762" y="3685"/>
                    </a:cubicBezTo>
                    <a:cubicBezTo>
                      <a:pt x="16762" y="1660"/>
                      <a:pt x="12990" y="0"/>
                      <a:pt x="8375" y="0"/>
                    </a:cubicBezTo>
                    <a:cubicBezTo>
                      <a:pt x="3760" y="0"/>
                      <a:pt x="0" y="1660"/>
                      <a:pt x="0" y="3685"/>
                    </a:cubicBezTo>
                    <a:cubicBezTo>
                      <a:pt x="0" y="5709"/>
                      <a:pt x="3760" y="7357"/>
                      <a:pt x="8375" y="7357"/>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1226200" y="1875450"/>
                <a:ext cx="143075" cy="124200"/>
              </a:xfrm>
              <a:custGeom>
                <a:rect b="b" l="l" r="r" t="t"/>
                <a:pathLst>
                  <a:path extrusionOk="0" h="4968" w="5723">
                    <a:moveTo>
                      <a:pt x="2453" y="880"/>
                    </a:moveTo>
                    <a:lnTo>
                      <a:pt x="2453" y="1849"/>
                    </a:lnTo>
                    <a:cubicBezTo>
                      <a:pt x="2302" y="1811"/>
                      <a:pt x="2176" y="1773"/>
                      <a:pt x="2075" y="1735"/>
                    </a:cubicBezTo>
                    <a:cubicBezTo>
                      <a:pt x="2000" y="1710"/>
                      <a:pt x="1937" y="1672"/>
                      <a:pt x="1887" y="1635"/>
                    </a:cubicBezTo>
                    <a:cubicBezTo>
                      <a:pt x="1761" y="1559"/>
                      <a:pt x="1698" y="1459"/>
                      <a:pt x="1698" y="1371"/>
                    </a:cubicBezTo>
                    <a:cubicBezTo>
                      <a:pt x="1698" y="1258"/>
                      <a:pt x="1761" y="1157"/>
                      <a:pt x="1899" y="1069"/>
                    </a:cubicBezTo>
                    <a:cubicBezTo>
                      <a:pt x="1950" y="1044"/>
                      <a:pt x="2013" y="1006"/>
                      <a:pt x="2075" y="981"/>
                    </a:cubicBezTo>
                    <a:cubicBezTo>
                      <a:pt x="2176" y="943"/>
                      <a:pt x="2302" y="905"/>
                      <a:pt x="2453" y="880"/>
                    </a:cubicBezTo>
                    <a:close/>
                    <a:moveTo>
                      <a:pt x="3295" y="2754"/>
                    </a:moveTo>
                    <a:cubicBezTo>
                      <a:pt x="3496" y="2779"/>
                      <a:pt x="3660" y="2817"/>
                      <a:pt x="3798" y="2854"/>
                    </a:cubicBezTo>
                    <a:cubicBezTo>
                      <a:pt x="3899" y="2880"/>
                      <a:pt x="3987" y="2917"/>
                      <a:pt x="4062" y="2955"/>
                    </a:cubicBezTo>
                    <a:cubicBezTo>
                      <a:pt x="4213" y="3056"/>
                      <a:pt x="4289" y="3156"/>
                      <a:pt x="4289" y="3282"/>
                    </a:cubicBezTo>
                    <a:cubicBezTo>
                      <a:pt x="4289" y="3420"/>
                      <a:pt x="4201" y="3534"/>
                      <a:pt x="4012" y="3647"/>
                    </a:cubicBezTo>
                    <a:cubicBezTo>
                      <a:pt x="3949" y="3684"/>
                      <a:pt x="3874" y="3710"/>
                      <a:pt x="3798" y="3735"/>
                    </a:cubicBezTo>
                    <a:cubicBezTo>
                      <a:pt x="3647" y="3785"/>
                      <a:pt x="3484" y="3823"/>
                      <a:pt x="3295" y="3835"/>
                    </a:cubicBezTo>
                    <a:lnTo>
                      <a:pt x="3295" y="2754"/>
                    </a:lnTo>
                    <a:close/>
                    <a:moveTo>
                      <a:pt x="2453" y="0"/>
                    </a:moveTo>
                    <a:lnTo>
                      <a:pt x="2453" y="277"/>
                    </a:lnTo>
                    <a:cubicBezTo>
                      <a:pt x="2314" y="289"/>
                      <a:pt x="2189" y="302"/>
                      <a:pt x="2075" y="314"/>
                    </a:cubicBezTo>
                    <a:cubicBezTo>
                      <a:pt x="1572" y="365"/>
                      <a:pt x="1157" y="465"/>
                      <a:pt x="831" y="641"/>
                    </a:cubicBezTo>
                    <a:cubicBezTo>
                      <a:pt x="428" y="843"/>
                      <a:pt x="227" y="1094"/>
                      <a:pt x="227" y="1396"/>
                    </a:cubicBezTo>
                    <a:cubicBezTo>
                      <a:pt x="227" y="1698"/>
                      <a:pt x="403" y="1949"/>
                      <a:pt x="768" y="2163"/>
                    </a:cubicBezTo>
                    <a:cubicBezTo>
                      <a:pt x="1057" y="2339"/>
                      <a:pt x="1497" y="2477"/>
                      <a:pt x="2075" y="2578"/>
                    </a:cubicBezTo>
                    <a:cubicBezTo>
                      <a:pt x="2189" y="2603"/>
                      <a:pt x="2314" y="2616"/>
                      <a:pt x="2453" y="2628"/>
                    </a:cubicBezTo>
                    <a:lnTo>
                      <a:pt x="2453" y="3798"/>
                    </a:lnTo>
                    <a:cubicBezTo>
                      <a:pt x="2314" y="3760"/>
                      <a:pt x="2189" y="3722"/>
                      <a:pt x="2075" y="3672"/>
                    </a:cubicBezTo>
                    <a:cubicBezTo>
                      <a:pt x="2000" y="3634"/>
                      <a:pt x="1937" y="3596"/>
                      <a:pt x="1874" y="3559"/>
                    </a:cubicBezTo>
                    <a:cubicBezTo>
                      <a:pt x="1711" y="3458"/>
                      <a:pt x="1585" y="3332"/>
                      <a:pt x="1522" y="3181"/>
                    </a:cubicBezTo>
                    <a:lnTo>
                      <a:pt x="1" y="3257"/>
                    </a:lnTo>
                    <a:cubicBezTo>
                      <a:pt x="114" y="3622"/>
                      <a:pt x="378" y="3898"/>
                      <a:pt x="805" y="4099"/>
                    </a:cubicBezTo>
                    <a:cubicBezTo>
                      <a:pt x="1145" y="4263"/>
                      <a:pt x="1572" y="4376"/>
                      <a:pt x="2075" y="4426"/>
                    </a:cubicBezTo>
                    <a:cubicBezTo>
                      <a:pt x="2189" y="4439"/>
                      <a:pt x="2314" y="4451"/>
                      <a:pt x="2453" y="4464"/>
                    </a:cubicBezTo>
                    <a:lnTo>
                      <a:pt x="2453" y="4967"/>
                    </a:lnTo>
                    <a:lnTo>
                      <a:pt x="3295" y="4967"/>
                    </a:lnTo>
                    <a:lnTo>
                      <a:pt x="3295" y="4451"/>
                    </a:lnTo>
                    <a:cubicBezTo>
                      <a:pt x="3471" y="4439"/>
                      <a:pt x="3635" y="4414"/>
                      <a:pt x="3798" y="4401"/>
                    </a:cubicBezTo>
                    <a:cubicBezTo>
                      <a:pt x="4326" y="4326"/>
                      <a:pt x="4754" y="4200"/>
                      <a:pt x="5081" y="4024"/>
                    </a:cubicBezTo>
                    <a:cubicBezTo>
                      <a:pt x="5508" y="3798"/>
                      <a:pt x="5722" y="3508"/>
                      <a:pt x="5722" y="3181"/>
                    </a:cubicBezTo>
                    <a:cubicBezTo>
                      <a:pt x="5722" y="2880"/>
                      <a:pt x="5559" y="2641"/>
                      <a:pt x="5219" y="2440"/>
                    </a:cubicBezTo>
                    <a:cubicBezTo>
                      <a:pt x="4943" y="2289"/>
                      <a:pt x="4465" y="2163"/>
                      <a:pt x="3798" y="2050"/>
                    </a:cubicBezTo>
                    <a:cubicBezTo>
                      <a:pt x="3635" y="2025"/>
                      <a:pt x="3471" y="1999"/>
                      <a:pt x="3295" y="1974"/>
                    </a:cubicBezTo>
                    <a:lnTo>
                      <a:pt x="3295" y="893"/>
                    </a:lnTo>
                    <a:cubicBezTo>
                      <a:pt x="3509" y="931"/>
                      <a:pt x="3672" y="1006"/>
                      <a:pt x="3798" y="1081"/>
                    </a:cubicBezTo>
                    <a:cubicBezTo>
                      <a:pt x="3899" y="1157"/>
                      <a:pt x="3962" y="1245"/>
                      <a:pt x="3999" y="1333"/>
                    </a:cubicBezTo>
                    <a:lnTo>
                      <a:pt x="5483" y="1245"/>
                    </a:lnTo>
                    <a:cubicBezTo>
                      <a:pt x="5383" y="968"/>
                      <a:pt x="5144" y="742"/>
                      <a:pt x="4779" y="578"/>
                    </a:cubicBezTo>
                    <a:cubicBezTo>
                      <a:pt x="4515" y="465"/>
                      <a:pt x="4188" y="377"/>
                      <a:pt x="3798" y="327"/>
                    </a:cubicBezTo>
                    <a:cubicBezTo>
                      <a:pt x="3635" y="302"/>
                      <a:pt x="3471" y="289"/>
                      <a:pt x="3295" y="277"/>
                    </a:cubicBezTo>
                    <a:lnTo>
                      <a:pt x="329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861850" y="1772000"/>
                <a:ext cx="481950" cy="228275"/>
              </a:xfrm>
              <a:custGeom>
                <a:rect b="b" l="l" r="r" t="t"/>
                <a:pathLst>
                  <a:path extrusionOk="0" h="9131" w="19278">
                    <a:moveTo>
                      <a:pt x="9645" y="9130"/>
                    </a:moveTo>
                    <a:cubicBezTo>
                      <a:pt x="14952" y="9130"/>
                      <a:pt x="19278" y="7081"/>
                      <a:pt x="19278" y="4566"/>
                    </a:cubicBezTo>
                    <a:cubicBezTo>
                      <a:pt x="19278" y="2051"/>
                      <a:pt x="14952" y="1"/>
                      <a:pt x="9645" y="1"/>
                    </a:cubicBezTo>
                    <a:cubicBezTo>
                      <a:pt x="4326" y="1"/>
                      <a:pt x="0" y="2051"/>
                      <a:pt x="0" y="4566"/>
                    </a:cubicBezTo>
                    <a:cubicBezTo>
                      <a:pt x="0" y="7081"/>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861850" y="1839275"/>
                <a:ext cx="481950" cy="46875"/>
              </a:xfrm>
              <a:custGeom>
                <a:rect b="b" l="l" r="r" t="t"/>
                <a:pathLst>
                  <a:path extrusionOk="0" h="1875" w="19278">
                    <a:moveTo>
                      <a:pt x="0" y="1875"/>
                    </a:moveTo>
                    <a:lnTo>
                      <a:pt x="19278" y="1875"/>
                    </a:lnTo>
                    <a:lnTo>
                      <a:pt x="19278"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861850" y="1725175"/>
                <a:ext cx="481950" cy="228250"/>
              </a:xfrm>
              <a:custGeom>
                <a:rect b="b" l="l" r="r" t="t"/>
                <a:pathLst>
                  <a:path extrusionOk="0" h="9130" w="19278">
                    <a:moveTo>
                      <a:pt x="9645" y="9130"/>
                    </a:moveTo>
                    <a:cubicBezTo>
                      <a:pt x="14952" y="9130"/>
                      <a:pt x="19278" y="7080"/>
                      <a:pt x="19278" y="4565"/>
                    </a:cubicBezTo>
                    <a:cubicBezTo>
                      <a:pt x="19278" y="2050"/>
                      <a:pt x="14952" y="0"/>
                      <a:pt x="9645" y="0"/>
                    </a:cubicBezTo>
                    <a:cubicBezTo>
                      <a:pt x="4326" y="0"/>
                      <a:pt x="0" y="2050"/>
                      <a:pt x="0" y="4565"/>
                    </a:cubicBezTo>
                    <a:cubicBezTo>
                      <a:pt x="0" y="7080"/>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893275" y="1747500"/>
                <a:ext cx="419100" cy="183600"/>
              </a:xfrm>
              <a:custGeom>
                <a:rect b="b" l="l" r="r" t="t"/>
                <a:pathLst>
                  <a:path extrusionOk="0" h="7344" w="16764">
                    <a:moveTo>
                      <a:pt x="8388" y="7344"/>
                    </a:moveTo>
                    <a:cubicBezTo>
                      <a:pt x="13003" y="7344"/>
                      <a:pt x="16763" y="5696"/>
                      <a:pt x="16763" y="3672"/>
                    </a:cubicBezTo>
                    <a:cubicBezTo>
                      <a:pt x="16763" y="1647"/>
                      <a:pt x="13003" y="0"/>
                      <a:pt x="8388" y="0"/>
                    </a:cubicBezTo>
                    <a:cubicBezTo>
                      <a:pt x="3761" y="0"/>
                      <a:pt x="1" y="1647"/>
                      <a:pt x="1" y="3672"/>
                    </a:cubicBezTo>
                    <a:cubicBezTo>
                      <a:pt x="1" y="5696"/>
                      <a:pt x="3761" y="7344"/>
                      <a:pt x="8388" y="7344"/>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1031300" y="1777350"/>
                <a:ext cx="143050" cy="123900"/>
              </a:xfrm>
              <a:custGeom>
                <a:rect b="b" l="l" r="r" t="t"/>
                <a:pathLst>
                  <a:path extrusionOk="0" h="4956" w="5722">
                    <a:moveTo>
                      <a:pt x="2452" y="881"/>
                    </a:moveTo>
                    <a:lnTo>
                      <a:pt x="2452" y="1837"/>
                    </a:lnTo>
                    <a:cubicBezTo>
                      <a:pt x="2301" y="1811"/>
                      <a:pt x="2176" y="1774"/>
                      <a:pt x="2075" y="1736"/>
                    </a:cubicBezTo>
                    <a:cubicBezTo>
                      <a:pt x="2000" y="1698"/>
                      <a:pt x="1937" y="1673"/>
                      <a:pt x="1886" y="1635"/>
                    </a:cubicBezTo>
                    <a:cubicBezTo>
                      <a:pt x="1761" y="1547"/>
                      <a:pt x="1698" y="1459"/>
                      <a:pt x="1698" y="1359"/>
                    </a:cubicBezTo>
                    <a:cubicBezTo>
                      <a:pt x="1698" y="1258"/>
                      <a:pt x="1761" y="1158"/>
                      <a:pt x="1899" y="1070"/>
                    </a:cubicBezTo>
                    <a:cubicBezTo>
                      <a:pt x="1949" y="1032"/>
                      <a:pt x="2012" y="1007"/>
                      <a:pt x="2075" y="982"/>
                    </a:cubicBezTo>
                    <a:cubicBezTo>
                      <a:pt x="2176" y="931"/>
                      <a:pt x="2301" y="906"/>
                      <a:pt x="2452" y="881"/>
                    </a:cubicBezTo>
                    <a:close/>
                    <a:moveTo>
                      <a:pt x="3295" y="2742"/>
                    </a:moveTo>
                    <a:cubicBezTo>
                      <a:pt x="3496" y="2767"/>
                      <a:pt x="3659" y="2805"/>
                      <a:pt x="3798" y="2843"/>
                    </a:cubicBezTo>
                    <a:cubicBezTo>
                      <a:pt x="3898" y="2880"/>
                      <a:pt x="3986" y="2918"/>
                      <a:pt x="4062" y="2956"/>
                    </a:cubicBezTo>
                    <a:cubicBezTo>
                      <a:pt x="4213" y="3044"/>
                      <a:pt x="4288" y="3144"/>
                      <a:pt x="4288" y="3270"/>
                    </a:cubicBezTo>
                    <a:cubicBezTo>
                      <a:pt x="4288" y="3408"/>
                      <a:pt x="4200" y="3534"/>
                      <a:pt x="4012" y="3635"/>
                    </a:cubicBezTo>
                    <a:cubicBezTo>
                      <a:pt x="3949" y="3673"/>
                      <a:pt x="3873" y="3698"/>
                      <a:pt x="3798" y="3735"/>
                    </a:cubicBezTo>
                    <a:cubicBezTo>
                      <a:pt x="3659" y="3773"/>
                      <a:pt x="3483" y="3811"/>
                      <a:pt x="3295" y="3823"/>
                    </a:cubicBezTo>
                    <a:lnTo>
                      <a:pt x="3295" y="2742"/>
                    </a:lnTo>
                    <a:close/>
                    <a:moveTo>
                      <a:pt x="2452" y="1"/>
                    </a:moveTo>
                    <a:lnTo>
                      <a:pt x="2452" y="277"/>
                    </a:lnTo>
                    <a:cubicBezTo>
                      <a:pt x="2327" y="277"/>
                      <a:pt x="2201" y="290"/>
                      <a:pt x="2075" y="302"/>
                    </a:cubicBezTo>
                    <a:cubicBezTo>
                      <a:pt x="1572" y="353"/>
                      <a:pt x="1157" y="466"/>
                      <a:pt x="830" y="629"/>
                    </a:cubicBezTo>
                    <a:cubicBezTo>
                      <a:pt x="428" y="831"/>
                      <a:pt x="227" y="1095"/>
                      <a:pt x="227" y="1396"/>
                    </a:cubicBezTo>
                    <a:cubicBezTo>
                      <a:pt x="227" y="1698"/>
                      <a:pt x="415" y="1950"/>
                      <a:pt x="767" y="2151"/>
                    </a:cubicBezTo>
                    <a:cubicBezTo>
                      <a:pt x="1057" y="2327"/>
                      <a:pt x="1497" y="2465"/>
                      <a:pt x="2075" y="2566"/>
                    </a:cubicBezTo>
                    <a:cubicBezTo>
                      <a:pt x="2188" y="2591"/>
                      <a:pt x="2314" y="2604"/>
                      <a:pt x="2452" y="2629"/>
                    </a:cubicBezTo>
                    <a:lnTo>
                      <a:pt x="2452" y="3786"/>
                    </a:lnTo>
                    <a:cubicBezTo>
                      <a:pt x="2314" y="3761"/>
                      <a:pt x="2188" y="3710"/>
                      <a:pt x="2075" y="3660"/>
                    </a:cubicBezTo>
                    <a:cubicBezTo>
                      <a:pt x="2012" y="3635"/>
                      <a:pt x="1937" y="3597"/>
                      <a:pt x="1874" y="3559"/>
                    </a:cubicBezTo>
                    <a:cubicBezTo>
                      <a:pt x="1710" y="3446"/>
                      <a:pt x="1585" y="3320"/>
                      <a:pt x="1522" y="3170"/>
                    </a:cubicBezTo>
                    <a:lnTo>
                      <a:pt x="0" y="3245"/>
                    </a:lnTo>
                    <a:cubicBezTo>
                      <a:pt x="113" y="3610"/>
                      <a:pt x="377" y="3899"/>
                      <a:pt x="805" y="4100"/>
                    </a:cubicBezTo>
                    <a:cubicBezTo>
                      <a:pt x="1145" y="4251"/>
                      <a:pt x="1572" y="4364"/>
                      <a:pt x="2075" y="4427"/>
                    </a:cubicBezTo>
                    <a:cubicBezTo>
                      <a:pt x="2201" y="4440"/>
                      <a:pt x="2327" y="4452"/>
                      <a:pt x="2452" y="4452"/>
                    </a:cubicBezTo>
                    <a:lnTo>
                      <a:pt x="2452" y="4955"/>
                    </a:lnTo>
                    <a:lnTo>
                      <a:pt x="3295" y="4955"/>
                    </a:lnTo>
                    <a:lnTo>
                      <a:pt x="3295" y="4440"/>
                    </a:lnTo>
                    <a:cubicBezTo>
                      <a:pt x="3471" y="4427"/>
                      <a:pt x="3634" y="4414"/>
                      <a:pt x="3798" y="4389"/>
                    </a:cubicBezTo>
                    <a:cubicBezTo>
                      <a:pt x="4326" y="4314"/>
                      <a:pt x="4754" y="4201"/>
                      <a:pt x="5080" y="4012"/>
                    </a:cubicBezTo>
                    <a:cubicBezTo>
                      <a:pt x="5508" y="3786"/>
                      <a:pt x="5722" y="3509"/>
                      <a:pt x="5722" y="3170"/>
                    </a:cubicBezTo>
                    <a:cubicBezTo>
                      <a:pt x="5722" y="2868"/>
                      <a:pt x="5558" y="2629"/>
                      <a:pt x="5219" y="2440"/>
                    </a:cubicBezTo>
                    <a:cubicBezTo>
                      <a:pt x="4942" y="2277"/>
                      <a:pt x="4464" y="2151"/>
                      <a:pt x="3798" y="2038"/>
                    </a:cubicBezTo>
                    <a:cubicBezTo>
                      <a:pt x="3647" y="2013"/>
                      <a:pt x="3471" y="1988"/>
                      <a:pt x="3295" y="1975"/>
                    </a:cubicBezTo>
                    <a:lnTo>
                      <a:pt x="3295" y="881"/>
                    </a:lnTo>
                    <a:cubicBezTo>
                      <a:pt x="3509" y="931"/>
                      <a:pt x="3672" y="994"/>
                      <a:pt x="3798" y="1082"/>
                    </a:cubicBezTo>
                    <a:cubicBezTo>
                      <a:pt x="3898" y="1145"/>
                      <a:pt x="3961" y="1233"/>
                      <a:pt x="3999" y="1334"/>
                    </a:cubicBezTo>
                    <a:lnTo>
                      <a:pt x="5483" y="1233"/>
                    </a:lnTo>
                    <a:cubicBezTo>
                      <a:pt x="5382" y="956"/>
                      <a:pt x="5156" y="743"/>
                      <a:pt x="4779" y="579"/>
                    </a:cubicBezTo>
                    <a:cubicBezTo>
                      <a:pt x="4515" y="453"/>
                      <a:pt x="4188" y="365"/>
                      <a:pt x="3798" y="315"/>
                    </a:cubicBezTo>
                    <a:cubicBezTo>
                      <a:pt x="3647" y="302"/>
                      <a:pt x="3471" y="277"/>
                      <a:pt x="3295" y="277"/>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a:off x="1469850" y="1798725"/>
                <a:ext cx="143050" cy="262225"/>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4" name="Google Shape;804;p13"/>
          <p:cNvSpPr/>
          <p:nvPr/>
        </p:nvSpPr>
        <p:spPr>
          <a:xfrm flipH="1">
            <a:off x="1785547" y="7745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805" name="Shape 805"/>
        <p:cNvGrpSpPr/>
        <p:nvPr/>
      </p:nvGrpSpPr>
      <p:grpSpPr>
        <a:xfrm>
          <a:off x="0" y="0"/>
          <a:ext cx="0" cy="0"/>
          <a:chOff x="0" y="0"/>
          <a:chExt cx="0" cy="0"/>
        </a:xfrm>
      </p:grpSpPr>
      <p:grpSp>
        <p:nvGrpSpPr>
          <p:cNvPr id="806" name="Google Shape;806;p14"/>
          <p:cNvGrpSpPr/>
          <p:nvPr/>
        </p:nvGrpSpPr>
        <p:grpSpPr>
          <a:xfrm>
            <a:off x="-138170" y="-299471"/>
            <a:ext cx="9864554" cy="5548495"/>
            <a:chOff x="238125" y="822050"/>
            <a:chExt cx="7136850" cy="4051475"/>
          </a:xfrm>
        </p:grpSpPr>
        <p:sp>
          <p:nvSpPr>
            <p:cNvPr id="807" name="Google Shape;807;p14"/>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14"/>
          <p:cNvSpPr/>
          <p:nvPr/>
        </p:nvSpPr>
        <p:spPr>
          <a:xfrm>
            <a:off x="3621825" y="2375775"/>
            <a:ext cx="4809000" cy="11532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3621825" y="3695625"/>
            <a:ext cx="4809000" cy="5700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5361900" y="539488"/>
            <a:ext cx="1485900" cy="1485900"/>
          </a:xfrm>
          <a:prstGeom prst="ellipse">
            <a:avLst/>
          </a:prstGeom>
          <a:solidFill>
            <a:schemeClr val="accent2"/>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txBox="1"/>
          <p:nvPr>
            <p:ph type="title"/>
          </p:nvPr>
        </p:nvSpPr>
        <p:spPr>
          <a:xfrm>
            <a:off x="3778800" y="2568250"/>
            <a:ext cx="4652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5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8" name="Google Shape;848;p14"/>
          <p:cNvSpPr txBox="1"/>
          <p:nvPr>
            <p:ph idx="1" type="subTitle"/>
          </p:nvPr>
        </p:nvSpPr>
        <p:spPr>
          <a:xfrm>
            <a:off x="3778800" y="3732475"/>
            <a:ext cx="46521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9" name="Google Shape;849;p14"/>
          <p:cNvSpPr txBox="1"/>
          <p:nvPr>
            <p:ph hasCustomPrompt="1" idx="2" type="title"/>
          </p:nvPr>
        </p:nvSpPr>
        <p:spPr>
          <a:xfrm>
            <a:off x="5511875" y="668350"/>
            <a:ext cx="1218000" cy="122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2000"/>
              <a:buNone/>
              <a:defRPr b="1" sz="10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50" name="Google Shape;850;p14"/>
          <p:cNvGrpSpPr/>
          <p:nvPr/>
        </p:nvGrpSpPr>
        <p:grpSpPr>
          <a:xfrm>
            <a:off x="1050215" y="1437385"/>
            <a:ext cx="1217946" cy="877934"/>
            <a:chOff x="7783413" y="3715033"/>
            <a:chExt cx="1091839" cy="786961"/>
          </a:xfrm>
        </p:grpSpPr>
        <p:sp>
          <p:nvSpPr>
            <p:cNvPr id="851" name="Google Shape;851;p14"/>
            <p:cNvSpPr/>
            <p:nvPr/>
          </p:nvSpPr>
          <p:spPr>
            <a:xfrm>
              <a:off x="7897928" y="3729311"/>
              <a:ext cx="977324" cy="385808"/>
            </a:xfrm>
            <a:custGeom>
              <a:rect b="b" l="l" r="r" t="t"/>
              <a:pathLst>
                <a:path extrusionOk="0" h="8309" w="21046">
                  <a:moveTo>
                    <a:pt x="21045" y="0"/>
                  </a:moveTo>
                  <a:lnTo>
                    <a:pt x="21045" y="4155"/>
                  </a:lnTo>
                  <a:lnTo>
                    <a:pt x="17781" y="4155"/>
                  </a:lnTo>
                  <a:lnTo>
                    <a:pt x="17781" y="8309"/>
                  </a:lnTo>
                  <a:lnTo>
                    <a:pt x="0" y="8309"/>
                  </a:lnTo>
                  <a:lnTo>
                    <a:pt x="0" y="4155"/>
                  </a:lnTo>
                  <a:lnTo>
                    <a:pt x="3264" y="4155"/>
                  </a:lnTo>
                  <a:lnTo>
                    <a:pt x="3264" y="0"/>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7783459" y="4115073"/>
              <a:ext cx="976256" cy="386922"/>
            </a:xfrm>
            <a:custGeom>
              <a:rect b="b" l="l" r="r" t="t"/>
              <a:pathLst>
                <a:path extrusionOk="0" h="8333" w="21023">
                  <a:moveTo>
                    <a:pt x="21022" y="1"/>
                  </a:moveTo>
                  <a:lnTo>
                    <a:pt x="21022" y="4178"/>
                  </a:lnTo>
                  <a:lnTo>
                    <a:pt x="17758" y="4178"/>
                  </a:lnTo>
                  <a:lnTo>
                    <a:pt x="17758" y="8332"/>
                  </a:lnTo>
                  <a:lnTo>
                    <a:pt x="0" y="8332"/>
                  </a:lnTo>
                  <a:lnTo>
                    <a:pt x="0" y="4178"/>
                  </a:lnTo>
                  <a:lnTo>
                    <a:pt x="3264" y="4178"/>
                  </a:lnTo>
                  <a:lnTo>
                    <a:pt x="3264" y="1"/>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7783413" y="4294743"/>
              <a:ext cx="825752" cy="192927"/>
            </a:xfrm>
            <a:custGeom>
              <a:rect b="b" l="l" r="r" t="t"/>
              <a:pathLst>
                <a:path extrusionOk="0" h="4155" w="17782">
                  <a:moveTo>
                    <a:pt x="17782" y="4155"/>
                  </a:moveTo>
                  <a:lnTo>
                    <a:pt x="1" y="4155"/>
                  </a:lnTo>
                  <a:lnTo>
                    <a:pt x="1" y="1"/>
                  </a:lnTo>
                  <a:lnTo>
                    <a:pt x="17782" y="1"/>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7783413" y="4294743"/>
              <a:ext cx="825752" cy="27627"/>
            </a:xfrm>
            <a:custGeom>
              <a:rect b="b" l="l" r="r" t="t"/>
              <a:pathLst>
                <a:path extrusionOk="0" h="595" w="17782">
                  <a:moveTo>
                    <a:pt x="1" y="1"/>
                  </a:moveTo>
                  <a:lnTo>
                    <a:pt x="1" y="594"/>
                  </a:lnTo>
                  <a:lnTo>
                    <a:pt x="17782" y="594"/>
                  </a:lnTo>
                  <a:lnTo>
                    <a:pt x="17782" y="1"/>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7853394"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a:off x="7961500"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8070675" y="4294743"/>
              <a:ext cx="35014" cy="192927"/>
            </a:xfrm>
            <a:custGeom>
              <a:rect b="b" l="l" r="r" t="t"/>
              <a:pathLst>
                <a:path extrusionOk="0" h="4155" w="754">
                  <a:moveTo>
                    <a:pt x="0" y="1"/>
                  </a:moveTo>
                  <a:lnTo>
                    <a:pt x="0" y="4155"/>
                  </a:lnTo>
                  <a:lnTo>
                    <a:pt x="754" y="4155"/>
                  </a:lnTo>
                  <a:lnTo>
                    <a:pt x="754"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8178782" y="4294743"/>
              <a:ext cx="36082" cy="192927"/>
            </a:xfrm>
            <a:custGeom>
              <a:rect b="b" l="l" r="r" t="t"/>
              <a:pathLst>
                <a:path extrusionOk="0" h="4155" w="777">
                  <a:moveTo>
                    <a:pt x="0" y="1"/>
                  </a:moveTo>
                  <a:lnTo>
                    <a:pt x="0"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8286888" y="4294743"/>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8394995" y="4294743"/>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8503147"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8101417" y="4294743"/>
              <a:ext cx="451558" cy="192927"/>
            </a:xfrm>
            <a:custGeom>
              <a:rect b="b" l="l" r="r" t="t"/>
              <a:pathLst>
                <a:path extrusionOk="0" h="4155" w="9724">
                  <a:moveTo>
                    <a:pt x="0" y="1"/>
                  </a:moveTo>
                  <a:lnTo>
                    <a:pt x="0" y="4155"/>
                  </a:lnTo>
                  <a:lnTo>
                    <a:pt x="9724" y="4155"/>
                  </a:lnTo>
                  <a:lnTo>
                    <a:pt x="9724"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8438460" y="4294743"/>
              <a:ext cx="114515" cy="192927"/>
            </a:xfrm>
            <a:custGeom>
              <a:rect b="b" l="l" r="r" t="t"/>
              <a:pathLst>
                <a:path extrusionOk="0" h="4155" w="2466">
                  <a:moveTo>
                    <a:pt x="1" y="1"/>
                  </a:moveTo>
                  <a:lnTo>
                    <a:pt x="1" y="4155"/>
                  </a:lnTo>
                  <a:lnTo>
                    <a:pt x="2466" y="4155"/>
                  </a:lnTo>
                  <a:lnTo>
                    <a:pt x="2466" y="1"/>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7934985" y="4101862"/>
              <a:ext cx="825752" cy="192927"/>
            </a:xfrm>
            <a:custGeom>
              <a:rect b="b" l="l" r="r" t="t"/>
              <a:pathLst>
                <a:path extrusionOk="0" h="4155" w="17782">
                  <a:moveTo>
                    <a:pt x="1" y="4155"/>
                  </a:moveTo>
                  <a:lnTo>
                    <a:pt x="17782" y="4155"/>
                  </a:lnTo>
                  <a:lnTo>
                    <a:pt x="17782"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7934985" y="4101862"/>
              <a:ext cx="825752" cy="27581"/>
            </a:xfrm>
            <a:custGeom>
              <a:rect b="b" l="l" r="r" t="t"/>
              <a:pathLst>
                <a:path extrusionOk="0" h="594" w="17782">
                  <a:moveTo>
                    <a:pt x="1" y="0"/>
                  </a:moveTo>
                  <a:lnTo>
                    <a:pt x="1" y="594"/>
                  </a:lnTo>
                  <a:lnTo>
                    <a:pt x="17782" y="594"/>
                  </a:lnTo>
                  <a:lnTo>
                    <a:pt x="17782"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8004966"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8113072"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8221179" y="4101862"/>
              <a:ext cx="36082" cy="192927"/>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8330354" y="4101862"/>
              <a:ext cx="36082" cy="192927"/>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8438460" y="4101862"/>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a:off x="8546567" y="4101862"/>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a:off x="8654719"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a:off x="8252989" y="4101862"/>
              <a:ext cx="451558" cy="192927"/>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a:off x="8590032" y="4101862"/>
              <a:ext cx="114515" cy="192927"/>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a:off x="7898949" y="3907914"/>
              <a:ext cx="825752" cy="192927"/>
            </a:xfrm>
            <a:custGeom>
              <a:rect b="b" l="l" r="r" t="t"/>
              <a:pathLst>
                <a:path extrusionOk="0" h="4155" w="17782">
                  <a:moveTo>
                    <a:pt x="1" y="4155"/>
                  </a:moveTo>
                  <a:lnTo>
                    <a:pt x="17782" y="4155"/>
                  </a:lnTo>
                  <a:lnTo>
                    <a:pt x="17782"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a:off x="7898949" y="3907914"/>
              <a:ext cx="825752" cy="27581"/>
            </a:xfrm>
            <a:custGeom>
              <a:rect b="b" l="l" r="r" t="t"/>
              <a:pathLst>
                <a:path extrusionOk="0" h="594" w="17782">
                  <a:moveTo>
                    <a:pt x="1" y="0"/>
                  </a:moveTo>
                  <a:lnTo>
                    <a:pt x="1" y="594"/>
                  </a:lnTo>
                  <a:lnTo>
                    <a:pt x="17782" y="594"/>
                  </a:lnTo>
                  <a:lnTo>
                    <a:pt x="17782"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a:off x="7968930"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a:off x="8077037"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a:off x="8185143"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a:off x="8293250" y="3907914"/>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a:off x="8402425" y="3907914"/>
              <a:ext cx="35014" cy="192927"/>
            </a:xfrm>
            <a:custGeom>
              <a:rect b="b" l="l" r="r" t="t"/>
              <a:pathLst>
                <a:path extrusionOk="0" h="4155" w="754">
                  <a:moveTo>
                    <a:pt x="754" y="4155"/>
                  </a:moveTo>
                  <a:lnTo>
                    <a:pt x="1" y="4155"/>
                  </a:lnTo>
                  <a:lnTo>
                    <a:pt x="1" y="0"/>
                  </a:lnTo>
                  <a:lnTo>
                    <a:pt x="754"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a:off x="8510531" y="3907914"/>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a:off x="8618638" y="3907914"/>
              <a:ext cx="36128" cy="192927"/>
            </a:xfrm>
            <a:custGeom>
              <a:rect b="b" l="l" r="r" t="t"/>
              <a:pathLst>
                <a:path extrusionOk="0" h="4155" w="778">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a:off x="8216953" y="3907914"/>
              <a:ext cx="451558" cy="192927"/>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a:off x="8553997" y="3907914"/>
              <a:ext cx="114515" cy="192927"/>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a:off x="8050521" y="3715033"/>
              <a:ext cx="824684" cy="192927"/>
            </a:xfrm>
            <a:custGeom>
              <a:rect b="b" l="l" r="r" t="t"/>
              <a:pathLst>
                <a:path extrusionOk="0" h="4155" w="17759">
                  <a:moveTo>
                    <a:pt x="1" y="4154"/>
                  </a:moveTo>
                  <a:lnTo>
                    <a:pt x="17759" y="4154"/>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a:off x="8050521" y="3715033"/>
              <a:ext cx="824684" cy="27581"/>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a:off x="8120502" y="3715033"/>
              <a:ext cx="36082" cy="192927"/>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a:off x="8228609" y="3715033"/>
              <a:ext cx="36082" cy="192927"/>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a:off x="8336715" y="3715033"/>
              <a:ext cx="36082" cy="192927"/>
            </a:xfrm>
            <a:custGeom>
              <a:rect b="b" l="l" r="r" t="t"/>
              <a:pathLst>
                <a:path extrusionOk="0" h="4155" w="777">
                  <a:moveTo>
                    <a:pt x="777" y="4154"/>
                  </a:moveTo>
                  <a:lnTo>
                    <a:pt x="0" y="4154"/>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a:off x="8444822"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a:off x="8552928"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4"/>
            <p:cNvSpPr/>
            <p:nvPr/>
          </p:nvSpPr>
          <p:spPr>
            <a:xfrm>
              <a:off x="8662103"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
            <p:cNvSpPr/>
            <p:nvPr/>
          </p:nvSpPr>
          <p:spPr>
            <a:xfrm>
              <a:off x="8770210" y="3715033"/>
              <a:ext cx="36128" cy="192927"/>
            </a:xfrm>
            <a:custGeom>
              <a:rect b="b" l="l" r="r" t="t"/>
              <a:pathLst>
                <a:path extrusionOk="0" h="4155" w="778">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a:off x="8368525" y="3715033"/>
              <a:ext cx="451558" cy="192927"/>
            </a:xfrm>
            <a:custGeom>
              <a:rect b="b" l="l" r="r" t="t"/>
              <a:pathLst>
                <a:path extrusionOk="0" h="4155" w="9724">
                  <a:moveTo>
                    <a:pt x="9724" y="4154"/>
                  </a:moveTo>
                  <a:lnTo>
                    <a:pt x="0" y="4154"/>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a:off x="8705569" y="3715033"/>
              <a:ext cx="114515" cy="192927"/>
            </a:xfrm>
            <a:custGeom>
              <a:rect b="b" l="l" r="r" t="t"/>
              <a:pathLst>
                <a:path extrusionOk="0" h="4155" w="2466">
                  <a:moveTo>
                    <a:pt x="2466" y="4154"/>
                  </a:moveTo>
                  <a:lnTo>
                    <a:pt x="1" y="4154"/>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14"/>
          <p:cNvGrpSpPr/>
          <p:nvPr/>
        </p:nvGrpSpPr>
        <p:grpSpPr>
          <a:xfrm>
            <a:off x="713225" y="2375643"/>
            <a:ext cx="2019259" cy="1889815"/>
            <a:chOff x="4978869" y="3464900"/>
            <a:chExt cx="790038" cy="739422"/>
          </a:xfrm>
        </p:grpSpPr>
        <p:sp>
          <p:nvSpPr>
            <p:cNvPr id="898" name="Google Shape;898;p14"/>
            <p:cNvSpPr/>
            <p:nvPr/>
          </p:nvSpPr>
          <p:spPr>
            <a:xfrm>
              <a:off x="4978869" y="3467397"/>
              <a:ext cx="790038" cy="736925"/>
            </a:xfrm>
            <a:custGeom>
              <a:rect b="b" l="l" r="r" t="t"/>
              <a:pathLst>
                <a:path extrusionOk="0" h="29477" w="30696">
                  <a:moveTo>
                    <a:pt x="5634" y="1"/>
                  </a:moveTo>
                  <a:cubicBezTo>
                    <a:pt x="3207" y="1"/>
                    <a:pt x="1220" y="1988"/>
                    <a:pt x="1220" y="4415"/>
                  </a:cubicBezTo>
                  <a:lnTo>
                    <a:pt x="1220" y="5697"/>
                  </a:lnTo>
                  <a:lnTo>
                    <a:pt x="679" y="5697"/>
                  </a:lnTo>
                  <a:cubicBezTo>
                    <a:pt x="302" y="5697"/>
                    <a:pt x="0" y="6012"/>
                    <a:pt x="0" y="6376"/>
                  </a:cubicBezTo>
                  <a:lnTo>
                    <a:pt x="0" y="9545"/>
                  </a:lnTo>
                  <a:cubicBezTo>
                    <a:pt x="0" y="9922"/>
                    <a:pt x="302" y="10224"/>
                    <a:pt x="679" y="10224"/>
                  </a:cubicBezTo>
                  <a:lnTo>
                    <a:pt x="1220" y="10224"/>
                  </a:lnTo>
                  <a:lnTo>
                    <a:pt x="1220" y="19265"/>
                  </a:lnTo>
                  <a:lnTo>
                    <a:pt x="679" y="19265"/>
                  </a:lnTo>
                  <a:cubicBezTo>
                    <a:pt x="302" y="19265"/>
                    <a:pt x="0" y="19567"/>
                    <a:pt x="0" y="19932"/>
                  </a:cubicBezTo>
                  <a:lnTo>
                    <a:pt x="0" y="23101"/>
                  </a:lnTo>
                  <a:cubicBezTo>
                    <a:pt x="0" y="23478"/>
                    <a:pt x="302" y="23780"/>
                    <a:pt x="679" y="23780"/>
                  </a:cubicBezTo>
                  <a:lnTo>
                    <a:pt x="1220" y="23780"/>
                  </a:lnTo>
                  <a:lnTo>
                    <a:pt x="1220" y="25075"/>
                  </a:lnTo>
                  <a:cubicBezTo>
                    <a:pt x="1220" y="27502"/>
                    <a:pt x="3207" y="29476"/>
                    <a:pt x="5634" y="29476"/>
                  </a:cubicBezTo>
                  <a:lnTo>
                    <a:pt x="26294" y="29476"/>
                  </a:lnTo>
                  <a:cubicBezTo>
                    <a:pt x="28721" y="29476"/>
                    <a:pt x="30695" y="27502"/>
                    <a:pt x="30695" y="25075"/>
                  </a:cubicBezTo>
                  <a:lnTo>
                    <a:pt x="30695" y="4415"/>
                  </a:lnTo>
                  <a:cubicBezTo>
                    <a:pt x="30695" y="1988"/>
                    <a:pt x="28721" y="1"/>
                    <a:pt x="26294" y="1"/>
                  </a:cubicBezTo>
                  <a:close/>
                </a:path>
              </a:pathLst>
            </a:custGeom>
            <a:solidFill>
              <a:schemeClr val="lt1"/>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a:off x="5020650" y="3464900"/>
              <a:ext cx="737225" cy="736900"/>
            </a:xfrm>
            <a:custGeom>
              <a:rect b="b" l="l" r="r" t="t"/>
              <a:pathLst>
                <a:path extrusionOk="0" h="29476" w="29489">
                  <a:moveTo>
                    <a:pt x="4414" y="0"/>
                  </a:moveTo>
                  <a:lnTo>
                    <a:pt x="25075" y="0"/>
                  </a:lnTo>
                  <a:cubicBezTo>
                    <a:pt x="27502" y="0"/>
                    <a:pt x="29489" y="1987"/>
                    <a:pt x="29489" y="4414"/>
                  </a:cubicBezTo>
                  <a:lnTo>
                    <a:pt x="29489" y="25062"/>
                  </a:lnTo>
                  <a:cubicBezTo>
                    <a:pt x="29489" y="27488"/>
                    <a:pt x="27502" y="29475"/>
                    <a:pt x="25075" y="29475"/>
                  </a:cubicBezTo>
                  <a:lnTo>
                    <a:pt x="4414" y="29475"/>
                  </a:lnTo>
                  <a:cubicBezTo>
                    <a:pt x="1987" y="29475"/>
                    <a:pt x="1" y="27488"/>
                    <a:pt x="1" y="25062"/>
                  </a:cubicBezTo>
                  <a:lnTo>
                    <a:pt x="1" y="4414"/>
                  </a:lnTo>
                  <a:cubicBezTo>
                    <a:pt x="1" y="1987"/>
                    <a:pt x="1987" y="0"/>
                    <a:pt x="4414" y="0"/>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
            <p:cNvSpPr/>
            <p:nvPr/>
          </p:nvSpPr>
          <p:spPr>
            <a:xfrm>
              <a:off x="5057425" y="3501350"/>
              <a:ext cx="663975" cy="663975"/>
            </a:xfrm>
            <a:custGeom>
              <a:rect b="b" l="l" r="r" t="t"/>
              <a:pathLst>
                <a:path extrusionOk="0" h="26559" w="26559">
                  <a:moveTo>
                    <a:pt x="3547" y="1"/>
                  </a:moveTo>
                  <a:lnTo>
                    <a:pt x="23013" y="1"/>
                  </a:lnTo>
                  <a:cubicBezTo>
                    <a:pt x="24962" y="1"/>
                    <a:pt x="26559" y="1598"/>
                    <a:pt x="26559" y="3547"/>
                  </a:cubicBezTo>
                  <a:lnTo>
                    <a:pt x="26559" y="23013"/>
                  </a:lnTo>
                  <a:cubicBezTo>
                    <a:pt x="26559" y="24962"/>
                    <a:pt x="24962" y="26559"/>
                    <a:pt x="23013" y="26559"/>
                  </a:cubicBezTo>
                  <a:lnTo>
                    <a:pt x="3547" y="26559"/>
                  </a:lnTo>
                  <a:cubicBezTo>
                    <a:pt x="1598" y="26559"/>
                    <a:pt x="1" y="24962"/>
                    <a:pt x="1" y="23013"/>
                  </a:cubicBezTo>
                  <a:lnTo>
                    <a:pt x="1" y="3547"/>
                  </a:lnTo>
                  <a:cubicBezTo>
                    <a:pt x="1" y="1598"/>
                    <a:pt x="1598" y="1"/>
                    <a:pt x="3547" y="1"/>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a:off x="5047700" y="3491925"/>
              <a:ext cx="683150" cy="682825"/>
            </a:xfrm>
            <a:custGeom>
              <a:rect b="b" l="l" r="r" t="t"/>
              <a:pathLst>
                <a:path extrusionOk="0" h="27313" w="27326">
                  <a:moveTo>
                    <a:pt x="23402" y="755"/>
                  </a:moveTo>
                  <a:cubicBezTo>
                    <a:pt x="24269" y="755"/>
                    <a:pt x="25062" y="1120"/>
                    <a:pt x="25627" y="1685"/>
                  </a:cubicBezTo>
                  <a:cubicBezTo>
                    <a:pt x="26206" y="2264"/>
                    <a:pt x="26558" y="3056"/>
                    <a:pt x="26558" y="3924"/>
                  </a:cubicBezTo>
                  <a:lnTo>
                    <a:pt x="26558" y="23390"/>
                  </a:lnTo>
                  <a:cubicBezTo>
                    <a:pt x="26558" y="24257"/>
                    <a:pt x="26206" y="25049"/>
                    <a:pt x="25627" y="25628"/>
                  </a:cubicBezTo>
                  <a:cubicBezTo>
                    <a:pt x="25062" y="26194"/>
                    <a:pt x="24269" y="26558"/>
                    <a:pt x="23402" y="26558"/>
                  </a:cubicBezTo>
                  <a:lnTo>
                    <a:pt x="3936" y="26558"/>
                  </a:lnTo>
                  <a:cubicBezTo>
                    <a:pt x="3056" y="26558"/>
                    <a:pt x="2276" y="26194"/>
                    <a:pt x="1698" y="25628"/>
                  </a:cubicBezTo>
                  <a:cubicBezTo>
                    <a:pt x="1119" y="25049"/>
                    <a:pt x="767" y="24257"/>
                    <a:pt x="767" y="23390"/>
                  </a:cubicBezTo>
                  <a:lnTo>
                    <a:pt x="767" y="3924"/>
                  </a:lnTo>
                  <a:cubicBezTo>
                    <a:pt x="767" y="3056"/>
                    <a:pt x="1119" y="2264"/>
                    <a:pt x="1698" y="1685"/>
                  </a:cubicBezTo>
                  <a:cubicBezTo>
                    <a:pt x="2276" y="1120"/>
                    <a:pt x="3056" y="755"/>
                    <a:pt x="3936" y="755"/>
                  </a:cubicBezTo>
                  <a:close/>
                  <a:moveTo>
                    <a:pt x="3936" y="0"/>
                  </a:moveTo>
                  <a:cubicBezTo>
                    <a:pt x="2854" y="0"/>
                    <a:pt x="1874" y="441"/>
                    <a:pt x="1157" y="1145"/>
                  </a:cubicBezTo>
                  <a:cubicBezTo>
                    <a:pt x="440" y="1862"/>
                    <a:pt x="0" y="2842"/>
                    <a:pt x="0" y="3924"/>
                  </a:cubicBezTo>
                  <a:lnTo>
                    <a:pt x="0" y="23390"/>
                  </a:lnTo>
                  <a:cubicBezTo>
                    <a:pt x="0" y="24471"/>
                    <a:pt x="440" y="25452"/>
                    <a:pt x="1157" y="26169"/>
                  </a:cubicBezTo>
                  <a:cubicBezTo>
                    <a:pt x="1874" y="26873"/>
                    <a:pt x="2854" y="27313"/>
                    <a:pt x="3936" y="27313"/>
                  </a:cubicBezTo>
                  <a:lnTo>
                    <a:pt x="23402" y="27313"/>
                  </a:lnTo>
                  <a:cubicBezTo>
                    <a:pt x="24471" y="27313"/>
                    <a:pt x="25464" y="26873"/>
                    <a:pt x="26168" y="26169"/>
                  </a:cubicBezTo>
                  <a:cubicBezTo>
                    <a:pt x="26885" y="25452"/>
                    <a:pt x="27325" y="24471"/>
                    <a:pt x="27325" y="23390"/>
                  </a:cubicBezTo>
                  <a:lnTo>
                    <a:pt x="27325" y="3924"/>
                  </a:lnTo>
                  <a:cubicBezTo>
                    <a:pt x="27325" y="2842"/>
                    <a:pt x="26885" y="1862"/>
                    <a:pt x="26168" y="1145"/>
                  </a:cubicBezTo>
                  <a:cubicBezTo>
                    <a:pt x="25464" y="441"/>
                    <a:pt x="24471" y="0"/>
                    <a:pt x="23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a:off x="5242275" y="3682750"/>
              <a:ext cx="328550" cy="328525"/>
            </a:xfrm>
            <a:custGeom>
              <a:rect b="b" l="l" r="r" t="t"/>
              <a:pathLst>
                <a:path extrusionOk="0" h="13141" w="13142">
                  <a:moveTo>
                    <a:pt x="5911" y="1346"/>
                  </a:moveTo>
                  <a:lnTo>
                    <a:pt x="5911" y="5910"/>
                  </a:lnTo>
                  <a:lnTo>
                    <a:pt x="1346" y="5910"/>
                  </a:lnTo>
                  <a:cubicBezTo>
                    <a:pt x="1497" y="4728"/>
                    <a:pt x="2038" y="3660"/>
                    <a:pt x="2843" y="2855"/>
                  </a:cubicBezTo>
                  <a:cubicBezTo>
                    <a:pt x="3082" y="2616"/>
                    <a:pt x="3346" y="2390"/>
                    <a:pt x="3635" y="2201"/>
                  </a:cubicBezTo>
                  <a:cubicBezTo>
                    <a:pt x="4301" y="1748"/>
                    <a:pt x="5068" y="1446"/>
                    <a:pt x="5911" y="1346"/>
                  </a:cubicBezTo>
                  <a:close/>
                  <a:moveTo>
                    <a:pt x="7219" y="1346"/>
                  </a:moveTo>
                  <a:cubicBezTo>
                    <a:pt x="8061" y="1446"/>
                    <a:pt x="8841" y="1748"/>
                    <a:pt x="9507" y="2201"/>
                  </a:cubicBezTo>
                  <a:cubicBezTo>
                    <a:pt x="9784" y="2390"/>
                    <a:pt x="10048" y="2616"/>
                    <a:pt x="10287" y="2855"/>
                  </a:cubicBezTo>
                  <a:cubicBezTo>
                    <a:pt x="11092" y="3660"/>
                    <a:pt x="11645" y="4728"/>
                    <a:pt x="11783" y="5910"/>
                  </a:cubicBezTo>
                  <a:lnTo>
                    <a:pt x="7219" y="5910"/>
                  </a:lnTo>
                  <a:lnTo>
                    <a:pt x="7219" y="1346"/>
                  </a:lnTo>
                  <a:close/>
                  <a:moveTo>
                    <a:pt x="5911" y="7218"/>
                  </a:moveTo>
                  <a:lnTo>
                    <a:pt x="5911" y="11795"/>
                  </a:lnTo>
                  <a:cubicBezTo>
                    <a:pt x="5068" y="11682"/>
                    <a:pt x="4301" y="11380"/>
                    <a:pt x="3635" y="10940"/>
                  </a:cubicBezTo>
                  <a:cubicBezTo>
                    <a:pt x="3346" y="10752"/>
                    <a:pt x="3082" y="10525"/>
                    <a:pt x="2843" y="10286"/>
                  </a:cubicBezTo>
                  <a:cubicBezTo>
                    <a:pt x="2038" y="9482"/>
                    <a:pt x="1497" y="8413"/>
                    <a:pt x="1346" y="7218"/>
                  </a:cubicBezTo>
                  <a:close/>
                  <a:moveTo>
                    <a:pt x="11783" y="7218"/>
                  </a:moveTo>
                  <a:cubicBezTo>
                    <a:pt x="11645" y="8413"/>
                    <a:pt x="11092" y="9482"/>
                    <a:pt x="10287" y="10286"/>
                  </a:cubicBezTo>
                  <a:cubicBezTo>
                    <a:pt x="10048" y="10525"/>
                    <a:pt x="9784" y="10752"/>
                    <a:pt x="9507" y="10940"/>
                  </a:cubicBezTo>
                  <a:cubicBezTo>
                    <a:pt x="8841" y="11380"/>
                    <a:pt x="8061" y="11682"/>
                    <a:pt x="7219" y="11795"/>
                  </a:cubicBezTo>
                  <a:lnTo>
                    <a:pt x="7219" y="7218"/>
                  </a:lnTo>
                  <a:close/>
                  <a:moveTo>
                    <a:pt x="6565" y="0"/>
                  </a:moveTo>
                  <a:cubicBezTo>
                    <a:pt x="5509" y="0"/>
                    <a:pt x="4515" y="252"/>
                    <a:pt x="3635" y="692"/>
                  </a:cubicBezTo>
                  <a:cubicBezTo>
                    <a:pt x="2994" y="1006"/>
                    <a:pt x="2415" y="1421"/>
                    <a:pt x="1925" y="1924"/>
                  </a:cubicBezTo>
                  <a:cubicBezTo>
                    <a:pt x="730" y="3119"/>
                    <a:pt x="1" y="4754"/>
                    <a:pt x="1" y="6564"/>
                  </a:cubicBezTo>
                  <a:cubicBezTo>
                    <a:pt x="1" y="8388"/>
                    <a:pt x="730" y="10022"/>
                    <a:pt x="1925" y="11217"/>
                  </a:cubicBezTo>
                  <a:cubicBezTo>
                    <a:pt x="2415" y="11707"/>
                    <a:pt x="2994" y="12135"/>
                    <a:pt x="3635" y="12449"/>
                  </a:cubicBezTo>
                  <a:cubicBezTo>
                    <a:pt x="4515" y="12889"/>
                    <a:pt x="5509" y="13141"/>
                    <a:pt x="6565" y="13141"/>
                  </a:cubicBezTo>
                  <a:cubicBezTo>
                    <a:pt x="7621" y="13141"/>
                    <a:pt x="8615" y="12889"/>
                    <a:pt x="9507" y="12449"/>
                  </a:cubicBezTo>
                  <a:cubicBezTo>
                    <a:pt x="10136" y="12135"/>
                    <a:pt x="10715" y="11707"/>
                    <a:pt x="11218" y="11217"/>
                  </a:cubicBezTo>
                  <a:cubicBezTo>
                    <a:pt x="12400" y="10022"/>
                    <a:pt x="13142" y="8388"/>
                    <a:pt x="13142" y="6564"/>
                  </a:cubicBezTo>
                  <a:cubicBezTo>
                    <a:pt x="13142" y="4754"/>
                    <a:pt x="12400" y="3119"/>
                    <a:pt x="11218" y="1924"/>
                  </a:cubicBezTo>
                  <a:cubicBezTo>
                    <a:pt x="10715" y="1421"/>
                    <a:pt x="10136" y="1006"/>
                    <a:pt x="9507" y="692"/>
                  </a:cubicBezTo>
                  <a:cubicBezTo>
                    <a:pt x="8615" y="252"/>
                    <a:pt x="7621" y="0"/>
                    <a:pt x="6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
            <p:cNvSpPr/>
            <p:nvPr/>
          </p:nvSpPr>
          <p:spPr>
            <a:xfrm>
              <a:off x="5225000" y="3668925"/>
              <a:ext cx="328525" cy="328525"/>
            </a:xfrm>
            <a:custGeom>
              <a:rect b="b" l="l" r="r" t="t"/>
              <a:pathLst>
                <a:path extrusionOk="0" h="13141" w="13141">
                  <a:moveTo>
                    <a:pt x="5923" y="1358"/>
                  </a:moveTo>
                  <a:lnTo>
                    <a:pt x="5923" y="5923"/>
                  </a:lnTo>
                  <a:lnTo>
                    <a:pt x="1346" y="5923"/>
                  </a:lnTo>
                  <a:cubicBezTo>
                    <a:pt x="1497" y="4728"/>
                    <a:pt x="2050" y="3659"/>
                    <a:pt x="2855" y="2855"/>
                  </a:cubicBezTo>
                  <a:cubicBezTo>
                    <a:pt x="3094" y="2616"/>
                    <a:pt x="3358" y="2402"/>
                    <a:pt x="3634" y="2213"/>
                  </a:cubicBezTo>
                  <a:cubicBezTo>
                    <a:pt x="4301" y="1761"/>
                    <a:pt x="5080" y="1459"/>
                    <a:pt x="5923" y="1358"/>
                  </a:cubicBezTo>
                  <a:close/>
                  <a:moveTo>
                    <a:pt x="7231" y="1358"/>
                  </a:moveTo>
                  <a:cubicBezTo>
                    <a:pt x="8061" y="1459"/>
                    <a:pt x="8840" y="1761"/>
                    <a:pt x="9507" y="2213"/>
                  </a:cubicBezTo>
                  <a:cubicBezTo>
                    <a:pt x="9796" y="2402"/>
                    <a:pt x="10060" y="2616"/>
                    <a:pt x="10299" y="2855"/>
                  </a:cubicBezTo>
                  <a:cubicBezTo>
                    <a:pt x="11104" y="3659"/>
                    <a:pt x="11644" y="4728"/>
                    <a:pt x="11795" y="5923"/>
                  </a:cubicBezTo>
                  <a:lnTo>
                    <a:pt x="7231" y="5923"/>
                  </a:lnTo>
                  <a:lnTo>
                    <a:pt x="7231" y="1358"/>
                  </a:lnTo>
                  <a:close/>
                  <a:moveTo>
                    <a:pt x="5923" y="7231"/>
                  </a:moveTo>
                  <a:lnTo>
                    <a:pt x="5923" y="11795"/>
                  </a:lnTo>
                  <a:cubicBezTo>
                    <a:pt x="5080" y="11695"/>
                    <a:pt x="4301" y="11393"/>
                    <a:pt x="3634" y="10940"/>
                  </a:cubicBezTo>
                  <a:cubicBezTo>
                    <a:pt x="3358" y="10751"/>
                    <a:pt x="3094" y="10538"/>
                    <a:pt x="2855" y="10299"/>
                  </a:cubicBezTo>
                  <a:cubicBezTo>
                    <a:pt x="2050" y="9494"/>
                    <a:pt x="1497" y="8425"/>
                    <a:pt x="1346" y="7231"/>
                  </a:cubicBezTo>
                  <a:close/>
                  <a:moveTo>
                    <a:pt x="11795" y="7231"/>
                  </a:moveTo>
                  <a:cubicBezTo>
                    <a:pt x="11644" y="8425"/>
                    <a:pt x="11104" y="9494"/>
                    <a:pt x="10299" y="10299"/>
                  </a:cubicBezTo>
                  <a:cubicBezTo>
                    <a:pt x="10060" y="10538"/>
                    <a:pt x="9796" y="10751"/>
                    <a:pt x="9507" y="10940"/>
                  </a:cubicBezTo>
                  <a:cubicBezTo>
                    <a:pt x="8840" y="11393"/>
                    <a:pt x="8061" y="11695"/>
                    <a:pt x="7231" y="11795"/>
                  </a:cubicBezTo>
                  <a:lnTo>
                    <a:pt x="7231" y="7231"/>
                  </a:lnTo>
                  <a:close/>
                  <a:moveTo>
                    <a:pt x="6577" y="0"/>
                  </a:moveTo>
                  <a:cubicBezTo>
                    <a:pt x="5521" y="0"/>
                    <a:pt x="4515" y="252"/>
                    <a:pt x="3634" y="704"/>
                  </a:cubicBezTo>
                  <a:cubicBezTo>
                    <a:pt x="3006" y="1019"/>
                    <a:pt x="2427" y="1434"/>
                    <a:pt x="1924" y="1937"/>
                  </a:cubicBezTo>
                  <a:cubicBezTo>
                    <a:pt x="742" y="3119"/>
                    <a:pt x="0" y="4766"/>
                    <a:pt x="0" y="6577"/>
                  </a:cubicBezTo>
                  <a:cubicBezTo>
                    <a:pt x="0" y="8387"/>
                    <a:pt x="742" y="10035"/>
                    <a:pt x="1924" y="11217"/>
                  </a:cubicBezTo>
                  <a:cubicBezTo>
                    <a:pt x="2427" y="11720"/>
                    <a:pt x="3006" y="12135"/>
                    <a:pt x="3634" y="12449"/>
                  </a:cubicBezTo>
                  <a:cubicBezTo>
                    <a:pt x="4515" y="12902"/>
                    <a:pt x="5521" y="13141"/>
                    <a:pt x="6577" y="13141"/>
                  </a:cubicBezTo>
                  <a:cubicBezTo>
                    <a:pt x="7633" y="13141"/>
                    <a:pt x="8627" y="12902"/>
                    <a:pt x="9507" y="12449"/>
                  </a:cubicBezTo>
                  <a:cubicBezTo>
                    <a:pt x="10148" y="12135"/>
                    <a:pt x="10727" y="11720"/>
                    <a:pt x="11217" y="11217"/>
                  </a:cubicBezTo>
                  <a:cubicBezTo>
                    <a:pt x="12412" y="10035"/>
                    <a:pt x="13141" y="8387"/>
                    <a:pt x="13141" y="6577"/>
                  </a:cubicBezTo>
                  <a:cubicBezTo>
                    <a:pt x="13141" y="4766"/>
                    <a:pt x="12412" y="3119"/>
                    <a:pt x="11217" y="1937"/>
                  </a:cubicBezTo>
                  <a:cubicBezTo>
                    <a:pt x="10727" y="1434"/>
                    <a:pt x="10148" y="1019"/>
                    <a:pt x="9507" y="704"/>
                  </a:cubicBezTo>
                  <a:cubicBezTo>
                    <a:pt x="8627" y="252"/>
                    <a:pt x="7633" y="0"/>
                    <a:pt x="6577" y="0"/>
                  </a:cubicBezTo>
                  <a:close/>
                </a:path>
              </a:pathLst>
            </a:custGeom>
            <a:solidFill>
              <a:srgbClr val="E4E2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
            <p:cNvSpPr/>
            <p:nvPr/>
          </p:nvSpPr>
          <p:spPr>
            <a:xfrm>
              <a:off x="5233475" y="3677400"/>
              <a:ext cx="311875" cy="311875"/>
            </a:xfrm>
            <a:custGeom>
              <a:rect b="b" l="l" r="r" t="t"/>
              <a:pathLst>
                <a:path extrusionOk="0" h="12475" w="12475">
                  <a:moveTo>
                    <a:pt x="3270" y="742"/>
                  </a:moveTo>
                  <a:cubicBezTo>
                    <a:pt x="2742" y="1032"/>
                    <a:pt x="2252" y="1396"/>
                    <a:pt x="1824" y="1824"/>
                  </a:cubicBezTo>
                  <a:cubicBezTo>
                    <a:pt x="655" y="3006"/>
                    <a:pt x="1" y="4578"/>
                    <a:pt x="1" y="6238"/>
                  </a:cubicBezTo>
                  <a:cubicBezTo>
                    <a:pt x="1" y="7898"/>
                    <a:pt x="655" y="9469"/>
                    <a:pt x="1824" y="10651"/>
                  </a:cubicBezTo>
                  <a:cubicBezTo>
                    <a:pt x="2252" y="11079"/>
                    <a:pt x="2742" y="11444"/>
                    <a:pt x="3270" y="11733"/>
                  </a:cubicBezTo>
                  <a:lnTo>
                    <a:pt x="3270" y="10991"/>
                  </a:lnTo>
                  <a:cubicBezTo>
                    <a:pt x="2918" y="10765"/>
                    <a:pt x="2579" y="10500"/>
                    <a:pt x="2277" y="10199"/>
                  </a:cubicBezTo>
                  <a:cubicBezTo>
                    <a:pt x="1397" y="9318"/>
                    <a:pt x="831" y="8174"/>
                    <a:pt x="680" y="6929"/>
                  </a:cubicBezTo>
                  <a:lnTo>
                    <a:pt x="629" y="6565"/>
                  </a:lnTo>
                  <a:lnTo>
                    <a:pt x="3270" y="6565"/>
                  </a:lnTo>
                  <a:lnTo>
                    <a:pt x="3270" y="5911"/>
                  </a:lnTo>
                  <a:lnTo>
                    <a:pt x="629" y="5911"/>
                  </a:lnTo>
                  <a:lnTo>
                    <a:pt x="680" y="5546"/>
                  </a:lnTo>
                  <a:cubicBezTo>
                    <a:pt x="831" y="4301"/>
                    <a:pt x="1397" y="3157"/>
                    <a:pt x="2277" y="2277"/>
                  </a:cubicBezTo>
                  <a:cubicBezTo>
                    <a:pt x="2579" y="1975"/>
                    <a:pt x="2918" y="1711"/>
                    <a:pt x="3270" y="1484"/>
                  </a:cubicBezTo>
                  <a:close/>
                  <a:moveTo>
                    <a:pt x="6238" y="1"/>
                  </a:moveTo>
                  <a:cubicBezTo>
                    <a:pt x="5182" y="1"/>
                    <a:pt x="4176" y="265"/>
                    <a:pt x="3270" y="742"/>
                  </a:cubicBezTo>
                  <a:lnTo>
                    <a:pt x="3270" y="1484"/>
                  </a:lnTo>
                  <a:cubicBezTo>
                    <a:pt x="3962" y="1057"/>
                    <a:pt x="4729" y="780"/>
                    <a:pt x="5534" y="680"/>
                  </a:cubicBezTo>
                  <a:lnTo>
                    <a:pt x="5911" y="642"/>
                  </a:lnTo>
                  <a:lnTo>
                    <a:pt x="5911" y="5911"/>
                  </a:lnTo>
                  <a:lnTo>
                    <a:pt x="3270" y="5911"/>
                  </a:lnTo>
                  <a:lnTo>
                    <a:pt x="3270" y="6565"/>
                  </a:lnTo>
                  <a:lnTo>
                    <a:pt x="5911" y="6565"/>
                  </a:lnTo>
                  <a:lnTo>
                    <a:pt x="5911" y="11833"/>
                  </a:lnTo>
                  <a:lnTo>
                    <a:pt x="5534" y="11783"/>
                  </a:lnTo>
                  <a:cubicBezTo>
                    <a:pt x="4729" y="11683"/>
                    <a:pt x="3962" y="11406"/>
                    <a:pt x="3270" y="10991"/>
                  </a:cubicBezTo>
                  <a:lnTo>
                    <a:pt x="3270" y="11733"/>
                  </a:lnTo>
                  <a:cubicBezTo>
                    <a:pt x="4176" y="12211"/>
                    <a:pt x="5182" y="12475"/>
                    <a:pt x="6238" y="12475"/>
                  </a:cubicBezTo>
                  <a:cubicBezTo>
                    <a:pt x="7282" y="12475"/>
                    <a:pt x="8288" y="12211"/>
                    <a:pt x="9193" y="11733"/>
                  </a:cubicBezTo>
                  <a:lnTo>
                    <a:pt x="9193" y="10991"/>
                  </a:lnTo>
                  <a:cubicBezTo>
                    <a:pt x="8514" y="11406"/>
                    <a:pt x="7734" y="11683"/>
                    <a:pt x="6929" y="11783"/>
                  </a:cubicBezTo>
                  <a:lnTo>
                    <a:pt x="6552" y="11833"/>
                  </a:lnTo>
                  <a:lnTo>
                    <a:pt x="6552" y="6565"/>
                  </a:lnTo>
                  <a:lnTo>
                    <a:pt x="9193" y="6565"/>
                  </a:lnTo>
                  <a:lnTo>
                    <a:pt x="9193" y="5911"/>
                  </a:lnTo>
                  <a:lnTo>
                    <a:pt x="6552" y="5911"/>
                  </a:lnTo>
                  <a:lnTo>
                    <a:pt x="6552" y="642"/>
                  </a:lnTo>
                  <a:lnTo>
                    <a:pt x="6929" y="680"/>
                  </a:lnTo>
                  <a:cubicBezTo>
                    <a:pt x="7734" y="780"/>
                    <a:pt x="8514" y="1057"/>
                    <a:pt x="9193" y="1484"/>
                  </a:cubicBezTo>
                  <a:lnTo>
                    <a:pt x="9193" y="742"/>
                  </a:lnTo>
                  <a:cubicBezTo>
                    <a:pt x="8288" y="265"/>
                    <a:pt x="7282" y="1"/>
                    <a:pt x="6238" y="1"/>
                  </a:cubicBezTo>
                  <a:close/>
                  <a:moveTo>
                    <a:pt x="9193" y="11733"/>
                  </a:moveTo>
                  <a:cubicBezTo>
                    <a:pt x="9721" y="11444"/>
                    <a:pt x="10211" y="11079"/>
                    <a:pt x="10639" y="10651"/>
                  </a:cubicBezTo>
                  <a:cubicBezTo>
                    <a:pt x="11821" y="9469"/>
                    <a:pt x="12475" y="7898"/>
                    <a:pt x="12475" y="6238"/>
                  </a:cubicBezTo>
                  <a:cubicBezTo>
                    <a:pt x="12475" y="4578"/>
                    <a:pt x="11821" y="3006"/>
                    <a:pt x="10639" y="1824"/>
                  </a:cubicBezTo>
                  <a:cubicBezTo>
                    <a:pt x="10211" y="1396"/>
                    <a:pt x="9721" y="1032"/>
                    <a:pt x="9193" y="742"/>
                  </a:cubicBezTo>
                  <a:lnTo>
                    <a:pt x="9193" y="1484"/>
                  </a:lnTo>
                  <a:cubicBezTo>
                    <a:pt x="9558" y="1711"/>
                    <a:pt x="9885" y="1975"/>
                    <a:pt x="10186" y="2277"/>
                  </a:cubicBezTo>
                  <a:cubicBezTo>
                    <a:pt x="11067" y="3157"/>
                    <a:pt x="11632" y="4301"/>
                    <a:pt x="11783" y="5546"/>
                  </a:cubicBezTo>
                  <a:lnTo>
                    <a:pt x="11834" y="5911"/>
                  </a:lnTo>
                  <a:lnTo>
                    <a:pt x="9193" y="5911"/>
                  </a:lnTo>
                  <a:lnTo>
                    <a:pt x="9193" y="6565"/>
                  </a:lnTo>
                  <a:lnTo>
                    <a:pt x="11834" y="6565"/>
                  </a:lnTo>
                  <a:lnTo>
                    <a:pt x="11783" y="6929"/>
                  </a:lnTo>
                  <a:cubicBezTo>
                    <a:pt x="11632" y="8174"/>
                    <a:pt x="11067" y="9318"/>
                    <a:pt x="10186" y="10199"/>
                  </a:cubicBezTo>
                  <a:cubicBezTo>
                    <a:pt x="9885" y="10500"/>
                    <a:pt x="9558" y="10765"/>
                    <a:pt x="9193" y="109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a:off x="4990150" y="3607300"/>
              <a:ext cx="105350" cy="113200"/>
            </a:xfrm>
            <a:custGeom>
              <a:rect b="b" l="l" r="r" t="t"/>
              <a:pathLst>
                <a:path extrusionOk="0" h="4528" w="4214">
                  <a:moveTo>
                    <a:pt x="680" y="0"/>
                  </a:moveTo>
                  <a:lnTo>
                    <a:pt x="4213" y="0"/>
                  </a:lnTo>
                  <a:lnTo>
                    <a:pt x="4213" y="4527"/>
                  </a:lnTo>
                  <a:lnTo>
                    <a:pt x="680" y="4527"/>
                  </a:lnTo>
                  <a:cubicBezTo>
                    <a:pt x="303" y="4527"/>
                    <a:pt x="1" y="4213"/>
                    <a:pt x="1" y="3848"/>
                  </a:cubicBezTo>
                  <a:lnTo>
                    <a:pt x="1" y="679"/>
                  </a:lnTo>
                  <a:cubicBezTo>
                    <a:pt x="1" y="302"/>
                    <a:pt x="303" y="0"/>
                    <a:pt x="680" y="0"/>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a:off x="4990150" y="3946175"/>
              <a:ext cx="105350" cy="113200"/>
            </a:xfrm>
            <a:custGeom>
              <a:rect b="b" l="l" r="r" t="t"/>
              <a:pathLst>
                <a:path extrusionOk="0" h="4528" w="4214">
                  <a:moveTo>
                    <a:pt x="680" y="1"/>
                  </a:moveTo>
                  <a:lnTo>
                    <a:pt x="4213" y="1"/>
                  </a:lnTo>
                  <a:lnTo>
                    <a:pt x="4213" y="4528"/>
                  </a:lnTo>
                  <a:lnTo>
                    <a:pt x="680" y="4528"/>
                  </a:lnTo>
                  <a:cubicBezTo>
                    <a:pt x="303" y="4528"/>
                    <a:pt x="1" y="4226"/>
                    <a:pt x="1" y="3849"/>
                  </a:cubicBezTo>
                  <a:lnTo>
                    <a:pt x="1" y="680"/>
                  </a:lnTo>
                  <a:cubicBezTo>
                    <a:pt x="1" y="315"/>
                    <a:pt x="303" y="1"/>
                    <a:pt x="680" y="1"/>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a:off x="5002100" y="3620175"/>
              <a:ext cx="81775" cy="87425"/>
            </a:xfrm>
            <a:custGeom>
              <a:rect b="b" l="l" r="r" t="t"/>
              <a:pathLst>
                <a:path extrusionOk="0" h="3497" w="3271">
                  <a:moveTo>
                    <a:pt x="516" y="1"/>
                  </a:moveTo>
                  <a:lnTo>
                    <a:pt x="3270" y="1"/>
                  </a:lnTo>
                  <a:lnTo>
                    <a:pt x="3270" y="3497"/>
                  </a:lnTo>
                  <a:lnTo>
                    <a:pt x="516" y="3497"/>
                  </a:lnTo>
                  <a:cubicBezTo>
                    <a:pt x="227" y="3497"/>
                    <a:pt x="1" y="3270"/>
                    <a:pt x="1" y="2981"/>
                  </a:cubicBezTo>
                  <a:lnTo>
                    <a:pt x="1" y="517"/>
                  </a:lnTo>
                  <a:cubicBezTo>
                    <a:pt x="1" y="227"/>
                    <a:pt x="227" y="1"/>
                    <a:pt x="516" y="1"/>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a:off x="5002100" y="3959075"/>
              <a:ext cx="81775" cy="87425"/>
            </a:xfrm>
            <a:custGeom>
              <a:rect b="b" l="l" r="r" t="t"/>
              <a:pathLst>
                <a:path extrusionOk="0" h="3497" w="3271">
                  <a:moveTo>
                    <a:pt x="516" y="1"/>
                  </a:moveTo>
                  <a:lnTo>
                    <a:pt x="3270" y="1"/>
                  </a:lnTo>
                  <a:lnTo>
                    <a:pt x="3270" y="3496"/>
                  </a:lnTo>
                  <a:lnTo>
                    <a:pt x="516" y="3496"/>
                  </a:lnTo>
                  <a:cubicBezTo>
                    <a:pt x="227" y="3496"/>
                    <a:pt x="1" y="3270"/>
                    <a:pt x="1" y="2981"/>
                  </a:cubicBezTo>
                  <a:lnTo>
                    <a:pt x="1" y="516"/>
                  </a:lnTo>
                  <a:cubicBezTo>
                    <a:pt x="1" y="227"/>
                    <a:pt x="227" y="1"/>
                    <a:pt x="516" y="1"/>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a:off x="5433425" y="3539700"/>
              <a:ext cx="157525" cy="157525"/>
            </a:xfrm>
            <a:custGeom>
              <a:rect b="b" l="l" r="r" t="t"/>
              <a:pathLst>
                <a:path extrusionOk="0" h="6301" w="6301">
                  <a:moveTo>
                    <a:pt x="3144" y="6301"/>
                  </a:moveTo>
                  <a:cubicBezTo>
                    <a:pt x="4879" y="6301"/>
                    <a:pt x="6300" y="4880"/>
                    <a:pt x="6300" y="3145"/>
                  </a:cubicBezTo>
                  <a:cubicBezTo>
                    <a:pt x="6300" y="1422"/>
                    <a:pt x="4879" y="1"/>
                    <a:pt x="3144" y="1"/>
                  </a:cubicBezTo>
                  <a:cubicBezTo>
                    <a:pt x="1421" y="1"/>
                    <a:pt x="0" y="1422"/>
                    <a:pt x="0" y="3145"/>
                  </a:cubicBezTo>
                  <a:cubicBezTo>
                    <a:pt x="0" y="4880"/>
                    <a:pt x="1421" y="6301"/>
                    <a:pt x="3144" y="6301"/>
                  </a:cubicBezTo>
                  <a:close/>
                </a:path>
              </a:pathLst>
            </a:custGeom>
            <a:solidFill>
              <a:srgbClr val="E4E2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a:off x="5509500" y="3547250"/>
              <a:ext cx="5375" cy="142425"/>
            </a:xfrm>
            <a:custGeom>
              <a:rect b="b" l="l" r="r" t="t"/>
              <a:pathLst>
                <a:path extrusionOk="0" h="5697" w="215">
                  <a:moveTo>
                    <a:pt x="101" y="1"/>
                  </a:moveTo>
                  <a:cubicBezTo>
                    <a:pt x="51" y="1"/>
                    <a:pt x="0" y="51"/>
                    <a:pt x="0" y="101"/>
                  </a:cubicBezTo>
                  <a:lnTo>
                    <a:pt x="0" y="5596"/>
                  </a:lnTo>
                  <a:cubicBezTo>
                    <a:pt x="0" y="5647"/>
                    <a:pt x="51" y="5697"/>
                    <a:pt x="101" y="5697"/>
                  </a:cubicBezTo>
                  <a:cubicBezTo>
                    <a:pt x="164" y="5697"/>
                    <a:pt x="214" y="5647"/>
                    <a:pt x="214" y="5596"/>
                  </a:cubicBezTo>
                  <a:lnTo>
                    <a:pt x="214" y="101"/>
                  </a:lnTo>
                  <a:cubicBezTo>
                    <a:pt x="214" y="51"/>
                    <a:pt x="164" y="1"/>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a:off x="5485600" y="3551425"/>
              <a:ext cx="53150" cy="134100"/>
            </a:xfrm>
            <a:custGeom>
              <a:rect b="b" l="l" r="r" t="t"/>
              <a:pathLst>
                <a:path extrusionOk="0" h="5364" w="2126">
                  <a:moveTo>
                    <a:pt x="1992" y="0"/>
                  </a:moveTo>
                  <a:cubicBezTo>
                    <a:pt x="1951" y="0"/>
                    <a:pt x="1918" y="26"/>
                    <a:pt x="1900" y="73"/>
                  </a:cubicBezTo>
                  <a:lnTo>
                    <a:pt x="26" y="5228"/>
                  </a:lnTo>
                  <a:cubicBezTo>
                    <a:pt x="1" y="5278"/>
                    <a:pt x="38" y="5341"/>
                    <a:pt x="89" y="5354"/>
                  </a:cubicBezTo>
                  <a:cubicBezTo>
                    <a:pt x="102" y="5360"/>
                    <a:pt x="116" y="5364"/>
                    <a:pt x="129" y="5364"/>
                  </a:cubicBezTo>
                  <a:cubicBezTo>
                    <a:pt x="169" y="5364"/>
                    <a:pt x="208" y="5338"/>
                    <a:pt x="227" y="5291"/>
                  </a:cubicBezTo>
                  <a:lnTo>
                    <a:pt x="2101" y="135"/>
                  </a:lnTo>
                  <a:cubicBezTo>
                    <a:pt x="2126" y="85"/>
                    <a:pt x="2088" y="22"/>
                    <a:pt x="2038" y="10"/>
                  </a:cubicBezTo>
                  <a:cubicBezTo>
                    <a:pt x="2022" y="3"/>
                    <a:pt x="2006" y="0"/>
                    <a:pt x="19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a:off x="5485600" y="3551425"/>
              <a:ext cx="53150" cy="134100"/>
            </a:xfrm>
            <a:custGeom>
              <a:rect b="b" l="l" r="r" t="t"/>
              <a:pathLst>
                <a:path extrusionOk="0" h="5364" w="2126">
                  <a:moveTo>
                    <a:pt x="129" y="0"/>
                  </a:moveTo>
                  <a:cubicBezTo>
                    <a:pt x="116" y="0"/>
                    <a:pt x="102" y="3"/>
                    <a:pt x="89" y="10"/>
                  </a:cubicBezTo>
                  <a:cubicBezTo>
                    <a:pt x="38" y="22"/>
                    <a:pt x="1" y="85"/>
                    <a:pt x="26" y="135"/>
                  </a:cubicBezTo>
                  <a:lnTo>
                    <a:pt x="1900" y="5291"/>
                  </a:lnTo>
                  <a:cubicBezTo>
                    <a:pt x="1918" y="5338"/>
                    <a:pt x="1958" y="5364"/>
                    <a:pt x="1997" y="5364"/>
                  </a:cubicBezTo>
                  <a:cubicBezTo>
                    <a:pt x="2011" y="5364"/>
                    <a:pt x="2025" y="5360"/>
                    <a:pt x="2038" y="5354"/>
                  </a:cubicBezTo>
                  <a:cubicBezTo>
                    <a:pt x="2088" y="5341"/>
                    <a:pt x="2126" y="5278"/>
                    <a:pt x="2101" y="5228"/>
                  </a:cubicBezTo>
                  <a:lnTo>
                    <a:pt x="227" y="73"/>
                  </a:lnTo>
                  <a:cubicBezTo>
                    <a:pt x="208" y="26"/>
                    <a:pt x="169"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a:off x="5465175" y="3563250"/>
              <a:ext cx="94025" cy="110450"/>
            </a:xfrm>
            <a:custGeom>
              <a:rect b="b" l="l" r="r" t="t"/>
              <a:pathLst>
                <a:path extrusionOk="0" h="4418" w="3761">
                  <a:moveTo>
                    <a:pt x="3636" y="0"/>
                  </a:moveTo>
                  <a:cubicBezTo>
                    <a:pt x="3607" y="0"/>
                    <a:pt x="3579" y="13"/>
                    <a:pt x="3559" y="40"/>
                  </a:cubicBezTo>
                  <a:lnTo>
                    <a:pt x="38" y="4240"/>
                  </a:lnTo>
                  <a:cubicBezTo>
                    <a:pt x="0" y="4290"/>
                    <a:pt x="0" y="4353"/>
                    <a:pt x="51" y="4391"/>
                  </a:cubicBezTo>
                  <a:cubicBezTo>
                    <a:pt x="68" y="4408"/>
                    <a:pt x="94" y="4417"/>
                    <a:pt x="120" y="4417"/>
                  </a:cubicBezTo>
                  <a:cubicBezTo>
                    <a:pt x="150" y="4417"/>
                    <a:pt x="181" y="4405"/>
                    <a:pt x="202" y="4378"/>
                  </a:cubicBezTo>
                  <a:lnTo>
                    <a:pt x="3723" y="178"/>
                  </a:lnTo>
                  <a:cubicBezTo>
                    <a:pt x="3760" y="128"/>
                    <a:pt x="3760" y="65"/>
                    <a:pt x="3710" y="27"/>
                  </a:cubicBezTo>
                  <a:cubicBezTo>
                    <a:pt x="3687" y="10"/>
                    <a:pt x="3661" y="0"/>
                    <a:pt x="36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a:off x="5449775" y="3581525"/>
              <a:ext cx="124825" cy="73900"/>
            </a:xfrm>
            <a:custGeom>
              <a:rect b="b" l="l" r="r" t="t"/>
              <a:pathLst>
                <a:path extrusionOk="0" h="2956" w="4993">
                  <a:moveTo>
                    <a:pt x="4869" y="0"/>
                  </a:moveTo>
                  <a:cubicBezTo>
                    <a:pt x="4851" y="0"/>
                    <a:pt x="4833" y="4"/>
                    <a:pt x="4816" y="13"/>
                  </a:cubicBezTo>
                  <a:lnTo>
                    <a:pt x="63" y="2754"/>
                  </a:lnTo>
                  <a:cubicBezTo>
                    <a:pt x="13" y="2792"/>
                    <a:pt x="0" y="2855"/>
                    <a:pt x="25" y="2905"/>
                  </a:cubicBezTo>
                  <a:cubicBezTo>
                    <a:pt x="50" y="2939"/>
                    <a:pt x="87" y="2955"/>
                    <a:pt x="123" y="2955"/>
                  </a:cubicBezTo>
                  <a:cubicBezTo>
                    <a:pt x="141" y="2955"/>
                    <a:pt x="159" y="2951"/>
                    <a:pt x="176" y="2943"/>
                  </a:cubicBezTo>
                  <a:lnTo>
                    <a:pt x="4930" y="201"/>
                  </a:lnTo>
                  <a:cubicBezTo>
                    <a:pt x="4980" y="164"/>
                    <a:pt x="4992" y="101"/>
                    <a:pt x="4967" y="51"/>
                  </a:cubicBezTo>
                  <a:cubicBezTo>
                    <a:pt x="4942" y="17"/>
                    <a:pt x="4906" y="0"/>
                    <a:pt x="4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a:off x="5441600" y="3603800"/>
              <a:ext cx="140850" cy="29350"/>
            </a:xfrm>
            <a:custGeom>
              <a:rect b="b" l="l" r="r" t="t"/>
              <a:pathLst>
                <a:path extrusionOk="0" h="1174" w="5634">
                  <a:moveTo>
                    <a:pt x="5524" y="0"/>
                  </a:moveTo>
                  <a:cubicBezTo>
                    <a:pt x="5519" y="0"/>
                    <a:pt x="5513" y="1"/>
                    <a:pt x="5508" y="2"/>
                  </a:cubicBezTo>
                  <a:lnTo>
                    <a:pt x="101" y="958"/>
                  </a:lnTo>
                  <a:cubicBezTo>
                    <a:pt x="51" y="970"/>
                    <a:pt x="0" y="1021"/>
                    <a:pt x="13" y="1084"/>
                  </a:cubicBezTo>
                  <a:cubicBezTo>
                    <a:pt x="24" y="1128"/>
                    <a:pt x="66" y="1173"/>
                    <a:pt x="119" y="1173"/>
                  </a:cubicBezTo>
                  <a:cubicBezTo>
                    <a:pt x="125" y="1173"/>
                    <a:pt x="132" y="1173"/>
                    <a:pt x="139" y="1172"/>
                  </a:cubicBezTo>
                  <a:lnTo>
                    <a:pt x="5546" y="216"/>
                  </a:lnTo>
                  <a:cubicBezTo>
                    <a:pt x="5596" y="203"/>
                    <a:pt x="5634" y="153"/>
                    <a:pt x="5634" y="90"/>
                  </a:cubicBezTo>
                  <a:cubicBezTo>
                    <a:pt x="5623" y="45"/>
                    <a:pt x="5571" y="0"/>
                    <a:pt x="5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4"/>
            <p:cNvSpPr/>
            <p:nvPr/>
          </p:nvSpPr>
          <p:spPr>
            <a:xfrm>
              <a:off x="5441600" y="3603800"/>
              <a:ext cx="140850" cy="29350"/>
            </a:xfrm>
            <a:custGeom>
              <a:rect b="b" l="l" r="r" t="t"/>
              <a:pathLst>
                <a:path extrusionOk="0" h="1174" w="5634">
                  <a:moveTo>
                    <a:pt x="119" y="0"/>
                  </a:moveTo>
                  <a:cubicBezTo>
                    <a:pt x="66" y="0"/>
                    <a:pt x="24" y="45"/>
                    <a:pt x="13" y="90"/>
                  </a:cubicBezTo>
                  <a:cubicBezTo>
                    <a:pt x="0" y="153"/>
                    <a:pt x="51" y="203"/>
                    <a:pt x="101" y="216"/>
                  </a:cubicBezTo>
                  <a:lnTo>
                    <a:pt x="5508" y="1172"/>
                  </a:lnTo>
                  <a:cubicBezTo>
                    <a:pt x="5513" y="1173"/>
                    <a:pt x="5519" y="1173"/>
                    <a:pt x="5524" y="1173"/>
                  </a:cubicBezTo>
                  <a:cubicBezTo>
                    <a:pt x="5571" y="1173"/>
                    <a:pt x="5623" y="1128"/>
                    <a:pt x="5634" y="1084"/>
                  </a:cubicBezTo>
                  <a:cubicBezTo>
                    <a:pt x="5634" y="1021"/>
                    <a:pt x="5596" y="970"/>
                    <a:pt x="5546" y="958"/>
                  </a:cubicBezTo>
                  <a:lnTo>
                    <a:pt x="139" y="2"/>
                  </a:lnTo>
                  <a:cubicBezTo>
                    <a:pt x="132" y="1"/>
                    <a:pt x="125" y="0"/>
                    <a:pt x="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4"/>
            <p:cNvSpPr/>
            <p:nvPr/>
          </p:nvSpPr>
          <p:spPr>
            <a:xfrm>
              <a:off x="5449775" y="3581525"/>
              <a:ext cx="124825" cy="73900"/>
            </a:xfrm>
            <a:custGeom>
              <a:rect b="b" l="l" r="r" t="t"/>
              <a:pathLst>
                <a:path extrusionOk="0" h="2956" w="4993">
                  <a:moveTo>
                    <a:pt x="123" y="0"/>
                  </a:moveTo>
                  <a:cubicBezTo>
                    <a:pt x="87" y="0"/>
                    <a:pt x="50" y="17"/>
                    <a:pt x="25" y="51"/>
                  </a:cubicBezTo>
                  <a:cubicBezTo>
                    <a:pt x="0" y="101"/>
                    <a:pt x="13" y="164"/>
                    <a:pt x="63" y="201"/>
                  </a:cubicBezTo>
                  <a:lnTo>
                    <a:pt x="4816" y="2943"/>
                  </a:lnTo>
                  <a:cubicBezTo>
                    <a:pt x="4833" y="2951"/>
                    <a:pt x="4851" y="2955"/>
                    <a:pt x="4869" y="2955"/>
                  </a:cubicBezTo>
                  <a:cubicBezTo>
                    <a:pt x="4906" y="2955"/>
                    <a:pt x="4942" y="2939"/>
                    <a:pt x="4967" y="2905"/>
                  </a:cubicBezTo>
                  <a:cubicBezTo>
                    <a:pt x="4992" y="2855"/>
                    <a:pt x="4980" y="2792"/>
                    <a:pt x="4930" y="2754"/>
                  </a:cubicBezTo>
                  <a:lnTo>
                    <a:pt x="176" y="13"/>
                  </a:lnTo>
                  <a:cubicBezTo>
                    <a:pt x="159" y="4"/>
                    <a:pt x="141" y="0"/>
                    <a:pt x="1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4"/>
            <p:cNvSpPr/>
            <p:nvPr/>
          </p:nvSpPr>
          <p:spPr>
            <a:xfrm>
              <a:off x="5465175" y="3563250"/>
              <a:ext cx="94025" cy="110450"/>
            </a:xfrm>
            <a:custGeom>
              <a:rect b="b" l="l" r="r" t="t"/>
              <a:pathLst>
                <a:path extrusionOk="0" h="4418" w="3761">
                  <a:moveTo>
                    <a:pt x="120" y="0"/>
                  </a:moveTo>
                  <a:cubicBezTo>
                    <a:pt x="94" y="0"/>
                    <a:pt x="68" y="10"/>
                    <a:pt x="51" y="27"/>
                  </a:cubicBezTo>
                  <a:cubicBezTo>
                    <a:pt x="0" y="65"/>
                    <a:pt x="0" y="128"/>
                    <a:pt x="38" y="178"/>
                  </a:cubicBezTo>
                  <a:lnTo>
                    <a:pt x="3559" y="4378"/>
                  </a:lnTo>
                  <a:cubicBezTo>
                    <a:pt x="3579" y="4405"/>
                    <a:pt x="3607" y="4417"/>
                    <a:pt x="3636" y="4417"/>
                  </a:cubicBezTo>
                  <a:cubicBezTo>
                    <a:pt x="3661" y="4417"/>
                    <a:pt x="3687" y="4408"/>
                    <a:pt x="3710" y="4391"/>
                  </a:cubicBezTo>
                  <a:cubicBezTo>
                    <a:pt x="3760" y="4353"/>
                    <a:pt x="3760" y="4290"/>
                    <a:pt x="3723" y="4240"/>
                  </a:cubicBezTo>
                  <a:lnTo>
                    <a:pt x="202" y="40"/>
                  </a:lnTo>
                  <a:cubicBezTo>
                    <a:pt x="181" y="13"/>
                    <a:pt x="150" y="0"/>
                    <a:pt x="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5457300" y="3563600"/>
              <a:ext cx="109450" cy="109750"/>
            </a:xfrm>
            <a:custGeom>
              <a:rect b="b" l="l" r="r" t="t"/>
              <a:pathLst>
                <a:path extrusionOk="0" h="4390" w="4378">
                  <a:moveTo>
                    <a:pt x="2189" y="4389"/>
                  </a:moveTo>
                  <a:cubicBezTo>
                    <a:pt x="3396" y="4389"/>
                    <a:pt x="4377" y="3396"/>
                    <a:pt x="4377" y="2201"/>
                  </a:cubicBezTo>
                  <a:cubicBezTo>
                    <a:pt x="4377" y="994"/>
                    <a:pt x="3396" y="1"/>
                    <a:pt x="2189" y="1"/>
                  </a:cubicBezTo>
                  <a:cubicBezTo>
                    <a:pt x="994" y="1"/>
                    <a:pt x="1" y="994"/>
                    <a:pt x="1" y="2201"/>
                  </a:cubicBezTo>
                  <a:cubicBezTo>
                    <a:pt x="1" y="3396"/>
                    <a:pt x="994" y="4389"/>
                    <a:pt x="2189" y="43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4"/>
            <p:cNvSpPr/>
            <p:nvPr/>
          </p:nvSpPr>
          <p:spPr>
            <a:xfrm>
              <a:off x="5509175" y="3551425"/>
              <a:ext cx="29575" cy="69650"/>
            </a:xfrm>
            <a:custGeom>
              <a:rect b="b" l="l" r="r" t="t"/>
              <a:pathLst>
                <a:path extrusionOk="0" h="2786" w="1183">
                  <a:moveTo>
                    <a:pt x="1049" y="0"/>
                  </a:moveTo>
                  <a:cubicBezTo>
                    <a:pt x="1008" y="0"/>
                    <a:pt x="975" y="26"/>
                    <a:pt x="957" y="73"/>
                  </a:cubicBezTo>
                  <a:lnTo>
                    <a:pt x="13" y="2650"/>
                  </a:lnTo>
                  <a:cubicBezTo>
                    <a:pt x="1" y="2701"/>
                    <a:pt x="26" y="2764"/>
                    <a:pt x="89" y="2776"/>
                  </a:cubicBezTo>
                  <a:cubicBezTo>
                    <a:pt x="102" y="2783"/>
                    <a:pt x="116" y="2786"/>
                    <a:pt x="129" y="2786"/>
                  </a:cubicBezTo>
                  <a:cubicBezTo>
                    <a:pt x="168" y="2786"/>
                    <a:pt x="205" y="2760"/>
                    <a:pt x="215" y="2713"/>
                  </a:cubicBezTo>
                  <a:lnTo>
                    <a:pt x="1158" y="135"/>
                  </a:lnTo>
                  <a:cubicBezTo>
                    <a:pt x="1183" y="85"/>
                    <a:pt x="1145" y="22"/>
                    <a:pt x="1095" y="10"/>
                  </a:cubicBezTo>
                  <a:cubicBezTo>
                    <a:pt x="1079" y="3"/>
                    <a:pt x="1063" y="0"/>
                    <a:pt x="1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4"/>
            <p:cNvSpPr/>
            <p:nvPr/>
          </p:nvSpPr>
          <p:spPr>
            <a:xfrm>
              <a:off x="5474600" y="3580900"/>
              <a:ext cx="75150" cy="75150"/>
            </a:xfrm>
            <a:custGeom>
              <a:rect b="b" l="l" r="r" t="t"/>
              <a:pathLst>
                <a:path extrusionOk="0" h="3006" w="3006">
                  <a:moveTo>
                    <a:pt x="1497" y="3005"/>
                  </a:moveTo>
                  <a:cubicBezTo>
                    <a:pt x="2327" y="3005"/>
                    <a:pt x="3006" y="2326"/>
                    <a:pt x="3006" y="1509"/>
                  </a:cubicBezTo>
                  <a:cubicBezTo>
                    <a:pt x="3006" y="679"/>
                    <a:pt x="2327" y="0"/>
                    <a:pt x="1497" y="0"/>
                  </a:cubicBezTo>
                  <a:cubicBezTo>
                    <a:pt x="680" y="0"/>
                    <a:pt x="1" y="679"/>
                    <a:pt x="1" y="1509"/>
                  </a:cubicBezTo>
                  <a:cubicBezTo>
                    <a:pt x="1" y="2326"/>
                    <a:pt x="680" y="3005"/>
                    <a:pt x="1497" y="30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14"/>
          <p:cNvSpPr/>
          <p:nvPr/>
        </p:nvSpPr>
        <p:spPr>
          <a:xfrm>
            <a:off x="2732472" y="9107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
          <p:cNvSpPr/>
          <p:nvPr/>
        </p:nvSpPr>
        <p:spPr>
          <a:xfrm>
            <a:off x="2848422" y="17422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14"/>
          <p:cNvGrpSpPr/>
          <p:nvPr/>
        </p:nvGrpSpPr>
        <p:grpSpPr>
          <a:xfrm>
            <a:off x="2333274" y="3410047"/>
            <a:ext cx="877356" cy="877970"/>
            <a:chOff x="6076688" y="1982663"/>
            <a:chExt cx="564797" cy="565193"/>
          </a:xfrm>
        </p:grpSpPr>
        <p:sp>
          <p:nvSpPr>
            <p:cNvPr id="925" name="Google Shape;925;p14"/>
            <p:cNvSpPr/>
            <p:nvPr/>
          </p:nvSpPr>
          <p:spPr>
            <a:xfrm>
              <a:off x="6076688" y="1982677"/>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4"/>
            <p:cNvSpPr/>
            <p:nvPr/>
          </p:nvSpPr>
          <p:spPr>
            <a:xfrm>
              <a:off x="6076688" y="1982663"/>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4"/>
            <p:cNvSpPr/>
            <p:nvPr/>
          </p:nvSpPr>
          <p:spPr>
            <a:xfrm>
              <a:off x="6131561" y="2037567"/>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4"/>
            <p:cNvSpPr/>
            <p:nvPr/>
          </p:nvSpPr>
          <p:spPr>
            <a:xfrm>
              <a:off x="6275263" y="2111602"/>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14"/>
          <p:cNvSpPr/>
          <p:nvPr/>
        </p:nvSpPr>
        <p:spPr>
          <a:xfrm>
            <a:off x="910472" y="5394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dk1"/>
        </a:solidFill>
      </p:bgPr>
    </p:bg>
    <p:spTree>
      <p:nvGrpSpPr>
        <p:cNvPr id="930" name="Shape 930"/>
        <p:cNvGrpSpPr/>
        <p:nvPr/>
      </p:nvGrpSpPr>
      <p:grpSpPr>
        <a:xfrm>
          <a:off x="0" y="0"/>
          <a:ext cx="0" cy="0"/>
          <a:chOff x="0" y="0"/>
          <a:chExt cx="0" cy="0"/>
        </a:xfrm>
      </p:grpSpPr>
      <p:grpSp>
        <p:nvGrpSpPr>
          <p:cNvPr id="931" name="Google Shape;931;p15"/>
          <p:cNvGrpSpPr/>
          <p:nvPr/>
        </p:nvGrpSpPr>
        <p:grpSpPr>
          <a:xfrm>
            <a:off x="-138170" y="-299471"/>
            <a:ext cx="9864554" cy="5548495"/>
            <a:chOff x="238125" y="822050"/>
            <a:chExt cx="7136850" cy="4051475"/>
          </a:xfrm>
        </p:grpSpPr>
        <p:sp>
          <p:nvSpPr>
            <p:cNvPr id="932" name="Google Shape;932;p15"/>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9" name="Google Shape;969;p15"/>
          <p:cNvSpPr/>
          <p:nvPr/>
        </p:nvSpPr>
        <p:spPr>
          <a:xfrm>
            <a:off x="2823475" y="1287800"/>
            <a:ext cx="5607300" cy="18438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a:off x="2823475" y="3285700"/>
            <a:ext cx="5607300" cy="5700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a:off x="1083800" y="1230388"/>
            <a:ext cx="1485900" cy="1485900"/>
          </a:xfrm>
          <a:prstGeom prst="ellipse">
            <a:avLst/>
          </a:prstGeom>
          <a:solidFill>
            <a:schemeClr val="accent2"/>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txBox="1"/>
          <p:nvPr>
            <p:ph type="title"/>
          </p:nvPr>
        </p:nvSpPr>
        <p:spPr>
          <a:xfrm>
            <a:off x="2960575" y="1508800"/>
            <a:ext cx="5333100" cy="136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5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73" name="Google Shape;973;p15"/>
          <p:cNvSpPr txBox="1"/>
          <p:nvPr>
            <p:ph idx="1" type="subTitle"/>
          </p:nvPr>
        </p:nvSpPr>
        <p:spPr>
          <a:xfrm>
            <a:off x="2973725" y="3331900"/>
            <a:ext cx="5333100" cy="43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4" name="Google Shape;974;p15"/>
          <p:cNvSpPr txBox="1"/>
          <p:nvPr>
            <p:ph hasCustomPrompt="1" idx="2" type="title"/>
          </p:nvPr>
        </p:nvSpPr>
        <p:spPr>
          <a:xfrm>
            <a:off x="1101050" y="1349650"/>
            <a:ext cx="1433700" cy="12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2000"/>
              <a:buNone/>
              <a:defRPr b="1" sz="10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975" name="Google Shape;975;p15"/>
          <p:cNvGrpSpPr/>
          <p:nvPr/>
        </p:nvGrpSpPr>
        <p:grpSpPr>
          <a:xfrm>
            <a:off x="789436" y="3066810"/>
            <a:ext cx="1609638" cy="788897"/>
            <a:chOff x="490825" y="1364150"/>
            <a:chExt cx="636850" cy="312150"/>
          </a:xfrm>
        </p:grpSpPr>
        <p:grpSp>
          <p:nvGrpSpPr>
            <p:cNvPr id="976" name="Google Shape;976;p15"/>
            <p:cNvGrpSpPr/>
            <p:nvPr/>
          </p:nvGrpSpPr>
          <p:grpSpPr>
            <a:xfrm>
              <a:off x="490825" y="1364150"/>
              <a:ext cx="636850" cy="312150"/>
              <a:chOff x="2858450" y="2652350"/>
              <a:chExt cx="636850" cy="312150"/>
            </a:xfrm>
          </p:grpSpPr>
          <p:sp>
            <p:nvSpPr>
              <p:cNvPr id="977" name="Google Shape;977;p15"/>
              <p:cNvSpPr/>
              <p:nvPr/>
            </p:nvSpPr>
            <p:spPr>
              <a:xfrm>
                <a:off x="2858450" y="2756775"/>
                <a:ext cx="636850" cy="207725"/>
              </a:xfrm>
              <a:custGeom>
                <a:rect b="b" l="l" r="r" t="t"/>
                <a:pathLst>
                  <a:path extrusionOk="0" h="8309" w="25474">
                    <a:moveTo>
                      <a:pt x="25474" y="0"/>
                    </a:moveTo>
                    <a:lnTo>
                      <a:pt x="25474" y="4155"/>
                    </a:lnTo>
                    <a:lnTo>
                      <a:pt x="17759" y="4155"/>
                    </a:lnTo>
                    <a:lnTo>
                      <a:pt x="17759" y="8309"/>
                    </a:lnTo>
                    <a:lnTo>
                      <a:pt x="1" y="8309"/>
                    </a:lnTo>
                    <a:lnTo>
                      <a:pt x="1" y="4155"/>
                    </a:lnTo>
                    <a:lnTo>
                      <a:pt x="7716" y="4155"/>
                    </a:lnTo>
                    <a:lnTo>
                      <a:pt x="7716" y="0"/>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a:off x="2983425" y="2652350"/>
                <a:ext cx="443975" cy="104450"/>
              </a:xfrm>
              <a:custGeom>
                <a:rect b="b" l="l" r="r" t="t"/>
                <a:pathLst>
                  <a:path extrusionOk="0" h="4178" w="17759">
                    <a:moveTo>
                      <a:pt x="1" y="0"/>
                    </a:moveTo>
                    <a:lnTo>
                      <a:pt x="17759" y="0"/>
                    </a:lnTo>
                    <a:lnTo>
                      <a:pt x="17759" y="4177"/>
                    </a:lnTo>
                    <a:lnTo>
                      <a:pt x="1" y="4177"/>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15"/>
            <p:cNvGrpSpPr/>
            <p:nvPr/>
          </p:nvGrpSpPr>
          <p:grpSpPr>
            <a:xfrm>
              <a:off x="490825" y="1364425"/>
              <a:ext cx="636850" cy="311600"/>
              <a:chOff x="1721750" y="2408675"/>
              <a:chExt cx="636850" cy="311600"/>
            </a:xfrm>
          </p:grpSpPr>
          <p:sp>
            <p:nvSpPr>
              <p:cNvPr id="980" name="Google Shape;980;p15"/>
              <p:cNvSpPr/>
              <p:nvPr/>
            </p:nvSpPr>
            <p:spPr>
              <a:xfrm>
                <a:off x="1721750" y="2616400"/>
                <a:ext cx="443975" cy="103875"/>
              </a:xfrm>
              <a:custGeom>
                <a:rect b="b" l="l" r="r" t="t"/>
                <a:pathLst>
                  <a:path extrusionOk="0" h="4155" w="17759">
                    <a:moveTo>
                      <a:pt x="1" y="4155"/>
                    </a:moveTo>
                    <a:lnTo>
                      <a:pt x="17759" y="4155"/>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a:off x="1721750" y="2616400"/>
                <a:ext cx="443975" cy="14850"/>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5"/>
              <p:cNvSpPr/>
              <p:nvPr/>
            </p:nvSpPr>
            <p:spPr>
              <a:xfrm>
                <a:off x="1758850" y="2616400"/>
                <a:ext cx="19425" cy="103875"/>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5"/>
              <p:cNvSpPr/>
              <p:nvPr/>
            </p:nvSpPr>
            <p:spPr>
              <a:xfrm>
                <a:off x="1817625" y="2616400"/>
                <a:ext cx="19425" cy="103875"/>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a:off x="1875825" y="2616400"/>
                <a:ext cx="19425" cy="103875"/>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a:off x="1934025" y="2616400"/>
                <a:ext cx="19425" cy="103875"/>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a:off x="1992225" y="2616400"/>
                <a:ext cx="19450" cy="103875"/>
              </a:xfrm>
              <a:custGeom>
                <a:rect b="b" l="l" r="r" t="t"/>
                <a:pathLst>
                  <a:path extrusionOk="0" h="4155" w="778">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a:off x="2050450" y="2616400"/>
                <a:ext cx="19425" cy="103875"/>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a:off x="2109225" y="2616400"/>
                <a:ext cx="18850" cy="103875"/>
              </a:xfrm>
              <a:custGeom>
                <a:rect b="b" l="l" r="r" t="t"/>
                <a:pathLst>
                  <a:path extrusionOk="0" h="4155" w="754">
                    <a:moveTo>
                      <a:pt x="753" y="4155"/>
                    </a:moveTo>
                    <a:lnTo>
                      <a:pt x="0" y="4155"/>
                    </a:lnTo>
                    <a:lnTo>
                      <a:pt x="0" y="0"/>
                    </a:lnTo>
                    <a:lnTo>
                      <a:pt x="753"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a:off x="1892950" y="2616400"/>
                <a:ext cx="243100" cy="103875"/>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a:off x="2074400" y="2616400"/>
                <a:ext cx="61650" cy="103875"/>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a:off x="1914625" y="2512550"/>
                <a:ext cx="443975" cy="103875"/>
              </a:xfrm>
              <a:custGeom>
                <a:rect b="b" l="l" r="r" t="t"/>
                <a:pathLst>
                  <a:path extrusionOk="0" h="4155" w="17759">
                    <a:moveTo>
                      <a:pt x="1" y="4154"/>
                    </a:moveTo>
                    <a:lnTo>
                      <a:pt x="17759" y="4154"/>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a:off x="1914625" y="2512550"/>
                <a:ext cx="443975" cy="14850"/>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a:off x="1951725" y="2512550"/>
                <a:ext cx="19425" cy="103875"/>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a:off x="2010500" y="2512550"/>
                <a:ext cx="18850" cy="103875"/>
              </a:xfrm>
              <a:custGeom>
                <a:rect b="b" l="l" r="r" t="t"/>
                <a:pathLst>
                  <a:path extrusionOk="0" h="4155" w="754">
                    <a:moveTo>
                      <a:pt x="754" y="4154"/>
                    </a:moveTo>
                    <a:lnTo>
                      <a:pt x="0" y="4154"/>
                    </a:lnTo>
                    <a:lnTo>
                      <a:pt x="0" y="0"/>
                    </a:lnTo>
                    <a:lnTo>
                      <a:pt x="754"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a:off x="20687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a:off x="21269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a:off x="21851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a:off x="2243325" y="2512550"/>
                <a:ext cx="19425" cy="103875"/>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a:off x="2302100" y="2512550"/>
                <a:ext cx="18850" cy="103875"/>
              </a:xfrm>
              <a:custGeom>
                <a:rect b="b" l="l" r="r" t="t"/>
                <a:pathLst>
                  <a:path extrusionOk="0" h="4155" w="754">
                    <a:moveTo>
                      <a:pt x="753" y="4154"/>
                    </a:moveTo>
                    <a:lnTo>
                      <a:pt x="0" y="4154"/>
                    </a:lnTo>
                    <a:lnTo>
                      <a:pt x="0" y="0"/>
                    </a:lnTo>
                    <a:lnTo>
                      <a:pt x="753"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a:off x="2085825" y="2512550"/>
                <a:ext cx="243100" cy="103875"/>
              </a:xfrm>
              <a:custGeom>
                <a:rect b="b" l="l" r="r" t="t"/>
                <a:pathLst>
                  <a:path extrusionOk="0" h="4155" w="9724">
                    <a:moveTo>
                      <a:pt x="9724" y="4154"/>
                    </a:moveTo>
                    <a:lnTo>
                      <a:pt x="0" y="4154"/>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a:off x="2267275" y="2512550"/>
                <a:ext cx="61650" cy="103875"/>
              </a:xfrm>
              <a:custGeom>
                <a:rect b="b" l="l" r="r" t="t"/>
                <a:pathLst>
                  <a:path extrusionOk="0" h="4155" w="2466">
                    <a:moveTo>
                      <a:pt x="2466" y="4154"/>
                    </a:moveTo>
                    <a:lnTo>
                      <a:pt x="1" y="4154"/>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a:off x="1846725" y="2408675"/>
                <a:ext cx="443975" cy="103900"/>
              </a:xfrm>
              <a:custGeom>
                <a:rect b="b" l="l" r="r" t="t"/>
                <a:pathLst>
                  <a:path extrusionOk="0" h="4156" w="17759">
                    <a:moveTo>
                      <a:pt x="1" y="4155"/>
                    </a:moveTo>
                    <a:lnTo>
                      <a:pt x="17759" y="4155"/>
                    </a:lnTo>
                    <a:lnTo>
                      <a:pt x="17759" y="1"/>
                    </a:lnTo>
                    <a:lnTo>
                      <a:pt x="1" y="1"/>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a:off x="1846725" y="2408675"/>
                <a:ext cx="443975" cy="14875"/>
              </a:xfrm>
              <a:custGeom>
                <a:rect b="b" l="l" r="r" t="t"/>
                <a:pathLst>
                  <a:path extrusionOk="0" h="595" w="17759">
                    <a:moveTo>
                      <a:pt x="1" y="1"/>
                    </a:moveTo>
                    <a:lnTo>
                      <a:pt x="1" y="594"/>
                    </a:lnTo>
                    <a:lnTo>
                      <a:pt x="17759" y="594"/>
                    </a:lnTo>
                    <a:lnTo>
                      <a:pt x="17759" y="1"/>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a:off x="1883825"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a:off x="1942600" y="2408675"/>
                <a:ext cx="18850" cy="103900"/>
              </a:xfrm>
              <a:custGeom>
                <a:rect b="b" l="l" r="r" t="t"/>
                <a:pathLst>
                  <a:path extrusionOk="0" h="4156" w="754">
                    <a:moveTo>
                      <a:pt x="753" y="4155"/>
                    </a:moveTo>
                    <a:lnTo>
                      <a:pt x="0" y="4155"/>
                    </a:lnTo>
                    <a:lnTo>
                      <a:pt x="0" y="1"/>
                    </a:lnTo>
                    <a:lnTo>
                      <a:pt x="753"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a:off x="2000800"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a:off x="20590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a:off x="21172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a:off x="21754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a:off x="2233625"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a:off x="2017925" y="2408675"/>
                <a:ext cx="243100" cy="103900"/>
              </a:xfrm>
              <a:custGeom>
                <a:rect b="b" l="l" r="r" t="t"/>
                <a:pathLst>
                  <a:path extrusionOk="0" h="4156" w="9724">
                    <a:moveTo>
                      <a:pt x="9724" y="4155"/>
                    </a:moveTo>
                    <a:lnTo>
                      <a:pt x="0" y="4155"/>
                    </a:lnTo>
                    <a:lnTo>
                      <a:pt x="0" y="1"/>
                    </a:lnTo>
                    <a:lnTo>
                      <a:pt x="9724"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a:off x="2198800" y="2408675"/>
                <a:ext cx="62225" cy="103900"/>
              </a:xfrm>
              <a:custGeom>
                <a:rect b="b" l="l" r="r" t="t"/>
                <a:pathLst>
                  <a:path extrusionOk="0" h="4156" w="2489">
                    <a:moveTo>
                      <a:pt x="2489" y="4155"/>
                    </a:moveTo>
                    <a:lnTo>
                      <a:pt x="1" y="4155"/>
                    </a:lnTo>
                    <a:lnTo>
                      <a:pt x="1" y="1"/>
                    </a:lnTo>
                    <a:lnTo>
                      <a:pt x="2489" y="1"/>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3" name="Google Shape;1013;p15"/>
          <p:cNvSpPr/>
          <p:nvPr/>
        </p:nvSpPr>
        <p:spPr>
          <a:xfrm>
            <a:off x="713197" y="24795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a:off x="2332047" y="38556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bg>
      <p:bgPr>
        <a:solidFill>
          <a:schemeClr val="dk1"/>
        </a:solidFill>
      </p:bgPr>
    </p:bg>
    <p:spTree>
      <p:nvGrpSpPr>
        <p:cNvPr id="1015" name="Shape 1015"/>
        <p:cNvGrpSpPr/>
        <p:nvPr/>
      </p:nvGrpSpPr>
      <p:grpSpPr>
        <a:xfrm>
          <a:off x="0" y="0"/>
          <a:ext cx="0" cy="0"/>
          <a:chOff x="0" y="0"/>
          <a:chExt cx="0" cy="0"/>
        </a:xfrm>
      </p:grpSpPr>
      <p:grpSp>
        <p:nvGrpSpPr>
          <p:cNvPr id="1016" name="Google Shape;1016;p16"/>
          <p:cNvGrpSpPr/>
          <p:nvPr/>
        </p:nvGrpSpPr>
        <p:grpSpPr>
          <a:xfrm>
            <a:off x="-138170" y="-299471"/>
            <a:ext cx="9864554" cy="5548495"/>
            <a:chOff x="238125" y="822050"/>
            <a:chExt cx="7136850" cy="4051475"/>
          </a:xfrm>
        </p:grpSpPr>
        <p:sp>
          <p:nvSpPr>
            <p:cNvPr id="1017" name="Google Shape;1017;p16"/>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6"/>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6"/>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6"/>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6"/>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6"/>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6"/>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6"/>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6"/>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6"/>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6"/>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6"/>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6"/>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6"/>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6"/>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6"/>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6"/>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6"/>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6"/>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6"/>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6"/>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6"/>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16"/>
          <p:cNvSpPr txBox="1"/>
          <p:nvPr>
            <p:ph type="title"/>
          </p:nvPr>
        </p:nvSpPr>
        <p:spPr>
          <a:xfrm>
            <a:off x="761200" y="2271800"/>
            <a:ext cx="5524500" cy="1247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5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55" name="Google Shape;1055;p16"/>
          <p:cNvSpPr txBox="1"/>
          <p:nvPr>
            <p:ph idx="1" type="subTitle"/>
          </p:nvPr>
        </p:nvSpPr>
        <p:spPr>
          <a:xfrm>
            <a:off x="761200" y="4034350"/>
            <a:ext cx="5524500" cy="44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6" name="Google Shape;1056;p16"/>
          <p:cNvSpPr txBox="1"/>
          <p:nvPr>
            <p:ph hasCustomPrompt="1" idx="2" type="title"/>
          </p:nvPr>
        </p:nvSpPr>
        <p:spPr>
          <a:xfrm>
            <a:off x="812975" y="748825"/>
            <a:ext cx="1286400" cy="12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0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057" name="Google Shape;1057;p16"/>
          <p:cNvGrpSpPr/>
          <p:nvPr/>
        </p:nvGrpSpPr>
        <p:grpSpPr>
          <a:xfrm>
            <a:off x="6702827" y="2578710"/>
            <a:ext cx="1565411" cy="1970086"/>
            <a:chOff x="7667575" y="2133515"/>
            <a:chExt cx="359600" cy="452550"/>
          </a:xfrm>
        </p:grpSpPr>
        <p:sp>
          <p:nvSpPr>
            <p:cNvPr id="1058" name="Google Shape;1058;p16"/>
            <p:cNvSpPr/>
            <p:nvPr/>
          </p:nvSpPr>
          <p:spPr>
            <a:xfrm>
              <a:off x="7667950" y="2133515"/>
              <a:ext cx="359225" cy="452550"/>
            </a:xfrm>
            <a:custGeom>
              <a:rect b="b" l="l" r="r" t="t"/>
              <a:pathLst>
                <a:path extrusionOk="0" h="18102" w="14369">
                  <a:moveTo>
                    <a:pt x="7214" y="0"/>
                  </a:moveTo>
                  <a:cubicBezTo>
                    <a:pt x="7095" y="0"/>
                    <a:pt x="7005" y="90"/>
                    <a:pt x="6990" y="194"/>
                  </a:cubicBezTo>
                  <a:lnTo>
                    <a:pt x="1420" y="194"/>
                  </a:lnTo>
                  <a:lnTo>
                    <a:pt x="1420" y="7423"/>
                  </a:lnTo>
                  <a:lnTo>
                    <a:pt x="6990" y="7423"/>
                  </a:lnTo>
                  <a:lnTo>
                    <a:pt x="6990" y="7438"/>
                  </a:lnTo>
                  <a:lnTo>
                    <a:pt x="449" y="7438"/>
                  </a:lnTo>
                  <a:lnTo>
                    <a:pt x="449" y="9962"/>
                  </a:lnTo>
                  <a:lnTo>
                    <a:pt x="285" y="9962"/>
                  </a:lnTo>
                  <a:cubicBezTo>
                    <a:pt x="135" y="9962"/>
                    <a:pt x="1" y="10081"/>
                    <a:pt x="1" y="10245"/>
                  </a:cubicBezTo>
                  <a:cubicBezTo>
                    <a:pt x="1" y="10395"/>
                    <a:pt x="135" y="10514"/>
                    <a:pt x="285" y="10514"/>
                  </a:cubicBezTo>
                  <a:lnTo>
                    <a:pt x="449" y="10514"/>
                  </a:lnTo>
                  <a:lnTo>
                    <a:pt x="449" y="17549"/>
                  </a:lnTo>
                  <a:lnTo>
                    <a:pt x="6990" y="17549"/>
                  </a:lnTo>
                  <a:lnTo>
                    <a:pt x="6990" y="17892"/>
                  </a:lnTo>
                  <a:cubicBezTo>
                    <a:pt x="6990" y="17997"/>
                    <a:pt x="7095" y="18101"/>
                    <a:pt x="7214" y="18101"/>
                  </a:cubicBezTo>
                  <a:cubicBezTo>
                    <a:pt x="7334" y="18101"/>
                    <a:pt x="7424" y="17997"/>
                    <a:pt x="7424" y="17892"/>
                  </a:cubicBezTo>
                  <a:lnTo>
                    <a:pt x="7424" y="17549"/>
                  </a:lnTo>
                  <a:lnTo>
                    <a:pt x="13905" y="17549"/>
                  </a:lnTo>
                  <a:lnTo>
                    <a:pt x="13905" y="10514"/>
                  </a:lnTo>
                  <a:lnTo>
                    <a:pt x="14085" y="10514"/>
                  </a:lnTo>
                  <a:cubicBezTo>
                    <a:pt x="14249" y="10514"/>
                    <a:pt x="14368" y="10395"/>
                    <a:pt x="14368" y="10245"/>
                  </a:cubicBezTo>
                  <a:cubicBezTo>
                    <a:pt x="14368" y="10081"/>
                    <a:pt x="14249" y="9962"/>
                    <a:pt x="14085" y="9962"/>
                  </a:cubicBezTo>
                  <a:lnTo>
                    <a:pt x="13905" y="9962"/>
                  </a:lnTo>
                  <a:lnTo>
                    <a:pt x="13905" y="7438"/>
                  </a:lnTo>
                  <a:lnTo>
                    <a:pt x="7424" y="7438"/>
                  </a:lnTo>
                  <a:lnTo>
                    <a:pt x="7424" y="7423"/>
                  </a:lnTo>
                  <a:lnTo>
                    <a:pt x="12307" y="7423"/>
                  </a:lnTo>
                  <a:lnTo>
                    <a:pt x="12307" y="194"/>
                  </a:lnTo>
                  <a:lnTo>
                    <a:pt x="7424" y="194"/>
                  </a:lnTo>
                  <a:cubicBezTo>
                    <a:pt x="7409" y="90"/>
                    <a:pt x="7319" y="0"/>
                    <a:pt x="7214" y="0"/>
                  </a:cubicBezTo>
                  <a:close/>
                </a:path>
              </a:pathLst>
            </a:custGeom>
            <a:solidFill>
              <a:srgbClr val="FFFFFF"/>
            </a:solidFill>
            <a:ln cap="flat" cmpd="sng" w="2286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6"/>
            <p:cNvSpPr/>
            <p:nvPr/>
          </p:nvSpPr>
          <p:spPr>
            <a:xfrm>
              <a:off x="7678775" y="2319625"/>
              <a:ext cx="336075" cy="252425"/>
            </a:xfrm>
            <a:custGeom>
              <a:rect b="b" l="l" r="r" t="t"/>
              <a:pathLst>
                <a:path extrusionOk="0" h="10097" w="13443">
                  <a:moveTo>
                    <a:pt x="1" y="1"/>
                  </a:moveTo>
                  <a:lnTo>
                    <a:pt x="1" y="10097"/>
                  </a:lnTo>
                  <a:lnTo>
                    <a:pt x="13442" y="10097"/>
                  </a:lnTo>
                  <a:lnTo>
                    <a:pt x="13442" y="1"/>
                  </a:lnTo>
                  <a:close/>
                </a:path>
              </a:pathLst>
            </a:custGeom>
            <a:solidFill>
              <a:srgbClr val="FAA0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a:off x="7716875" y="2354350"/>
              <a:ext cx="72825" cy="72850"/>
            </a:xfrm>
            <a:custGeom>
              <a:rect b="b" l="l" r="r" t="t"/>
              <a:pathLst>
                <a:path extrusionOk="0" h="2914" w="2913">
                  <a:moveTo>
                    <a:pt x="0" y="1"/>
                  </a:moveTo>
                  <a:lnTo>
                    <a:pt x="0" y="2913"/>
                  </a:lnTo>
                  <a:lnTo>
                    <a:pt x="2912" y="2913"/>
                  </a:lnTo>
                  <a:lnTo>
                    <a:pt x="2912" y="1"/>
                  </a:lnTo>
                  <a:close/>
                </a:path>
              </a:pathLst>
            </a:custGeom>
            <a:solidFill>
              <a:srgbClr val="614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a:off x="7829250" y="2478700"/>
              <a:ext cx="147875" cy="19050"/>
            </a:xfrm>
            <a:custGeom>
              <a:rect b="b" l="l" r="r" t="t"/>
              <a:pathLst>
                <a:path extrusionOk="0" h="762" w="5915">
                  <a:moveTo>
                    <a:pt x="1" y="0"/>
                  </a:moveTo>
                  <a:lnTo>
                    <a:pt x="1" y="762"/>
                  </a:lnTo>
                  <a:lnTo>
                    <a:pt x="5915" y="762"/>
                  </a:lnTo>
                  <a:lnTo>
                    <a:pt x="5915" y="0"/>
                  </a:lnTo>
                  <a:close/>
                </a:path>
              </a:pathLst>
            </a:custGeom>
            <a:solidFill>
              <a:srgbClr val="FFC0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a:off x="7829250" y="2516400"/>
              <a:ext cx="147875" cy="18700"/>
            </a:xfrm>
            <a:custGeom>
              <a:rect b="b" l="l" r="r" t="t"/>
              <a:pathLst>
                <a:path extrusionOk="0" h="748" w="5915">
                  <a:moveTo>
                    <a:pt x="1" y="1"/>
                  </a:moveTo>
                  <a:lnTo>
                    <a:pt x="1" y="747"/>
                  </a:lnTo>
                  <a:lnTo>
                    <a:pt x="5915" y="747"/>
                  </a:lnTo>
                  <a:lnTo>
                    <a:pt x="5915" y="1"/>
                  </a:lnTo>
                  <a:close/>
                </a:path>
              </a:pathLst>
            </a:custGeom>
            <a:solidFill>
              <a:srgbClr val="FFC0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
            <p:cNvSpPr/>
            <p:nvPr/>
          </p:nvSpPr>
          <p:spPr>
            <a:xfrm>
              <a:off x="7702675" y="2138550"/>
              <a:ext cx="272225" cy="180750"/>
            </a:xfrm>
            <a:custGeom>
              <a:rect b="b" l="l" r="r" t="t"/>
              <a:pathLst>
                <a:path extrusionOk="0" h="7230" w="10889">
                  <a:moveTo>
                    <a:pt x="1" y="1"/>
                  </a:moveTo>
                  <a:lnTo>
                    <a:pt x="1" y="7229"/>
                  </a:lnTo>
                  <a:lnTo>
                    <a:pt x="10888" y="7229"/>
                  </a:lnTo>
                  <a:lnTo>
                    <a:pt x="10888" y="1"/>
                  </a:lnTo>
                  <a:close/>
                </a:path>
              </a:pathLst>
            </a:custGeom>
            <a:solidFill>
              <a:srgbClr val="F28B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a:off x="7726200" y="2185225"/>
              <a:ext cx="98600" cy="14200"/>
            </a:xfrm>
            <a:custGeom>
              <a:rect b="b" l="l" r="r" t="t"/>
              <a:pathLst>
                <a:path extrusionOk="0" h="568" w="3944">
                  <a:moveTo>
                    <a:pt x="1" y="0"/>
                  </a:moveTo>
                  <a:lnTo>
                    <a:pt x="1" y="568"/>
                  </a:lnTo>
                  <a:lnTo>
                    <a:pt x="3943" y="568"/>
                  </a:lnTo>
                  <a:lnTo>
                    <a:pt x="3943" y="0"/>
                  </a:lnTo>
                  <a:close/>
                </a:path>
              </a:pathLst>
            </a:custGeom>
            <a:solidFill>
              <a:srgbClr val="FFC0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a:off x="7723575" y="2218075"/>
              <a:ext cx="98975" cy="14225"/>
            </a:xfrm>
            <a:custGeom>
              <a:rect b="b" l="l" r="r" t="t"/>
              <a:pathLst>
                <a:path extrusionOk="0" h="569" w="3959">
                  <a:moveTo>
                    <a:pt x="1" y="1"/>
                  </a:moveTo>
                  <a:lnTo>
                    <a:pt x="1" y="568"/>
                  </a:lnTo>
                  <a:lnTo>
                    <a:pt x="3959" y="568"/>
                  </a:lnTo>
                  <a:lnTo>
                    <a:pt x="3959" y="1"/>
                  </a:lnTo>
                  <a:close/>
                </a:path>
              </a:pathLst>
            </a:custGeom>
            <a:solidFill>
              <a:srgbClr val="FFC0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a:off x="7871825" y="2178500"/>
              <a:ext cx="82150" cy="121750"/>
            </a:xfrm>
            <a:custGeom>
              <a:rect b="b" l="l" r="r" t="t"/>
              <a:pathLst>
                <a:path extrusionOk="0" h="4870" w="3286">
                  <a:moveTo>
                    <a:pt x="0" y="1"/>
                  </a:moveTo>
                  <a:lnTo>
                    <a:pt x="0" y="4869"/>
                  </a:lnTo>
                  <a:lnTo>
                    <a:pt x="3286" y="4869"/>
                  </a:lnTo>
                  <a:lnTo>
                    <a:pt x="3286" y="1"/>
                  </a:lnTo>
                  <a:close/>
                </a:path>
              </a:pathLst>
            </a:custGeom>
            <a:solidFill>
              <a:srgbClr val="FFC0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a:off x="7842325" y="2133700"/>
              <a:ext cx="10475" cy="452175"/>
            </a:xfrm>
            <a:custGeom>
              <a:rect b="b" l="l" r="r" t="t"/>
              <a:pathLst>
                <a:path extrusionOk="0" h="18087" w="419">
                  <a:moveTo>
                    <a:pt x="209" y="0"/>
                  </a:moveTo>
                  <a:cubicBezTo>
                    <a:pt x="90" y="0"/>
                    <a:pt x="0" y="90"/>
                    <a:pt x="0" y="209"/>
                  </a:cubicBezTo>
                  <a:lnTo>
                    <a:pt x="0" y="17892"/>
                  </a:lnTo>
                  <a:cubicBezTo>
                    <a:pt x="0" y="17997"/>
                    <a:pt x="90" y="18087"/>
                    <a:pt x="209" y="18087"/>
                  </a:cubicBezTo>
                  <a:cubicBezTo>
                    <a:pt x="329" y="18087"/>
                    <a:pt x="418" y="17997"/>
                    <a:pt x="418" y="17892"/>
                  </a:cubicBezTo>
                  <a:lnTo>
                    <a:pt x="418" y="209"/>
                  </a:lnTo>
                  <a:cubicBezTo>
                    <a:pt x="418" y="90"/>
                    <a:pt x="329" y="0"/>
                    <a:pt x="209" y="0"/>
                  </a:cubicBezTo>
                  <a:close/>
                </a:path>
              </a:pathLst>
            </a:custGeom>
            <a:solidFill>
              <a:srgbClr val="FCD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a:off x="7667575" y="2382375"/>
              <a:ext cx="358850" cy="14200"/>
            </a:xfrm>
            <a:custGeom>
              <a:rect b="b" l="l" r="r" t="t"/>
              <a:pathLst>
                <a:path extrusionOk="0" h="568" w="14354">
                  <a:moveTo>
                    <a:pt x="270" y="0"/>
                  </a:moveTo>
                  <a:cubicBezTo>
                    <a:pt x="120" y="0"/>
                    <a:pt x="1" y="134"/>
                    <a:pt x="1" y="284"/>
                  </a:cubicBezTo>
                  <a:cubicBezTo>
                    <a:pt x="1" y="448"/>
                    <a:pt x="120" y="568"/>
                    <a:pt x="270" y="568"/>
                  </a:cubicBezTo>
                  <a:lnTo>
                    <a:pt x="14084" y="568"/>
                  </a:lnTo>
                  <a:cubicBezTo>
                    <a:pt x="14234" y="568"/>
                    <a:pt x="14353" y="448"/>
                    <a:pt x="14353" y="284"/>
                  </a:cubicBezTo>
                  <a:cubicBezTo>
                    <a:pt x="14353" y="134"/>
                    <a:pt x="14234" y="0"/>
                    <a:pt x="14084" y="0"/>
                  </a:cubicBezTo>
                  <a:close/>
                </a:path>
              </a:pathLst>
            </a:custGeom>
            <a:solidFill>
              <a:srgbClr val="FFC0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16"/>
          <p:cNvGrpSpPr/>
          <p:nvPr/>
        </p:nvGrpSpPr>
        <p:grpSpPr>
          <a:xfrm>
            <a:off x="6878399" y="1176721"/>
            <a:ext cx="647914" cy="647927"/>
            <a:chOff x="3312800" y="1179225"/>
            <a:chExt cx="473725" cy="473700"/>
          </a:xfrm>
        </p:grpSpPr>
        <p:sp>
          <p:nvSpPr>
            <p:cNvPr id="1070" name="Google Shape;1070;p16"/>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a:off x="3366075" y="1255250"/>
              <a:ext cx="367175" cy="321750"/>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a:off x="3424950" y="1327400"/>
              <a:ext cx="249400" cy="180100"/>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16"/>
          <p:cNvGrpSpPr/>
          <p:nvPr/>
        </p:nvGrpSpPr>
        <p:grpSpPr>
          <a:xfrm rot="-2700000">
            <a:off x="7807957" y="1774722"/>
            <a:ext cx="303286" cy="303337"/>
            <a:chOff x="3312800" y="1179225"/>
            <a:chExt cx="473725" cy="473700"/>
          </a:xfrm>
        </p:grpSpPr>
        <p:sp>
          <p:nvSpPr>
            <p:cNvPr id="1074" name="Google Shape;1074;p16"/>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6"/>
            <p:cNvSpPr/>
            <p:nvPr/>
          </p:nvSpPr>
          <p:spPr>
            <a:xfrm>
              <a:off x="3394319" y="1278762"/>
              <a:ext cx="312099" cy="273488"/>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6"/>
            <p:cNvSpPr/>
            <p:nvPr/>
          </p:nvSpPr>
          <p:spPr>
            <a:xfrm>
              <a:off x="3439806" y="1335618"/>
              <a:ext cx="220794" cy="159443"/>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16"/>
          <p:cNvGrpSpPr/>
          <p:nvPr/>
        </p:nvGrpSpPr>
        <p:grpSpPr>
          <a:xfrm rot="-4500389">
            <a:off x="7899972" y="4089545"/>
            <a:ext cx="506850" cy="506882"/>
            <a:chOff x="3312800" y="1179225"/>
            <a:chExt cx="473725" cy="473700"/>
          </a:xfrm>
        </p:grpSpPr>
        <p:sp>
          <p:nvSpPr>
            <p:cNvPr id="1078" name="Google Shape;1078;p16"/>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6"/>
            <p:cNvSpPr/>
            <p:nvPr/>
          </p:nvSpPr>
          <p:spPr>
            <a:xfrm>
              <a:off x="3366075" y="1255250"/>
              <a:ext cx="367175" cy="321750"/>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
            <p:cNvSpPr/>
            <p:nvPr/>
          </p:nvSpPr>
          <p:spPr>
            <a:xfrm>
              <a:off x="3424950" y="1327400"/>
              <a:ext cx="249400" cy="180100"/>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16"/>
          <p:cNvSpPr/>
          <p:nvPr/>
        </p:nvSpPr>
        <p:spPr>
          <a:xfrm>
            <a:off x="6333697" y="5394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6"/>
          <p:cNvSpPr/>
          <p:nvPr/>
        </p:nvSpPr>
        <p:spPr>
          <a:xfrm>
            <a:off x="7803722" y="6682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6"/>
          <p:cNvSpPr/>
          <p:nvPr/>
        </p:nvSpPr>
        <p:spPr>
          <a:xfrm>
            <a:off x="713200" y="1992925"/>
            <a:ext cx="5620500" cy="18438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6"/>
          <p:cNvSpPr/>
          <p:nvPr/>
        </p:nvSpPr>
        <p:spPr>
          <a:xfrm>
            <a:off x="713200" y="4000475"/>
            <a:ext cx="5620500" cy="5700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
          <p:cNvSpPr/>
          <p:nvPr/>
        </p:nvSpPr>
        <p:spPr>
          <a:xfrm>
            <a:off x="713225" y="558813"/>
            <a:ext cx="1485900" cy="1485900"/>
          </a:xfrm>
          <a:prstGeom prst="ellipse">
            <a:avLst/>
          </a:prstGeom>
          <a:solidFill>
            <a:schemeClr val="accent2"/>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1086" name="Shape 1086"/>
        <p:cNvGrpSpPr/>
        <p:nvPr/>
      </p:nvGrpSpPr>
      <p:grpSpPr>
        <a:xfrm>
          <a:off x="0" y="0"/>
          <a:ext cx="0" cy="0"/>
          <a:chOff x="0" y="0"/>
          <a:chExt cx="0" cy="0"/>
        </a:xfrm>
      </p:grpSpPr>
      <p:grpSp>
        <p:nvGrpSpPr>
          <p:cNvPr id="1087" name="Google Shape;1087;p17"/>
          <p:cNvGrpSpPr/>
          <p:nvPr/>
        </p:nvGrpSpPr>
        <p:grpSpPr>
          <a:xfrm>
            <a:off x="-138170" y="-299471"/>
            <a:ext cx="9864554" cy="5548495"/>
            <a:chOff x="238125" y="822050"/>
            <a:chExt cx="7136850" cy="4051475"/>
          </a:xfrm>
        </p:grpSpPr>
        <p:sp>
          <p:nvSpPr>
            <p:cNvPr id="1088" name="Google Shape;1088;p17"/>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17"/>
          <p:cNvSpPr/>
          <p:nvPr/>
        </p:nvSpPr>
        <p:spPr>
          <a:xfrm>
            <a:off x="2119575" y="1069000"/>
            <a:ext cx="6039600" cy="2250000"/>
          </a:xfrm>
          <a:prstGeom prst="roundRect">
            <a:avLst>
              <a:gd fmla="val 4928"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a:off x="2119675" y="3482900"/>
            <a:ext cx="6039600" cy="591600"/>
          </a:xfrm>
          <a:prstGeom prst="roundRect">
            <a:avLst>
              <a:gd fmla="val 16667" name="adj"/>
            </a:avLst>
          </a:prstGeom>
          <a:solidFill>
            <a:schemeClr val="accent1"/>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txBox="1"/>
          <p:nvPr>
            <p:ph type="title"/>
          </p:nvPr>
        </p:nvSpPr>
        <p:spPr>
          <a:xfrm>
            <a:off x="2332999" y="3512750"/>
            <a:ext cx="5622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28" name="Google Shape;1128;p17"/>
          <p:cNvSpPr txBox="1"/>
          <p:nvPr>
            <p:ph idx="1" type="subTitle"/>
          </p:nvPr>
        </p:nvSpPr>
        <p:spPr>
          <a:xfrm>
            <a:off x="2325050" y="1473975"/>
            <a:ext cx="5622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129" name="Google Shape;1129;p17"/>
          <p:cNvGrpSpPr/>
          <p:nvPr/>
        </p:nvGrpSpPr>
        <p:grpSpPr>
          <a:xfrm>
            <a:off x="730240" y="2027983"/>
            <a:ext cx="1967288" cy="2117293"/>
            <a:chOff x="7627750" y="181828"/>
            <a:chExt cx="1196793" cy="1288048"/>
          </a:xfrm>
        </p:grpSpPr>
        <p:sp>
          <p:nvSpPr>
            <p:cNvPr id="1130" name="Google Shape;1130;p17"/>
            <p:cNvSpPr/>
            <p:nvPr/>
          </p:nvSpPr>
          <p:spPr>
            <a:xfrm>
              <a:off x="7627750" y="183417"/>
              <a:ext cx="1196793" cy="1286458"/>
            </a:xfrm>
            <a:custGeom>
              <a:rect b="b" l="l" r="r" t="t"/>
              <a:pathLst>
                <a:path extrusionOk="0" h="43989" w="40916">
                  <a:moveTo>
                    <a:pt x="16330" y="1"/>
                  </a:moveTo>
                  <a:cubicBezTo>
                    <a:pt x="10854" y="1"/>
                    <a:pt x="6328" y="1956"/>
                    <a:pt x="5700" y="4471"/>
                  </a:cubicBezTo>
                  <a:cubicBezTo>
                    <a:pt x="2738" y="5379"/>
                    <a:pt x="769" y="6943"/>
                    <a:pt x="769" y="8731"/>
                  </a:cubicBezTo>
                  <a:lnTo>
                    <a:pt x="769" y="10813"/>
                  </a:lnTo>
                  <a:cubicBezTo>
                    <a:pt x="769" y="12112"/>
                    <a:pt x="1816" y="13285"/>
                    <a:pt x="3507" y="14193"/>
                  </a:cubicBezTo>
                  <a:cubicBezTo>
                    <a:pt x="3674" y="14864"/>
                    <a:pt x="4121" y="15506"/>
                    <a:pt x="4792" y="16079"/>
                  </a:cubicBezTo>
                  <a:cubicBezTo>
                    <a:pt x="4526" y="16526"/>
                    <a:pt x="4387" y="17001"/>
                    <a:pt x="4387" y="17476"/>
                  </a:cubicBezTo>
                  <a:lnTo>
                    <a:pt x="4387" y="19557"/>
                  </a:lnTo>
                  <a:cubicBezTo>
                    <a:pt x="4387" y="19948"/>
                    <a:pt x="4470" y="20311"/>
                    <a:pt x="4638" y="20675"/>
                  </a:cubicBezTo>
                  <a:cubicBezTo>
                    <a:pt x="1844" y="21583"/>
                    <a:pt x="0" y="23105"/>
                    <a:pt x="0" y="24837"/>
                  </a:cubicBezTo>
                  <a:lnTo>
                    <a:pt x="0" y="26919"/>
                  </a:lnTo>
                  <a:cubicBezTo>
                    <a:pt x="0" y="28078"/>
                    <a:pt x="838" y="29140"/>
                    <a:pt x="2221" y="30006"/>
                  </a:cubicBezTo>
                  <a:cubicBezTo>
                    <a:pt x="1718" y="30593"/>
                    <a:pt x="1439" y="31235"/>
                    <a:pt x="1439" y="31906"/>
                  </a:cubicBezTo>
                  <a:lnTo>
                    <a:pt x="1439" y="33987"/>
                  </a:lnTo>
                  <a:cubicBezTo>
                    <a:pt x="1439" y="36767"/>
                    <a:pt x="6258" y="39044"/>
                    <a:pt x="12153" y="39044"/>
                  </a:cubicBezTo>
                  <a:cubicBezTo>
                    <a:pt x="15394" y="39044"/>
                    <a:pt x="18300" y="38359"/>
                    <a:pt x="20269" y="37284"/>
                  </a:cubicBezTo>
                  <a:cubicBezTo>
                    <a:pt x="21862" y="41209"/>
                    <a:pt x="25717" y="43989"/>
                    <a:pt x="30201" y="43989"/>
                  </a:cubicBezTo>
                  <a:cubicBezTo>
                    <a:pt x="36096" y="43989"/>
                    <a:pt x="40916" y="39183"/>
                    <a:pt x="40916" y="33289"/>
                  </a:cubicBezTo>
                  <a:cubicBezTo>
                    <a:pt x="40916" y="27380"/>
                    <a:pt x="36096" y="22574"/>
                    <a:pt x="30201" y="22574"/>
                  </a:cubicBezTo>
                  <a:cubicBezTo>
                    <a:pt x="29824" y="22574"/>
                    <a:pt x="29461" y="22588"/>
                    <a:pt x="29098" y="22630"/>
                  </a:cubicBezTo>
                  <a:lnTo>
                    <a:pt x="29098" y="21164"/>
                  </a:lnTo>
                  <a:cubicBezTo>
                    <a:pt x="29098" y="20242"/>
                    <a:pt x="28581" y="19389"/>
                    <a:pt x="27687" y="18649"/>
                  </a:cubicBezTo>
                  <a:cubicBezTo>
                    <a:pt x="28232" y="18034"/>
                    <a:pt x="28539" y="17364"/>
                    <a:pt x="28539" y="16666"/>
                  </a:cubicBezTo>
                  <a:lnTo>
                    <a:pt x="28539" y="14584"/>
                  </a:lnTo>
                  <a:cubicBezTo>
                    <a:pt x="28539" y="13034"/>
                    <a:pt x="27058" y="11637"/>
                    <a:pt x="24711" y="10701"/>
                  </a:cubicBezTo>
                  <a:cubicBezTo>
                    <a:pt x="24684" y="10589"/>
                    <a:pt x="24628" y="10491"/>
                    <a:pt x="24572" y="10379"/>
                  </a:cubicBezTo>
                  <a:cubicBezTo>
                    <a:pt x="26108" y="9499"/>
                    <a:pt x="27044" y="8382"/>
                    <a:pt x="27044" y="7153"/>
                  </a:cubicBezTo>
                  <a:lnTo>
                    <a:pt x="27044" y="5071"/>
                  </a:lnTo>
                  <a:cubicBezTo>
                    <a:pt x="27044" y="2277"/>
                    <a:pt x="22225" y="1"/>
                    <a:pt x="16330" y="1"/>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17"/>
            <p:cNvGrpSpPr/>
            <p:nvPr/>
          </p:nvGrpSpPr>
          <p:grpSpPr>
            <a:xfrm>
              <a:off x="7627838" y="181828"/>
              <a:ext cx="1196383" cy="1286458"/>
              <a:chOff x="-1780025" y="3601513"/>
              <a:chExt cx="1022550" cy="1099725"/>
            </a:xfrm>
          </p:grpSpPr>
          <p:sp>
            <p:nvSpPr>
              <p:cNvPr id="1132" name="Google Shape;1132;p17"/>
              <p:cNvSpPr/>
              <p:nvPr/>
            </p:nvSpPr>
            <p:spPr>
              <a:xfrm>
                <a:off x="-1744050" y="4324388"/>
                <a:ext cx="535375" cy="253225"/>
              </a:xfrm>
              <a:custGeom>
                <a:rect b="b" l="l" r="r" t="t"/>
                <a:pathLst>
                  <a:path extrusionOk="0" h="10129" w="21415">
                    <a:moveTo>
                      <a:pt x="10700" y="10128"/>
                    </a:moveTo>
                    <a:cubicBezTo>
                      <a:pt x="16609" y="10128"/>
                      <a:pt x="21415" y="7865"/>
                      <a:pt x="21415" y="5072"/>
                    </a:cubicBezTo>
                    <a:cubicBezTo>
                      <a:pt x="21415" y="2278"/>
                      <a:pt x="16609" y="1"/>
                      <a:pt x="10700" y="1"/>
                    </a:cubicBezTo>
                    <a:cubicBezTo>
                      <a:pt x="4806" y="1"/>
                      <a:pt x="0" y="2278"/>
                      <a:pt x="0" y="5072"/>
                    </a:cubicBezTo>
                    <a:cubicBezTo>
                      <a:pt x="0" y="7865"/>
                      <a:pt x="4806" y="10128"/>
                      <a:pt x="10700"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a:off x="-1744050" y="4399138"/>
                <a:ext cx="535375" cy="52050"/>
              </a:xfrm>
              <a:custGeom>
                <a:rect b="b" l="l" r="r" t="t"/>
                <a:pathLst>
                  <a:path extrusionOk="0" h="2082" w="21415">
                    <a:moveTo>
                      <a:pt x="0" y="2082"/>
                    </a:moveTo>
                    <a:lnTo>
                      <a:pt x="21415" y="2082"/>
                    </a:lnTo>
                    <a:lnTo>
                      <a:pt x="21415" y="0"/>
                    </a:lnTo>
                    <a:lnTo>
                      <a:pt x="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a:off x="-1744050" y="4272363"/>
                <a:ext cx="535375" cy="253200"/>
              </a:xfrm>
              <a:custGeom>
                <a:rect b="b" l="l" r="r" t="t"/>
                <a:pathLst>
                  <a:path extrusionOk="0" h="10128" w="21415">
                    <a:moveTo>
                      <a:pt x="10700" y="10128"/>
                    </a:moveTo>
                    <a:cubicBezTo>
                      <a:pt x="16609" y="10128"/>
                      <a:pt x="21415" y="7851"/>
                      <a:pt x="21415" y="5071"/>
                    </a:cubicBezTo>
                    <a:cubicBezTo>
                      <a:pt x="21415" y="2277"/>
                      <a:pt x="16609" y="0"/>
                      <a:pt x="10700" y="0"/>
                    </a:cubicBezTo>
                    <a:cubicBezTo>
                      <a:pt x="4806" y="0"/>
                      <a:pt x="0" y="2277"/>
                      <a:pt x="0" y="5071"/>
                    </a:cubicBezTo>
                    <a:cubicBezTo>
                      <a:pt x="0" y="7851"/>
                      <a:pt x="4806" y="10128"/>
                      <a:pt x="10700"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a:off x="-1709125" y="4296813"/>
                <a:ext cx="465525" cy="204325"/>
              </a:xfrm>
              <a:custGeom>
                <a:rect b="b" l="l" r="r" t="t"/>
                <a:pathLst>
                  <a:path extrusionOk="0" h="8173" w="18621">
                    <a:moveTo>
                      <a:pt x="9303" y="8172"/>
                    </a:moveTo>
                    <a:cubicBezTo>
                      <a:pt x="14430" y="8172"/>
                      <a:pt x="18621" y="6342"/>
                      <a:pt x="18621" y="4093"/>
                    </a:cubicBezTo>
                    <a:cubicBezTo>
                      <a:pt x="18621" y="1844"/>
                      <a:pt x="14430" y="0"/>
                      <a:pt x="9303" y="0"/>
                    </a:cubicBezTo>
                    <a:cubicBezTo>
                      <a:pt x="4177" y="0"/>
                      <a:pt x="0" y="1844"/>
                      <a:pt x="0" y="4093"/>
                    </a:cubicBezTo>
                    <a:cubicBezTo>
                      <a:pt x="0" y="6342"/>
                      <a:pt x="4177" y="8172"/>
                      <a:pt x="9303"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a:off x="-1556175" y="4329988"/>
                <a:ext cx="159275" cy="137975"/>
              </a:xfrm>
              <a:custGeom>
                <a:rect b="b" l="l" r="r" t="t"/>
                <a:pathLst>
                  <a:path extrusionOk="0" h="5519" w="6371">
                    <a:moveTo>
                      <a:pt x="2738" y="978"/>
                    </a:moveTo>
                    <a:lnTo>
                      <a:pt x="2738" y="2054"/>
                    </a:lnTo>
                    <a:cubicBezTo>
                      <a:pt x="2571" y="2012"/>
                      <a:pt x="2431" y="1970"/>
                      <a:pt x="2319" y="1928"/>
                    </a:cubicBezTo>
                    <a:cubicBezTo>
                      <a:pt x="2236" y="1900"/>
                      <a:pt x="2166" y="1858"/>
                      <a:pt x="2096" y="1816"/>
                    </a:cubicBezTo>
                    <a:cubicBezTo>
                      <a:pt x="1970" y="1732"/>
                      <a:pt x="1900" y="1621"/>
                      <a:pt x="1900" y="1523"/>
                    </a:cubicBezTo>
                    <a:cubicBezTo>
                      <a:pt x="1900" y="1397"/>
                      <a:pt x="1970" y="1285"/>
                      <a:pt x="2124" y="1188"/>
                    </a:cubicBezTo>
                    <a:cubicBezTo>
                      <a:pt x="2180" y="1160"/>
                      <a:pt x="2250" y="1118"/>
                      <a:pt x="2319" y="1090"/>
                    </a:cubicBezTo>
                    <a:cubicBezTo>
                      <a:pt x="2431" y="1048"/>
                      <a:pt x="2571" y="1006"/>
                      <a:pt x="2738" y="978"/>
                    </a:cubicBezTo>
                    <a:close/>
                    <a:moveTo>
                      <a:pt x="3674" y="3060"/>
                    </a:moveTo>
                    <a:cubicBezTo>
                      <a:pt x="3898" y="3087"/>
                      <a:pt x="4079" y="3129"/>
                      <a:pt x="4233" y="3171"/>
                    </a:cubicBezTo>
                    <a:cubicBezTo>
                      <a:pt x="4345" y="3199"/>
                      <a:pt x="4443" y="3241"/>
                      <a:pt x="4526" y="3283"/>
                    </a:cubicBezTo>
                    <a:cubicBezTo>
                      <a:pt x="4694" y="3381"/>
                      <a:pt x="4778" y="3507"/>
                      <a:pt x="4778" y="3646"/>
                    </a:cubicBezTo>
                    <a:cubicBezTo>
                      <a:pt x="4778" y="3800"/>
                      <a:pt x="4680" y="3926"/>
                      <a:pt x="4471" y="4051"/>
                    </a:cubicBezTo>
                    <a:cubicBezTo>
                      <a:pt x="4401" y="4079"/>
                      <a:pt x="4317" y="4121"/>
                      <a:pt x="4233" y="4149"/>
                    </a:cubicBezTo>
                    <a:cubicBezTo>
                      <a:pt x="4065" y="4205"/>
                      <a:pt x="3884" y="4247"/>
                      <a:pt x="3674" y="4261"/>
                    </a:cubicBezTo>
                    <a:lnTo>
                      <a:pt x="3674" y="3060"/>
                    </a:lnTo>
                    <a:close/>
                    <a:moveTo>
                      <a:pt x="2738" y="0"/>
                    </a:moveTo>
                    <a:lnTo>
                      <a:pt x="2738" y="308"/>
                    </a:lnTo>
                    <a:cubicBezTo>
                      <a:pt x="2585" y="322"/>
                      <a:pt x="2445" y="322"/>
                      <a:pt x="2319" y="336"/>
                    </a:cubicBezTo>
                    <a:cubicBezTo>
                      <a:pt x="1761" y="405"/>
                      <a:pt x="1300" y="517"/>
                      <a:pt x="936" y="713"/>
                    </a:cubicBezTo>
                    <a:cubicBezTo>
                      <a:pt x="489" y="936"/>
                      <a:pt x="266" y="1216"/>
                      <a:pt x="266" y="1551"/>
                    </a:cubicBezTo>
                    <a:cubicBezTo>
                      <a:pt x="266" y="1886"/>
                      <a:pt x="461" y="2166"/>
                      <a:pt x="867" y="2403"/>
                    </a:cubicBezTo>
                    <a:cubicBezTo>
                      <a:pt x="1188" y="2599"/>
                      <a:pt x="1677" y="2752"/>
                      <a:pt x="2319" y="2864"/>
                    </a:cubicBezTo>
                    <a:cubicBezTo>
                      <a:pt x="2445" y="2878"/>
                      <a:pt x="2585" y="2906"/>
                      <a:pt x="2738" y="2920"/>
                    </a:cubicBezTo>
                    <a:lnTo>
                      <a:pt x="2738" y="4219"/>
                    </a:lnTo>
                    <a:cubicBezTo>
                      <a:pt x="2585" y="4177"/>
                      <a:pt x="2445" y="4135"/>
                      <a:pt x="2319" y="4079"/>
                    </a:cubicBezTo>
                    <a:cubicBezTo>
                      <a:pt x="2236" y="4037"/>
                      <a:pt x="2166" y="3995"/>
                      <a:pt x="2096" y="3954"/>
                    </a:cubicBezTo>
                    <a:cubicBezTo>
                      <a:pt x="1900" y="3842"/>
                      <a:pt x="1775" y="3702"/>
                      <a:pt x="1705" y="3534"/>
                    </a:cubicBezTo>
                    <a:lnTo>
                      <a:pt x="0" y="3618"/>
                    </a:lnTo>
                    <a:cubicBezTo>
                      <a:pt x="140" y="4023"/>
                      <a:pt x="434" y="4331"/>
                      <a:pt x="908" y="4554"/>
                    </a:cubicBezTo>
                    <a:cubicBezTo>
                      <a:pt x="1286" y="4736"/>
                      <a:pt x="1747" y="4862"/>
                      <a:pt x="2319" y="4917"/>
                    </a:cubicBezTo>
                    <a:cubicBezTo>
                      <a:pt x="2445" y="4931"/>
                      <a:pt x="2585" y="4945"/>
                      <a:pt x="2738" y="4959"/>
                    </a:cubicBezTo>
                    <a:lnTo>
                      <a:pt x="2738" y="5518"/>
                    </a:lnTo>
                    <a:lnTo>
                      <a:pt x="3674" y="5518"/>
                    </a:lnTo>
                    <a:lnTo>
                      <a:pt x="3674" y="4945"/>
                    </a:lnTo>
                    <a:cubicBezTo>
                      <a:pt x="3870" y="4931"/>
                      <a:pt x="4052" y="4903"/>
                      <a:pt x="4233" y="4889"/>
                    </a:cubicBezTo>
                    <a:cubicBezTo>
                      <a:pt x="4820" y="4806"/>
                      <a:pt x="5295" y="4666"/>
                      <a:pt x="5658" y="4470"/>
                    </a:cubicBezTo>
                    <a:cubicBezTo>
                      <a:pt x="6133" y="4219"/>
                      <a:pt x="6370" y="3898"/>
                      <a:pt x="6370" y="3534"/>
                    </a:cubicBezTo>
                    <a:cubicBezTo>
                      <a:pt x="6370" y="3199"/>
                      <a:pt x="6189" y="2920"/>
                      <a:pt x="5798" y="2710"/>
                    </a:cubicBezTo>
                    <a:cubicBezTo>
                      <a:pt x="5504" y="2543"/>
                      <a:pt x="4973" y="2389"/>
                      <a:pt x="4233" y="2277"/>
                    </a:cubicBezTo>
                    <a:cubicBezTo>
                      <a:pt x="4052" y="2249"/>
                      <a:pt x="3870" y="2221"/>
                      <a:pt x="3674" y="2193"/>
                    </a:cubicBezTo>
                    <a:lnTo>
                      <a:pt x="3674" y="992"/>
                    </a:lnTo>
                    <a:cubicBezTo>
                      <a:pt x="3912" y="1034"/>
                      <a:pt x="4093" y="1104"/>
                      <a:pt x="4233" y="1202"/>
                    </a:cubicBezTo>
                    <a:cubicBezTo>
                      <a:pt x="4331" y="1285"/>
                      <a:pt x="4415" y="1369"/>
                      <a:pt x="4457" y="1481"/>
                    </a:cubicBezTo>
                    <a:lnTo>
                      <a:pt x="6105" y="1383"/>
                    </a:lnTo>
                    <a:cubicBezTo>
                      <a:pt x="5993" y="1076"/>
                      <a:pt x="5728" y="824"/>
                      <a:pt x="5323" y="643"/>
                    </a:cubicBezTo>
                    <a:cubicBezTo>
                      <a:pt x="5029" y="517"/>
                      <a:pt x="4666" y="419"/>
                      <a:pt x="4233" y="364"/>
                    </a:cubicBezTo>
                    <a:cubicBezTo>
                      <a:pt x="4052" y="336"/>
                      <a:pt x="3870" y="322"/>
                      <a:pt x="3674" y="308"/>
                    </a:cubicBezTo>
                    <a:lnTo>
                      <a:pt x="3674"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7"/>
              <p:cNvSpPr/>
              <p:nvPr/>
            </p:nvSpPr>
            <p:spPr>
              <a:xfrm>
                <a:off x="-1563850" y="4256988"/>
                <a:ext cx="535725" cy="253225"/>
              </a:xfrm>
              <a:custGeom>
                <a:rect b="b" l="l" r="r" t="t"/>
                <a:pathLst>
                  <a:path extrusionOk="0" h="10129" w="21429">
                    <a:moveTo>
                      <a:pt x="10714" y="10128"/>
                    </a:moveTo>
                    <a:cubicBezTo>
                      <a:pt x="16609" y="10128"/>
                      <a:pt x="21429" y="7851"/>
                      <a:pt x="21429" y="5072"/>
                    </a:cubicBezTo>
                    <a:cubicBezTo>
                      <a:pt x="21429" y="2278"/>
                      <a:pt x="16609" y="1"/>
                      <a:pt x="10714" y="1"/>
                    </a:cubicBezTo>
                    <a:cubicBezTo>
                      <a:pt x="4819" y="1"/>
                      <a:pt x="0" y="2278"/>
                      <a:pt x="0" y="5072"/>
                    </a:cubicBezTo>
                    <a:cubicBezTo>
                      <a:pt x="0" y="7851"/>
                      <a:pt x="4819" y="10128"/>
                      <a:pt x="10714"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7"/>
              <p:cNvSpPr/>
              <p:nvPr/>
            </p:nvSpPr>
            <p:spPr>
              <a:xfrm>
                <a:off x="-1563850" y="4331738"/>
                <a:ext cx="535725" cy="52050"/>
              </a:xfrm>
              <a:custGeom>
                <a:rect b="b" l="l" r="r" t="t"/>
                <a:pathLst>
                  <a:path extrusionOk="0" h="2082" w="21429">
                    <a:moveTo>
                      <a:pt x="0" y="2082"/>
                    </a:moveTo>
                    <a:lnTo>
                      <a:pt x="21429" y="2082"/>
                    </a:lnTo>
                    <a:lnTo>
                      <a:pt x="21429" y="0"/>
                    </a:lnTo>
                    <a:lnTo>
                      <a:pt x="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a:off x="-1563850" y="4204963"/>
                <a:ext cx="535725" cy="253200"/>
              </a:xfrm>
              <a:custGeom>
                <a:rect b="b" l="l" r="r" t="t"/>
                <a:pathLst>
                  <a:path extrusionOk="0" h="10128" w="21429">
                    <a:moveTo>
                      <a:pt x="10714" y="10128"/>
                    </a:moveTo>
                    <a:cubicBezTo>
                      <a:pt x="16609" y="10128"/>
                      <a:pt x="21429" y="7851"/>
                      <a:pt x="21429" y="5071"/>
                    </a:cubicBezTo>
                    <a:cubicBezTo>
                      <a:pt x="21429" y="2277"/>
                      <a:pt x="16609" y="0"/>
                      <a:pt x="10714" y="0"/>
                    </a:cubicBezTo>
                    <a:cubicBezTo>
                      <a:pt x="4819" y="0"/>
                      <a:pt x="0" y="2277"/>
                      <a:pt x="0" y="5071"/>
                    </a:cubicBezTo>
                    <a:cubicBezTo>
                      <a:pt x="0" y="7851"/>
                      <a:pt x="4819" y="10128"/>
                      <a:pt x="10714"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a:off x="-1528575" y="4229413"/>
                <a:ext cx="465525" cy="204325"/>
              </a:xfrm>
              <a:custGeom>
                <a:rect b="b" l="l" r="r" t="t"/>
                <a:pathLst>
                  <a:path extrusionOk="0" h="8173" w="18621">
                    <a:moveTo>
                      <a:pt x="9303" y="8172"/>
                    </a:moveTo>
                    <a:cubicBezTo>
                      <a:pt x="14430" y="8172"/>
                      <a:pt x="18621" y="6328"/>
                      <a:pt x="18621" y="4093"/>
                    </a:cubicBezTo>
                    <a:cubicBezTo>
                      <a:pt x="18621" y="1844"/>
                      <a:pt x="14430" y="0"/>
                      <a:pt x="9303" y="0"/>
                    </a:cubicBezTo>
                    <a:cubicBezTo>
                      <a:pt x="4177" y="0"/>
                      <a:pt x="0" y="1844"/>
                      <a:pt x="0" y="4093"/>
                    </a:cubicBezTo>
                    <a:cubicBezTo>
                      <a:pt x="0" y="6328"/>
                      <a:pt x="4177" y="8172"/>
                      <a:pt x="9303"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a:off x="-1375625" y="4262588"/>
                <a:ext cx="159275" cy="137975"/>
              </a:xfrm>
              <a:custGeom>
                <a:rect b="b" l="l" r="r" t="t"/>
                <a:pathLst>
                  <a:path extrusionOk="0" h="5519" w="6371">
                    <a:moveTo>
                      <a:pt x="2738" y="978"/>
                    </a:moveTo>
                    <a:lnTo>
                      <a:pt x="2738" y="2054"/>
                    </a:lnTo>
                    <a:cubicBezTo>
                      <a:pt x="2571" y="2012"/>
                      <a:pt x="2431" y="1970"/>
                      <a:pt x="2319" y="1928"/>
                    </a:cubicBezTo>
                    <a:cubicBezTo>
                      <a:pt x="2236" y="1900"/>
                      <a:pt x="2166" y="1858"/>
                      <a:pt x="2096" y="1816"/>
                    </a:cubicBezTo>
                    <a:cubicBezTo>
                      <a:pt x="1956" y="1732"/>
                      <a:pt x="1886" y="1621"/>
                      <a:pt x="1886" y="1523"/>
                    </a:cubicBezTo>
                    <a:cubicBezTo>
                      <a:pt x="1886" y="1397"/>
                      <a:pt x="1970" y="1285"/>
                      <a:pt x="2124" y="1188"/>
                    </a:cubicBezTo>
                    <a:cubicBezTo>
                      <a:pt x="2180" y="1160"/>
                      <a:pt x="2236" y="1118"/>
                      <a:pt x="2319" y="1090"/>
                    </a:cubicBezTo>
                    <a:cubicBezTo>
                      <a:pt x="2431" y="1048"/>
                      <a:pt x="2571" y="1006"/>
                      <a:pt x="2738" y="978"/>
                    </a:cubicBezTo>
                    <a:close/>
                    <a:moveTo>
                      <a:pt x="3674" y="3060"/>
                    </a:moveTo>
                    <a:cubicBezTo>
                      <a:pt x="3898" y="3087"/>
                      <a:pt x="4079" y="3129"/>
                      <a:pt x="4219" y="3171"/>
                    </a:cubicBezTo>
                    <a:cubicBezTo>
                      <a:pt x="4345" y="3199"/>
                      <a:pt x="4443" y="3241"/>
                      <a:pt x="4512" y="3283"/>
                    </a:cubicBezTo>
                    <a:cubicBezTo>
                      <a:pt x="4694" y="3381"/>
                      <a:pt x="4778" y="3507"/>
                      <a:pt x="4778" y="3646"/>
                    </a:cubicBezTo>
                    <a:cubicBezTo>
                      <a:pt x="4778" y="3800"/>
                      <a:pt x="4680" y="3926"/>
                      <a:pt x="4471" y="4037"/>
                    </a:cubicBezTo>
                    <a:cubicBezTo>
                      <a:pt x="4401" y="4079"/>
                      <a:pt x="4317" y="4121"/>
                      <a:pt x="4219" y="4149"/>
                    </a:cubicBezTo>
                    <a:cubicBezTo>
                      <a:pt x="4065" y="4205"/>
                      <a:pt x="3884" y="4233"/>
                      <a:pt x="3674" y="4261"/>
                    </a:cubicBezTo>
                    <a:lnTo>
                      <a:pt x="3674" y="3060"/>
                    </a:lnTo>
                    <a:close/>
                    <a:moveTo>
                      <a:pt x="2738" y="0"/>
                    </a:moveTo>
                    <a:lnTo>
                      <a:pt x="2738" y="308"/>
                    </a:lnTo>
                    <a:cubicBezTo>
                      <a:pt x="2585" y="322"/>
                      <a:pt x="2445" y="322"/>
                      <a:pt x="2319" y="336"/>
                    </a:cubicBezTo>
                    <a:cubicBezTo>
                      <a:pt x="1761" y="405"/>
                      <a:pt x="1300" y="517"/>
                      <a:pt x="936" y="699"/>
                    </a:cubicBezTo>
                    <a:cubicBezTo>
                      <a:pt x="489" y="936"/>
                      <a:pt x="266" y="1216"/>
                      <a:pt x="266" y="1551"/>
                    </a:cubicBezTo>
                    <a:cubicBezTo>
                      <a:pt x="266" y="1886"/>
                      <a:pt x="461" y="2165"/>
                      <a:pt x="867" y="2403"/>
                    </a:cubicBezTo>
                    <a:cubicBezTo>
                      <a:pt x="1188" y="2599"/>
                      <a:pt x="1677" y="2752"/>
                      <a:pt x="2319" y="2864"/>
                    </a:cubicBezTo>
                    <a:cubicBezTo>
                      <a:pt x="2445" y="2878"/>
                      <a:pt x="2585" y="2906"/>
                      <a:pt x="2738" y="2920"/>
                    </a:cubicBezTo>
                    <a:lnTo>
                      <a:pt x="2738" y="4219"/>
                    </a:lnTo>
                    <a:cubicBezTo>
                      <a:pt x="2585" y="4177"/>
                      <a:pt x="2445" y="4135"/>
                      <a:pt x="2319" y="4079"/>
                    </a:cubicBezTo>
                    <a:cubicBezTo>
                      <a:pt x="2236" y="4037"/>
                      <a:pt x="2166" y="3995"/>
                      <a:pt x="2096" y="3954"/>
                    </a:cubicBezTo>
                    <a:cubicBezTo>
                      <a:pt x="1900" y="3842"/>
                      <a:pt x="1775" y="3688"/>
                      <a:pt x="1705" y="3534"/>
                    </a:cubicBezTo>
                    <a:lnTo>
                      <a:pt x="0" y="3618"/>
                    </a:lnTo>
                    <a:cubicBezTo>
                      <a:pt x="140" y="4023"/>
                      <a:pt x="434" y="4331"/>
                      <a:pt x="908" y="4554"/>
                    </a:cubicBezTo>
                    <a:cubicBezTo>
                      <a:pt x="1286" y="4736"/>
                      <a:pt x="1747" y="4862"/>
                      <a:pt x="2319" y="4917"/>
                    </a:cubicBezTo>
                    <a:cubicBezTo>
                      <a:pt x="2445" y="4931"/>
                      <a:pt x="2585" y="4945"/>
                      <a:pt x="2738" y="4959"/>
                    </a:cubicBezTo>
                    <a:lnTo>
                      <a:pt x="2738" y="5518"/>
                    </a:lnTo>
                    <a:lnTo>
                      <a:pt x="3674" y="5518"/>
                    </a:lnTo>
                    <a:lnTo>
                      <a:pt x="3674" y="4931"/>
                    </a:lnTo>
                    <a:cubicBezTo>
                      <a:pt x="3870" y="4931"/>
                      <a:pt x="4051" y="4903"/>
                      <a:pt x="4219" y="4889"/>
                    </a:cubicBezTo>
                    <a:cubicBezTo>
                      <a:pt x="4820" y="4806"/>
                      <a:pt x="5295" y="4666"/>
                      <a:pt x="5658" y="4470"/>
                    </a:cubicBezTo>
                    <a:cubicBezTo>
                      <a:pt x="6133" y="4219"/>
                      <a:pt x="6370" y="3898"/>
                      <a:pt x="6370" y="3534"/>
                    </a:cubicBezTo>
                    <a:cubicBezTo>
                      <a:pt x="6370" y="3199"/>
                      <a:pt x="6175" y="2920"/>
                      <a:pt x="5798" y="2710"/>
                    </a:cubicBezTo>
                    <a:cubicBezTo>
                      <a:pt x="5504" y="2543"/>
                      <a:pt x="4973" y="2389"/>
                      <a:pt x="4219" y="2277"/>
                    </a:cubicBezTo>
                    <a:cubicBezTo>
                      <a:pt x="4051" y="2249"/>
                      <a:pt x="3870" y="2221"/>
                      <a:pt x="3674" y="2193"/>
                    </a:cubicBezTo>
                    <a:lnTo>
                      <a:pt x="3674" y="992"/>
                    </a:lnTo>
                    <a:cubicBezTo>
                      <a:pt x="3912" y="1034"/>
                      <a:pt x="4093" y="1104"/>
                      <a:pt x="4219" y="1202"/>
                    </a:cubicBezTo>
                    <a:cubicBezTo>
                      <a:pt x="4331" y="1285"/>
                      <a:pt x="4415" y="1369"/>
                      <a:pt x="4457" y="1481"/>
                    </a:cubicBezTo>
                    <a:lnTo>
                      <a:pt x="6105" y="1383"/>
                    </a:lnTo>
                    <a:cubicBezTo>
                      <a:pt x="5993" y="1076"/>
                      <a:pt x="5728" y="824"/>
                      <a:pt x="5323" y="643"/>
                    </a:cubicBezTo>
                    <a:cubicBezTo>
                      <a:pt x="5029" y="517"/>
                      <a:pt x="4666" y="419"/>
                      <a:pt x="4219" y="363"/>
                    </a:cubicBezTo>
                    <a:cubicBezTo>
                      <a:pt x="4051" y="336"/>
                      <a:pt x="3870" y="322"/>
                      <a:pt x="3674" y="308"/>
                    </a:cubicBezTo>
                    <a:lnTo>
                      <a:pt x="3674"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a:off x="-1780025" y="4147688"/>
                <a:ext cx="535375" cy="253550"/>
              </a:xfrm>
              <a:custGeom>
                <a:rect b="b" l="l" r="r" t="t"/>
                <a:pathLst>
                  <a:path extrusionOk="0" h="10142" w="21415">
                    <a:moveTo>
                      <a:pt x="10701" y="10142"/>
                    </a:moveTo>
                    <a:cubicBezTo>
                      <a:pt x="16610" y="10142"/>
                      <a:pt x="21415" y="7865"/>
                      <a:pt x="21415" y="5071"/>
                    </a:cubicBezTo>
                    <a:cubicBezTo>
                      <a:pt x="21415" y="2277"/>
                      <a:pt x="16610" y="1"/>
                      <a:pt x="10701" y="1"/>
                    </a:cubicBezTo>
                    <a:cubicBezTo>
                      <a:pt x="4806" y="1"/>
                      <a:pt x="0" y="2277"/>
                      <a:pt x="0" y="5071"/>
                    </a:cubicBezTo>
                    <a:cubicBezTo>
                      <a:pt x="0"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a:off x="-1780025" y="4222413"/>
                <a:ext cx="535375" cy="52075"/>
              </a:xfrm>
              <a:custGeom>
                <a:rect b="b" l="l" r="r" t="t"/>
                <a:pathLst>
                  <a:path extrusionOk="0" h="2083" w="21415">
                    <a:moveTo>
                      <a:pt x="0" y="2082"/>
                    </a:moveTo>
                    <a:lnTo>
                      <a:pt x="21415" y="2082"/>
                    </a:lnTo>
                    <a:lnTo>
                      <a:pt x="21415"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a:off x="-1780025" y="4095663"/>
                <a:ext cx="535375" cy="253550"/>
              </a:xfrm>
              <a:custGeom>
                <a:rect b="b" l="l" r="r" t="t"/>
                <a:pathLst>
                  <a:path extrusionOk="0" h="10142" w="21415">
                    <a:moveTo>
                      <a:pt x="10701" y="10142"/>
                    </a:moveTo>
                    <a:cubicBezTo>
                      <a:pt x="16610" y="10142"/>
                      <a:pt x="21415" y="7865"/>
                      <a:pt x="21415" y="5071"/>
                    </a:cubicBezTo>
                    <a:cubicBezTo>
                      <a:pt x="21415" y="2277"/>
                      <a:pt x="16610" y="0"/>
                      <a:pt x="10701" y="0"/>
                    </a:cubicBezTo>
                    <a:cubicBezTo>
                      <a:pt x="4806" y="0"/>
                      <a:pt x="0" y="2277"/>
                      <a:pt x="0" y="5071"/>
                    </a:cubicBezTo>
                    <a:cubicBezTo>
                      <a:pt x="0"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a:off x="-1745100" y="4120438"/>
                <a:ext cx="465525" cy="203975"/>
              </a:xfrm>
              <a:custGeom>
                <a:rect b="b" l="l" r="r" t="t"/>
                <a:pathLst>
                  <a:path extrusionOk="0" h="8159" w="18621">
                    <a:moveTo>
                      <a:pt x="9304" y="8159"/>
                    </a:moveTo>
                    <a:cubicBezTo>
                      <a:pt x="14430" y="8159"/>
                      <a:pt x="18621" y="6329"/>
                      <a:pt x="18621" y="4080"/>
                    </a:cubicBezTo>
                    <a:cubicBezTo>
                      <a:pt x="18621" y="1831"/>
                      <a:pt x="14430" y="1"/>
                      <a:pt x="9304" y="1"/>
                    </a:cubicBezTo>
                    <a:cubicBezTo>
                      <a:pt x="4177" y="1"/>
                      <a:pt x="0" y="1831"/>
                      <a:pt x="0" y="4080"/>
                    </a:cubicBezTo>
                    <a:cubicBezTo>
                      <a:pt x="0" y="6329"/>
                      <a:pt x="4177" y="8159"/>
                      <a:pt x="9304" y="8159"/>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a:off x="-1591800" y="4153613"/>
                <a:ext cx="158925" cy="137625"/>
              </a:xfrm>
              <a:custGeom>
                <a:rect b="b" l="l" r="r" t="t"/>
                <a:pathLst>
                  <a:path extrusionOk="0" h="5505" w="6357">
                    <a:moveTo>
                      <a:pt x="2725" y="979"/>
                    </a:moveTo>
                    <a:lnTo>
                      <a:pt x="2725" y="2040"/>
                    </a:lnTo>
                    <a:cubicBezTo>
                      <a:pt x="2557" y="1999"/>
                      <a:pt x="2417" y="1971"/>
                      <a:pt x="2306" y="1915"/>
                    </a:cubicBezTo>
                    <a:cubicBezTo>
                      <a:pt x="2222" y="1887"/>
                      <a:pt x="2152" y="1845"/>
                      <a:pt x="2082" y="1817"/>
                    </a:cubicBezTo>
                    <a:cubicBezTo>
                      <a:pt x="1956" y="1719"/>
                      <a:pt x="1886" y="1621"/>
                      <a:pt x="1886" y="1510"/>
                    </a:cubicBezTo>
                    <a:cubicBezTo>
                      <a:pt x="1886" y="1384"/>
                      <a:pt x="1956" y="1286"/>
                      <a:pt x="2110" y="1188"/>
                    </a:cubicBezTo>
                    <a:cubicBezTo>
                      <a:pt x="2166" y="1146"/>
                      <a:pt x="2236" y="1119"/>
                      <a:pt x="2306" y="1091"/>
                    </a:cubicBezTo>
                    <a:cubicBezTo>
                      <a:pt x="2417" y="1035"/>
                      <a:pt x="2557" y="993"/>
                      <a:pt x="2725" y="979"/>
                    </a:cubicBezTo>
                    <a:close/>
                    <a:moveTo>
                      <a:pt x="3661" y="3046"/>
                    </a:moveTo>
                    <a:cubicBezTo>
                      <a:pt x="3884" y="3074"/>
                      <a:pt x="4066" y="3116"/>
                      <a:pt x="4219" y="3158"/>
                    </a:cubicBezTo>
                    <a:cubicBezTo>
                      <a:pt x="4331" y="3200"/>
                      <a:pt x="4429" y="3228"/>
                      <a:pt x="4513" y="3284"/>
                    </a:cubicBezTo>
                    <a:cubicBezTo>
                      <a:pt x="4680" y="3381"/>
                      <a:pt x="4764" y="3493"/>
                      <a:pt x="4764" y="3633"/>
                    </a:cubicBezTo>
                    <a:cubicBezTo>
                      <a:pt x="4764" y="3787"/>
                      <a:pt x="4666" y="3926"/>
                      <a:pt x="4457" y="4038"/>
                    </a:cubicBezTo>
                    <a:cubicBezTo>
                      <a:pt x="4387" y="4080"/>
                      <a:pt x="4303" y="4108"/>
                      <a:pt x="4219" y="4136"/>
                    </a:cubicBezTo>
                    <a:cubicBezTo>
                      <a:pt x="4052" y="4192"/>
                      <a:pt x="3870" y="4234"/>
                      <a:pt x="3661" y="4248"/>
                    </a:cubicBezTo>
                    <a:lnTo>
                      <a:pt x="3661" y="3046"/>
                    </a:lnTo>
                    <a:close/>
                    <a:moveTo>
                      <a:pt x="2725" y="1"/>
                    </a:moveTo>
                    <a:lnTo>
                      <a:pt x="2725" y="308"/>
                    </a:lnTo>
                    <a:cubicBezTo>
                      <a:pt x="2571" y="308"/>
                      <a:pt x="2431" y="322"/>
                      <a:pt x="2306" y="336"/>
                    </a:cubicBezTo>
                    <a:cubicBezTo>
                      <a:pt x="1747" y="392"/>
                      <a:pt x="1286" y="518"/>
                      <a:pt x="923" y="699"/>
                    </a:cubicBezTo>
                    <a:cubicBezTo>
                      <a:pt x="476" y="923"/>
                      <a:pt x="252" y="1216"/>
                      <a:pt x="252" y="1552"/>
                    </a:cubicBezTo>
                    <a:cubicBezTo>
                      <a:pt x="252" y="1873"/>
                      <a:pt x="448" y="2166"/>
                      <a:pt x="853" y="2390"/>
                    </a:cubicBezTo>
                    <a:cubicBezTo>
                      <a:pt x="1174" y="2585"/>
                      <a:pt x="1663" y="2739"/>
                      <a:pt x="2306" y="2851"/>
                    </a:cubicBezTo>
                    <a:cubicBezTo>
                      <a:pt x="2431" y="2879"/>
                      <a:pt x="2571" y="2893"/>
                      <a:pt x="2725" y="2921"/>
                    </a:cubicBezTo>
                    <a:lnTo>
                      <a:pt x="2725" y="4206"/>
                    </a:lnTo>
                    <a:cubicBezTo>
                      <a:pt x="2571" y="4178"/>
                      <a:pt x="2431" y="4122"/>
                      <a:pt x="2306" y="4066"/>
                    </a:cubicBezTo>
                    <a:cubicBezTo>
                      <a:pt x="2222" y="4024"/>
                      <a:pt x="2152" y="3996"/>
                      <a:pt x="2082" y="3954"/>
                    </a:cubicBezTo>
                    <a:cubicBezTo>
                      <a:pt x="1886" y="3828"/>
                      <a:pt x="1761" y="3689"/>
                      <a:pt x="1691" y="3521"/>
                    </a:cubicBezTo>
                    <a:lnTo>
                      <a:pt x="1" y="3605"/>
                    </a:lnTo>
                    <a:cubicBezTo>
                      <a:pt x="126" y="4010"/>
                      <a:pt x="420" y="4331"/>
                      <a:pt x="895" y="4541"/>
                    </a:cubicBezTo>
                    <a:cubicBezTo>
                      <a:pt x="1272" y="4722"/>
                      <a:pt x="1747" y="4848"/>
                      <a:pt x="2306" y="4904"/>
                    </a:cubicBezTo>
                    <a:cubicBezTo>
                      <a:pt x="2431" y="4918"/>
                      <a:pt x="2571" y="4932"/>
                      <a:pt x="2725" y="4946"/>
                    </a:cubicBezTo>
                    <a:lnTo>
                      <a:pt x="2725" y="5505"/>
                    </a:lnTo>
                    <a:lnTo>
                      <a:pt x="3661" y="5505"/>
                    </a:lnTo>
                    <a:lnTo>
                      <a:pt x="3661" y="4932"/>
                    </a:lnTo>
                    <a:cubicBezTo>
                      <a:pt x="3856" y="4918"/>
                      <a:pt x="4038" y="4904"/>
                      <a:pt x="4219" y="4876"/>
                    </a:cubicBezTo>
                    <a:cubicBezTo>
                      <a:pt x="4806" y="4792"/>
                      <a:pt x="5281" y="4653"/>
                      <a:pt x="5644" y="4457"/>
                    </a:cubicBezTo>
                    <a:cubicBezTo>
                      <a:pt x="6119" y="4206"/>
                      <a:pt x="6357" y="3898"/>
                      <a:pt x="6357" y="3521"/>
                    </a:cubicBezTo>
                    <a:cubicBezTo>
                      <a:pt x="6357" y="3186"/>
                      <a:pt x="6175" y="2921"/>
                      <a:pt x="5798" y="2711"/>
                    </a:cubicBezTo>
                    <a:cubicBezTo>
                      <a:pt x="5490" y="2529"/>
                      <a:pt x="4960" y="2390"/>
                      <a:pt x="4219" y="2264"/>
                    </a:cubicBezTo>
                    <a:cubicBezTo>
                      <a:pt x="4038" y="2236"/>
                      <a:pt x="3856" y="2208"/>
                      <a:pt x="3661" y="2180"/>
                    </a:cubicBezTo>
                    <a:lnTo>
                      <a:pt x="3661" y="979"/>
                    </a:lnTo>
                    <a:cubicBezTo>
                      <a:pt x="3898" y="1035"/>
                      <a:pt x="4080" y="1105"/>
                      <a:pt x="4219" y="1202"/>
                    </a:cubicBezTo>
                    <a:cubicBezTo>
                      <a:pt x="4331" y="1272"/>
                      <a:pt x="4401" y="1370"/>
                      <a:pt x="4443" y="1482"/>
                    </a:cubicBezTo>
                    <a:lnTo>
                      <a:pt x="6091" y="1370"/>
                    </a:lnTo>
                    <a:cubicBezTo>
                      <a:pt x="5979" y="1063"/>
                      <a:pt x="5714" y="825"/>
                      <a:pt x="5309" y="630"/>
                    </a:cubicBezTo>
                    <a:cubicBezTo>
                      <a:pt x="5016" y="504"/>
                      <a:pt x="4652" y="406"/>
                      <a:pt x="4219" y="350"/>
                    </a:cubicBezTo>
                    <a:cubicBezTo>
                      <a:pt x="4038" y="336"/>
                      <a:pt x="3856" y="308"/>
                      <a:pt x="3661" y="308"/>
                    </a:cubicBezTo>
                    <a:lnTo>
                      <a:pt x="366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a:off x="-1588650" y="4055838"/>
                <a:ext cx="535725" cy="253575"/>
              </a:xfrm>
              <a:custGeom>
                <a:rect b="b" l="l" r="r" t="t"/>
                <a:pathLst>
                  <a:path extrusionOk="0" h="10143" w="21429">
                    <a:moveTo>
                      <a:pt x="10715" y="10142"/>
                    </a:moveTo>
                    <a:cubicBezTo>
                      <a:pt x="16610" y="10142"/>
                      <a:pt x="21429" y="7865"/>
                      <a:pt x="21429" y="5071"/>
                    </a:cubicBezTo>
                    <a:cubicBezTo>
                      <a:pt x="21429" y="2278"/>
                      <a:pt x="16610" y="1"/>
                      <a:pt x="10715" y="1"/>
                    </a:cubicBezTo>
                    <a:cubicBezTo>
                      <a:pt x="4820" y="1"/>
                      <a:pt x="0" y="2278"/>
                      <a:pt x="0" y="5071"/>
                    </a:cubicBezTo>
                    <a:cubicBezTo>
                      <a:pt x="0" y="7865"/>
                      <a:pt x="4820"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a:off x="-1588650" y="4130588"/>
                <a:ext cx="535725" cy="52050"/>
              </a:xfrm>
              <a:custGeom>
                <a:rect b="b" l="l" r="r" t="t"/>
                <a:pathLst>
                  <a:path extrusionOk="0" h="2082" w="21429">
                    <a:moveTo>
                      <a:pt x="0" y="2081"/>
                    </a:moveTo>
                    <a:lnTo>
                      <a:pt x="21429" y="2081"/>
                    </a:lnTo>
                    <a:lnTo>
                      <a:pt x="21429" y="0"/>
                    </a:lnTo>
                    <a:lnTo>
                      <a:pt x="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a:off x="-1588650" y="4003813"/>
                <a:ext cx="535725" cy="253200"/>
              </a:xfrm>
              <a:custGeom>
                <a:rect b="b" l="l" r="r" t="t"/>
                <a:pathLst>
                  <a:path extrusionOk="0" h="10128" w="21429">
                    <a:moveTo>
                      <a:pt x="10715" y="10128"/>
                    </a:moveTo>
                    <a:cubicBezTo>
                      <a:pt x="16610" y="10128"/>
                      <a:pt x="21429" y="7865"/>
                      <a:pt x="21429" y="5071"/>
                    </a:cubicBezTo>
                    <a:cubicBezTo>
                      <a:pt x="21429" y="2277"/>
                      <a:pt x="16610" y="0"/>
                      <a:pt x="10715" y="0"/>
                    </a:cubicBezTo>
                    <a:cubicBezTo>
                      <a:pt x="4820" y="0"/>
                      <a:pt x="0" y="2277"/>
                      <a:pt x="0" y="5071"/>
                    </a:cubicBezTo>
                    <a:cubicBezTo>
                      <a:pt x="0" y="7865"/>
                      <a:pt x="4820" y="10128"/>
                      <a:pt x="10715"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a:off x="-1553375" y="4028263"/>
                <a:ext cx="465175" cy="204300"/>
              </a:xfrm>
              <a:custGeom>
                <a:rect b="b" l="l" r="r" t="t"/>
                <a:pathLst>
                  <a:path extrusionOk="0" h="8172" w="18607">
                    <a:moveTo>
                      <a:pt x="9304" y="8172"/>
                    </a:moveTo>
                    <a:cubicBezTo>
                      <a:pt x="14430" y="8172"/>
                      <a:pt x="18607" y="6342"/>
                      <a:pt x="18607" y="4093"/>
                    </a:cubicBezTo>
                    <a:cubicBezTo>
                      <a:pt x="18607" y="1844"/>
                      <a:pt x="14430" y="0"/>
                      <a:pt x="9304" y="0"/>
                    </a:cubicBezTo>
                    <a:cubicBezTo>
                      <a:pt x="4177" y="0"/>
                      <a:pt x="0" y="1844"/>
                      <a:pt x="0" y="4093"/>
                    </a:cubicBezTo>
                    <a:cubicBezTo>
                      <a:pt x="0" y="6342"/>
                      <a:pt x="4177" y="8172"/>
                      <a:pt x="9304"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1400425" y="4061788"/>
                <a:ext cx="159275" cy="137600"/>
              </a:xfrm>
              <a:custGeom>
                <a:rect b="b" l="l" r="r" t="t"/>
                <a:pathLst>
                  <a:path extrusionOk="0" h="5504" w="6371">
                    <a:moveTo>
                      <a:pt x="2725" y="964"/>
                    </a:moveTo>
                    <a:lnTo>
                      <a:pt x="2725" y="2040"/>
                    </a:lnTo>
                    <a:cubicBezTo>
                      <a:pt x="2571" y="1998"/>
                      <a:pt x="2431" y="1956"/>
                      <a:pt x="2306" y="1914"/>
                    </a:cubicBezTo>
                    <a:cubicBezTo>
                      <a:pt x="2222" y="1886"/>
                      <a:pt x="2152" y="1844"/>
                      <a:pt x="2096" y="1802"/>
                    </a:cubicBezTo>
                    <a:cubicBezTo>
                      <a:pt x="1956" y="1718"/>
                      <a:pt x="1886" y="1621"/>
                      <a:pt x="1886" y="1509"/>
                    </a:cubicBezTo>
                    <a:cubicBezTo>
                      <a:pt x="1886" y="1383"/>
                      <a:pt x="1970" y="1271"/>
                      <a:pt x="2124" y="1174"/>
                    </a:cubicBezTo>
                    <a:cubicBezTo>
                      <a:pt x="2180" y="1146"/>
                      <a:pt x="2236" y="1104"/>
                      <a:pt x="2306" y="1076"/>
                    </a:cubicBezTo>
                    <a:cubicBezTo>
                      <a:pt x="2431" y="1034"/>
                      <a:pt x="2571" y="992"/>
                      <a:pt x="2725" y="964"/>
                    </a:cubicBezTo>
                    <a:close/>
                    <a:moveTo>
                      <a:pt x="3675" y="3045"/>
                    </a:moveTo>
                    <a:cubicBezTo>
                      <a:pt x="3898" y="3073"/>
                      <a:pt x="4080" y="3115"/>
                      <a:pt x="4219" y="3157"/>
                    </a:cubicBezTo>
                    <a:cubicBezTo>
                      <a:pt x="4345" y="3185"/>
                      <a:pt x="4443" y="3227"/>
                      <a:pt x="4513" y="3269"/>
                    </a:cubicBezTo>
                    <a:cubicBezTo>
                      <a:pt x="4694" y="3381"/>
                      <a:pt x="4778" y="3492"/>
                      <a:pt x="4778" y="3632"/>
                    </a:cubicBezTo>
                    <a:cubicBezTo>
                      <a:pt x="4778" y="3786"/>
                      <a:pt x="4666" y="3911"/>
                      <a:pt x="4471" y="4037"/>
                    </a:cubicBezTo>
                    <a:cubicBezTo>
                      <a:pt x="4401" y="4079"/>
                      <a:pt x="4317" y="4107"/>
                      <a:pt x="4219" y="4135"/>
                    </a:cubicBezTo>
                    <a:cubicBezTo>
                      <a:pt x="4066" y="4191"/>
                      <a:pt x="3884" y="4233"/>
                      <a:pt x="3675" y="4247"/>
                    </a:cubicBezTo>
                    <a:lnTo>
                      <a:pt x="3675" y="3045"/>
                    </a:lnTo>
                    <a:close/>
                    <a:moveTo>
                      <a:pt x="2725" y="0"/>
                    </a:moveTo>
                    <a:lnTo>
                      <a:pt x="2725" y="294"/>
                    </a:lnTo>
                    <a:cubicBezTo>
                      <a:pt x="2585" y="307"/>
                      <a:pt x="2445" y="321"/>
                      <a:pt x="2306" y="335"/>
                    </a:cubicBezTo>
                    <a:cubicBezTo>
                      <a:pt x="1761" y="391"/>
                      <a:pt x="1300" y="503"/>
                      <a:pt x="937" y="699"/>
                    </a:cubicBezTo>
                    <a:cubicBezTo>
                      <a:pt x="490" y="922"/>
                      <a:pt x="266" y="1201"/>
                      <a:pt x="266" y="1537"/>
                    </a:cubicBezTo>
                    <a:cubicBezTo>
                      <a:pt x="266" y="1872"/>
                      <a:pt x="462" y="2151"/>
                      <a:pt x="853" y="2389"/>
                    </a:cubicBezTo>
                    <a:cubicBezTo>
                      <a:pt x="1188" y="2584"/>
                      <a:pt x="1677" y="2738"/>
                      <a:pt x="2306" y="2850"/>
                    </a:cubicBezTo>
                    <a:cubicBezTo>
                      <a:pt x="2445" y="2878"/>
                      <a:pt x="2585" y="2892"/>
                      <a:pt x="2725" y="2920"/>
                    </a:cubicBezTo>
                    <a:lnTo>
                      <a:pt x="2725" y="4205"/>
                    </a:lnTo>
                    <a:cubicBezTo>
                      <a:pt x="2585" y="4163"/>
                      <a:pt x="2445" y="4121"/>
                      <a:pt x="2306" y="4065"/>
                    </a:cubicBezTo>
                    <a:cubicBezTo>
                      <a:pt x="2236" y="4023"/>
                      <a:pt x="2166" y="3981"/>
                      <a:pt x="2096" y="3939"/>
                    </a:cubicBezTo>
                    <a:cubicBezTo>
                      <a:pt x="1900" y="3828"/>
                      <a:pt x="1775" y="3688"/>
                      <a:pt x="1705" y="3520"/>
                    </a:cubicBezTo>
                    <a:lnTo>
                      <a:pt x="1" y="3604"/>
                    </a:lnTo>
                    <a:cubicBezTo>
                      <a:pt x="140" y="4009"/>
                      <a:pt x="434" y="4331"/>
                      <a:pt x="895" y="4540"/>
                    </a:cubicBezTo>
                    <a:cubicBezTo>
                      <a:pt x="1286" y="4722"/>
                      <a:pt x="1747" y="4847"/>
                      <a:pt x="2306" y="4903"/>
                    </a:cubicBezTo>
                    <a:cubicBezTo>
                      <a:pt x="2445" y="4917"/>
                      <a:pt x="2585" y="4931"/>
                      <a:pt x="2725" y="4945"/>
                    </a:cubicBezTo>
                    <a:lnTo>
                      <a:pt x="2725" y="5504"/>
                    </a:lnTo>
                    <a:lnTo>
                      <a:pt x="3675" y="5504"/>
                    </a:lnTo>
                    <a:lnTo>
                      <a:pt x="3675" y="4931"/>
                    </a:lnTo>
                    <a:cubicBezTo>
                      <a:pt x="3870" y="4917"/>
                      <a:pt x="4052" y="4889"/>
                      <a:pt x="4219" y="4875"/>
                    </a:cubicBezTo>
                    <a:cubicBezTo>
                      <a:pt x="4806" y="4792"/>
                      <a:pt x="5295" y="4652"/>
                      <a:pt x="5658" y="4456"/>
                    </a:cubicBezTo>
                    <a:cubicBezTo>
                      <a:pt x="6133" y="4205"/>
                      <a:pt x="6371" y="3897"/>
                      <a:pt x="6371" y="3520"/>
                    </a:cubicBezTo>
                    <a:cubicBezTo>
                      <a:pt x="6371" y="3185"/>
                      <a:pt x="6175" y="2920"/>
                      <a:pt x="5798" y="2696"/>
                    </a:cubicBezTo>
                    <a:cubicBezTo>
                      <a:pt x="5490" y="2529"/>
                      <a:pt x="4974" y="2389"/>
                      <a:pt x="4219" y="2263"/>
                    </a:cubicBezTo>
                    <a:cubicBezTo>
                      <a:pt x="4052" y="2235"/>
                      <a:pt x="3870" y="2207"/>
                      <a:pt x="3675" y="2179"/>
                    </a:cubicBezTo>
                    <a:lnTo>
                      <a:pt x="3675" y="978"/>
                    </a:lnTo>
                    <a:cubicBezTo>
                      <a:pt x="3912" y="1020"/>
                      <a:pt x="4094" y="1104"/>
                      <a:pt x="4219" y="1188"/>
                    </a:cubicBezTo>
                    <a:cubicBezTo>
                      <a:pt x="4331" y="1271"/>
                      <a:pt x="4415" y="1369"/>
                      <a:pt x="4457" y="1467"/>
                    </a:cubicBezTo>
                    <a:lnTo>
                      <a:pt x="6105" y="1369"/>
                    </a:lnTo>
                    <a:cubicBezTo>
                      <a:pt x="5993" y="1062"/>
                      <a:pt x="5728" y="810"/>
                      <a:pt x="5323" y="629"/>
                    </a:cubicBezTo>
                    <a:cubicBezTo>
                      <a:pt x="5030" y="503"/>
                      <a:pt x="4666" y="405"/>
                      <a:pt x="4219" y="349"/>
                    </a:cubicBezTo>
                    <a:cubicBezTo>
                      <a:pt x="4052" y="321"/>
                      <a:pt x="3870" y="307"/>
                      <a:pt x="3675" y="294"/>
                    </a:cubicBezTo>
                    <a:lnTo>
                      <a:pt x="367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a:off x="-1670725" y="3963988"/>
                <a:ext cx="535400" cy="253225"/>
              </a:xfrm>
              <a:custGeom>
                <a:rect b="b" l="l" r="r" t="t"/>
                <a:pathLst>
                  <a:path extrusionOk="0" h="10129" w="21416">
                    <a:moveTo>
                      <a:pt x="10715" y="10128"/>
                    </a:moveTo>
                    <a:cubicBezTo>
                      <a:pt x="16610" y="10128"/>
                      <a:pt x="21415" y="7851"/>
                      <a:pt x="21415" y="5058"/>
                    </a:cubicBezTo>
                    <a:cubicBezTo>
                      <a:pt x="21415" y="2278"/>
                      <a:pt x="16610" y="1"/>
                      <a:pt x="10715" y="1"/>
                    </a:cubicBezTo>
                    <a:cubicBezTo>
                      <a:pt x="4806" y="1"/>
                      <a:pt x="1" y="2278"/>
                      <a:pt x="1" y="5058"/>
                    </a:cubicBezTo>
                    <a:cubicBezTo>
                      <a:pt x="1" y="7851"/>
                      <a:pt x="4806" y="10128"/>
                      <a:pt x="10715"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a:off x="-1670725" y="4038388"/>
                <a:ext cx="535400" cy="52050"/>
              </a:xfrm>
              <a:custGeom>
                <a:rect b="b" l="l" r="r" t="t"/>
                <a:pathLst>
                  <a:path extrusionOk="0" h="2082" w="21416">
                    <a:moveTo>
                      <a:pt x="1" y="2082"/>
                    </a:moveTo>
                    <a:lnTo>
                      <a:pt x="21415" y="2082"/>
                    </a:lnTo>
                    <a:lnTo>
                      <a:pt x="21415" y="0"/>
                    </a:lnTo>
                    <a:lnTo>
                      <a:pt x="1"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a:off x="-1670725" y="3911963"/>
                <a:ext cx="535400" cy="253200"/>
              </a:xfrm>
              <a:custGeom>
                <a:rect b="b" l="l" r="r" t="t"/>
                <a:pathLst>
                  <a:path extrusionOk="0" h="10128" w="21416">
                    <a:moveTo>
                      <a:pt x="10715" y="10128"/>
                    </a:moveTo>
                    <a:cubicBezTo>
                      <a:pt x="16610" y="10128"/>
                      <a:pt x="21415" y="7851"/>
                      <a:pt x="21415" y="5057"/>
                    </a:cubicBezTo>
                    <a:cubicBezTo>
                      <a:pt x="21415" y="2277"/>
                      <a:pt x="16610" y="0"/>
                      <a:pt x="10715" y="0"/>
                    </a:cubicBezTo>
                    <a:cubicBezTo>
                      <a:pt x="4806" y="0"/>
                      <a:pt x="1" y="2277"/>
                      <a:pt x="1" y="5057"/>
                    </a:cubicBezTo>
                    <a:cubicBezTo>
                      <a:pt x="1" y="7851"/>
                      <a:pt x="4806" y="10128"/>
                      <a:pt x="10715"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a:off x="-1635800" y="3936413"/>
                <a:ext cx="465550" cy="204325"/>
              </a:xfrm>
              <a:custGeom>
                <a:rect b="b" l="l" r="r" t="t"/>
                <a:pathLst>
                  <a:path extrusionOk="0" h="8173" w="18622">
                    <a:moveTo>
                      <a:pt x="9318" y="8172"/>
                    </a:moveTo>
                    <a:cubicBezTo>
                      <a:pt x="14445" y="8172"/>
                      <a:pt x="18621" y="6328"/>
                      <a:pt x="18621" y="4079"/>
                    </a:cubicBezTo>
                    <a:cubicBezTo>
                      <a:pt x="18621" y="1830"/>
                      <a:pt x="14445" y="0"/>
                      <a:pt x="9318" y="0"/>
                    </a:cubicBezTo>
                    <a:cubicBezTo>
                      <a:pt x="4191" y="0"/>
                      <a:pt x="1" y="1830"/>
                      <a:pt x="1" y="4079"/>
                    </a:cubicBezTo>
                    <a:cubicBezTo>
                      <a:pt x="1" y="6328"/>
                      <a:pt x="4191" y="8172"/>
                      <a:pt x="9318"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a:off x="-1482500" y="3969588"/>
                <a:ext cx="158925" cy="137975"/>
              </a:xfrm>
              <a:custGeom>
                <a:rect b="b" l="l" r="r" t="t"/>
                <a:pathLst>
                  <a:path extrusionOk="0" h="5519" w="6357">
                    <a:moveTo>
                      <a:pt x="2725" y="978"/>
                    </a:moveTo>
                    <a:lnTo>
                      <a:pt x="2725" y="2040"/>
                    </a:lnTo>
                    <a:cubicBezTo>
                      <a:pt x="2557" y="2012"/>
                      <a:pt x="2418" y="1970"/>
                      <a:pt x="2306" y="1928"/>
                    </a:cubicBezTo>
                    <a:cubicBezTo>
                      <a:pt x="2222" y="1886"/>
                      <a:pt x="2152" y="1858"/>
                      <a:pt x="2096" y="1816"/>
                    </a:cubicBezTo>
                    <a:cubicBezTo>
                      <a:pt x="1957" y="1719"/>
                      <a:pt x="1887" y="1621"/>
                      <a:pt x="1887" y="1509"/>
                    </a:cubicBezTo>
                    <a:cubicBezTo>
                      <a:pt x="1887" y="1397"/>
                      <a:pt x="1957" y="1285"/>
                      <a:pt x="2110" y="1188"/>
                    </a:cubicBezTo>
                    <a:cubicBezTo>
                      <a:pt x="2166" y="1146"/>
                      <a:pt x="2236" y="1118"/>
                      <a:pt x="2306" y="1090"/>
                    </a:cubicBezTo>
                    <a:cubicBezTo>
                      <a:pt x="2432" y="1048"/>
                      <a:pt x="2571" y="1006"/>
                      <a:pt x="2725" y="978"/>
                    </a:cubicBezTo>
                    <a:close/>
                    <a:moveTo>
                      <a:pt x="3675" y="3060"/>
                    </a:moveTo>
                    <a:cubicBezTo>
                      <a:pt x="3884" y="3087"/>
                      <a:pt x="4066" y="3115"/>
                      <a:pt x="4220" y="3171"/>
                    </a:cubicBezTo>
                    <a:cubicBezTo>
                      <a:pt x="4345" y="3199"/>
                      <a:pt x="4443" y="3241"/>
                      <a:pt x="4513" y="3283"/>
                    </a:cubicBezTo>
                    <a:cubicBezTo>
                      <a:pt x="4681" y="3381"/>
                      <a:pt x="4764" y="3507"/>
                      <a:pt x="4764" y="3646"/>
                    </a:cubicBezTo>
                    <a:cubicBezTo>
                      <a:pt x="4764" y="3800"/>
                      <a:pt x="4667" y="3926"/>
                      <a:pt x="4457" y="4037"/>
                    </a:cubicBezTo>
                    <a:cubicBezTo>
                      <a:pt x="4387" y="4079"/>
                      <a:pt x="4303" y="4121"/>
                      <a:pt x="4220" y="4149"/>
                    </a:cubicBezTo>
                    <a:cubicBezTo>
                      <a:pt x="4066" y="4205"/>
                      <a:pt x="3884" y="4233"/>
                      <a:pt x="3675" y="4261"/>
                    </a:cubicBezTo>
                    <a:lnTo>
                      <a:pt x="3675" y="3060"/>
                    </a:lnTo>
                    <a:close/>
                    <a:moveTo>
                      <a:pt x="2725" y="0"/>
                    </a:moveTo>
                    <a:lnTo>
                      <a:pt x="2725" y="308"/>
                    </a:lnTo>
                    <a:cubicBezTo>
                      <a:pt x="2585" y="308"/>
                      <a:pt x="2446" y="322"/>
                      <a:pt x="2306" y="336"/>
                    </a:cubicBezTo>
                    <a:cubicBezTo>
                      <a:pt x="1747" y="391"/>
                      <a:pt x="1300" y="517"/>
                      <a:pt x="937" y="699"/>
                    </a:cubicBezTo>
                    <a:cubicBezTo>
                      <a:pt x="476" y="936"/>
                      <a:pt x="252" y="1216"/>
                      <a:pt x="252" y="1551"/>
                    </a:cubicBezTo>
                    <a:cubicBezTo>
                      <a:pt x="252" y="1886"/>
                      <a:pt x="462" y="2166"/>
                      <a:pt x="853" y="2403"/>
                    </a:cubicBezTo>
                    <a:cubicBezTo>
                      <a:pt x="1188" y="2599"/>
                      <a:pt x="1663" y="2738"/>
                      <a:pt x="2306" y="2864"/>
                    </a:cubicBezTo>
                    <a:cubicBezTo>
                      <a:pt x="2446" y="2878"/>
                      <a:pt x="2585" y="2906"/>
                      <a:pt x="2725" y="2920"/>
                    </a:cubicBezTo>
                    <a:lnTo>
                      <a:pt x="2725" y="4219"/>
                    </a:lnTo>
                    <a:cubicBezTo>
                      <a:pt x="2571" y="4177"/>
                      <a:pt x="2432" y="4135"/>
                      <a:pt x="2306" y="4065"/>
                    </a:cubicBezTo>
                    <a:cubicBezTo>
                      <a:pt x="2236" y="4037"/>
                      <a:pt x="2152" y="3995"/>
                      <a:pt x="2082" y="3954"/>
                    </a:cubicBezTo>
                    <a:cubicBezTo>
                      <a:pt x="1901" y="3828"/>
                      <a:pt x="1761" y="3688"/>
                      <a:pt x="1691" y="3534"/>
                    </a:cubicBezTo>
                    <a:lnTo>
                      <a:pt x="1" y="3618"/>
                    </a:lnTo>
                    <a:cubicBezTo>
                      <a:pt x="127" y="4023"/>
                      <a:pt x="434" y="4331"/>
                      <a:pt x="895" y="4554"/>
                    </a:cubicBezTo>
                    <a:cubicBezTo>
                      <a:pt x="1272" y="4736"/>
                      <a:pt x="1747" y="4848"/>
                      <a:pt x="2306" y="4917"/>
                    </a:cubicBezTo>
                    <a:cubicBezTo>
                      <a:pt x="2446" y="4931"/>
                      <a:pt x="2585" y="4945"/>
                      <a:pt x="2725" y="4945"/>
                    </a:cubicBezTo>
                    <a:lnTo>
                      <a:pt x="2725" y="5518"/>
                    </a:lnTo>
                    <a:lnTo>
                      <a:pt x="3675" y="5518"/>
                    </a:lnTo>
                    <a:lnTo>
                      <a:pt x="3675" y="4931"/>
                    </a:lnTo>
                    <a:cubicBezTo>
                      <a:pt x="3856" y="4917"/>
                      <a:pt x="4052" y="4903"/>
                      <a:pt x="4220" y="4876"/>
                    </a:cubicBezTo>
                    <a:cubicBezTo>
                      <a:pt x="4806" y="4806"/>
                      <a:pt x="5281" y="4666"/>
                      <a:pt x="5658" y="4470"/>
                    </a:cubicBezTo>
                    <a:cubicBezTo>
                      <a:pt x="6119" y="4219"/>
                      <a:pt x="6357" y="3898"/>
                      <a:pt x="6357" y="3534"/>
                    </a:cubicBezTo>
                    <a:cubicBezTo>
                      <a:pt x="6357" y="3199"/>
                      <a:pt x="6175" y="2920"/>
                      <a:pt x="5798" y="2710"/>
                    </a:cubicBezTo>
                    <a:cubicBezTo>
                      <a:pt x="5491" y="2543"/>
                      <a:pt x="4960" y="2389"/>
                      <a:pt x="4220" y="2277"/>
                    </a:cubicBezTo>
                    <a:cubicBezTo>
                      <a:pt x="4052" y="2249"/>
                      <a:pt x="3870" y="2221"/>
                      <a:pt x="3675" y="2193"/>
                    </a:cubicBezTo>
                    <a:lnTo>
                      <a:pt x="3675" y="992"/>
                    </a:lnTo>
                    <a:cubicBezTo>
                      <a:pt x="3898" y="1034"/>
                      <a:pt x="4080" y="1104"/>
                      <a:pt x="4220" y="1202"/>
                    </a:cubicBezTo>
                    <a:cubicBezTo>
                      <a:pt x="4331" y="1285"/>
                      <a:pt x="4401" y="1369"/>
                      <a:pt x="4457" y="1481"/>
                    </a:cubicBezTo>
                    <a:lnTo>
                      <a:pt x="6091" y="1383"/>
                    </a:lnTo>
                    <a:cubicBezTo>
                      <a:pt x="5980" y="1076"/>
                      <a:pt x="5728" y="825"/>
                      <a:pt x="5323" y="643"/>
                    </a:cubicBezTo>
                    <a:cubicBezTo>
                      <a:pt x="5030" y="503"/>
                      <a:pt x="4653" y="419"/>
                      <a:pt x="4220" y="364"/>
                    </a:cubicBezTo>
                    <a:cubicBezTo>
                      <a:pt x="4052" y="336"/>
                      <a:pt x="3870" y="322"/>
                      <a:pt x="3675" y="308"/>
                    </a:cubicBezTo>
                    <a:lnTo>
                      <a:pt x="367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a:off x="-1602275" y="3891363"/>
                <a:ext cx="535400" cy="253550"/>
              </a:xfrm>
              <a:custGeom>
                <a:rect b="b" l="l" r="r" t="t"/>
                <a:pathLst>
                  <a:path extrusionOk="0" h="10142" w="21416">
                    <a:moveTo>
                      <a:pt x="10715" y="10142"/>
                    </a:moveTo>
                    <a:cubicBezTo>
                      <a:pt x="16610" y="10142"/>
                      <a:pt x="21415" y="7865"/>
                      <a:pt x="21415" y="5071"/>
                    </a:cubicBezTo>
                    <a:cubicBezTo>
                      <a:pt x="21415" y="2277"/>
                      <a:pt x="16610" y="0"/>
                      <a:pt x="10715" y="0"/>
                    </a:cubicBezTo>
                    <a:cubicBezTo>
                      <a:pt x="4806" y="0"/>
                      <a:pt x="1" y="2277"/>
                      <a:pt x="1" y="5071"/>
                    </a:cubicBezTo>
                    <a:cubicBezTo>
                      <a:pt x="1" y="7865"/>
                      <a:pt x="4806"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a:off x="-1602275" y="3966088"/>
                <a:ext cx="535400" cy="52075"/>
              </a:xfrm>
              <a:custGeom>
                <a:rect b="b" l="l" r="r" t="t"/>
                <a:pathLst>
                  <a:path extrusionOk="0" h="2083" w="21416">
                    <a:moveTo>
                      <a:pt x="1" y="2082"/>
                    </a:moveTo>
                    <a:lnTo>
                      <a:pt x="21415" y="2082"/>
                    </a:lnTo>
                    <a:lnTo>
                      <a:pt x="21415"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a:off x="-1602275" y="3839313"/>
                <a:ext cx="535400" cy="253575"/>
              </a:xfrm>
              <a:custGeom>
                <a:rect b="b" l="l" r="r" t="t"/>
                <a:pathLst>
                  <a:path extrusionOk="0" h="10143" w="21416">
                    <a:moveTo>
                      <a:pt x="10715" y="10142"/>
                    </a:moveTo>
                    <a:cubicBezTo>
                      <a:pt x="16610" y="10142"/>
                      <a:pt x="21415" y="7865"/>
                      <a:pt x="21415" y="5072"/>
                    </a:cubicBezTo>
                    <a:cubicBezTo>
                      <a:pt x="21415" y="2278"/>
                      <a:pt x="16610" y="1"/>
                      <a:pt x="10715" y="1"/>
                    </a:cubicBezTo>
                    <a:cubicBezTo>
                      <a:pt x="4806" y="1"/>
                      <a:pt x="1" y="2278"/>
                      <a:pt x="1" y="5072"/>
                    </a:cubicBezTo>
                    <a:cubicBezTo>
                      <a:pt x="1" y="7865"/>
                      <a:pt x="4806"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a:off x="-1567350" y="3863763"/>
                <a:ext cx="465550" cy="204325"/>
              </a:xfrm>
              <a:custGeom>
                <a:rect b="b" l="l" r="r" t="t"/>
                <a:pathLst>
                  <a:path extrusionOk="0" h="8173" w="18622">
                    <a:moveTo>
                      <a:pt x="9318" y="8173"/>
                    </a:moveTo>
                    <a:cubicBezTo>
                      <a:pt x="14444" y="8173"/>
                      <a:pt x="18621" y="6343"/>
                      <a:pt x="18621" y="4094"/>
                    </a:cubicBezTo>
                    <a:cubicBezTo>
                      <a:pt x="18621" y="1845"/>
                      <a:pt x="14444" y="1"/>
                      <a:pt x="9318" y="1"/>
                    </a:cubicBezTo>
                    <a:cubicBezTo>
                      <a:pt x="4191" y="1"/>
                      <a:pt x="0" y="1845"/>
                      <a:pt x="0" y="4094"/>
                    </a:cubicBezTo>
                    <a:cubicBezTo>
                      <a:pt x="0" y="6343"/>
                      <a:pt x="4191" y="8173"/>
                      <a:pt x="9318" y="817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a:off x="-1414050" y="3897288"/>
                <a:ext cx="158925" cy="137625"/>
              </a:xfrm>
              <a:custGeom>
                <a:rect b="b" l="l" r="r" t="t"/>
                <a:pathLst>
                  <a:path extrusionOk="0" h="5505" w="6357">
                    <a:moveTo>
                      <a:pt x="2725" y="965"/>
                    </a:moveTo>
                    <a:lnTo>
                      <a:pt x="2725" y="2040"/>
                    </a:lnTo>
                    <a:cubicBezTo>
                      <a:pt x="2557" y="1998"/>
                      <a:pt x="2418" y="1970"/>
                      <a:pt x="2306" y="1915"/>
                    </a:cubicBezTo>
                    <a:cubicBezTo>
                      <a:pt x="2222" y="1887"/>
                      <a:pt x="2152" y="1845"/>
                      <a:pt x="2096" y="1817"/>
                    </a:cubicBezTo>
                    <a:cubicBezTo>
                      <a:pt x="1957" y="1719"/>
                      <a:pt x="1887" y="1621"/>
                      <a:pt x="1887" y="1509"/>
                    </a:cubicBezTo>
                    <a:cubicBezTo>
                      <a:pt x="1887" y="1384"/>
                      <a:pt x="1957" y="1286"/>
                      <a:pt x="2110" y="1174"/>
                    </a:cubicBezTo>
                    <a:cubicBezTo>
                      <a:pt x="2166" y="1146"/>
                      <a:pt x="2236" y="1104"/>
                      <a:pt x="2306" y="1076"/>
                    </a:cubicBezTo>
                    <a:cubicBezTo>
                      <a:pt x="2431" y="1034"/>
                      <a:pt x="2571" y="993"/>
                      <a:pt x="2725" y="965"/>
                    </a:cubicBezTo>
                    <a:close/>
                    <a:moveTo>
                      <a:pt x="3675" y="3046"/>
                    </a:moveTo>
                    <a:cubicBezTo>
                      <a:pt x="3884" y="3074"/>
                      <a:pt x="4066" y="3116"/>
                      <a:pt x="4220" y="3158"/>
                    </a:cubicBezTo>
                    <a:cubicBezTo>
                      <a:pt x="4345" y="3186"/>
                      <a:pt x="4443" y="3228"/>
                      <a:pt x="4513" y="3270"/>
                    </a:cubicBezTo>
                    <a:cubicBezTo>
                      <a:pt x="4681" y="3381"/>
                      <a:pt x="4764" y="3493"/>
                      <a:pt x="4764" y="3633"/>
                    </a:cubicBezTo>
                    <a:cubicBezTo>
                      <a:pt x="4764" y="3786"/>
                      <a:pt x="4667" y="3926"/>
                      <a:pt x="4457" y="4038"/>
                    </a:cubicBezTo>
                    <a:cubicBezTo>
                      <a:pt x="4387" y="4080"/>
                      <a:pt x="4303" y="4108"/>
                      <a:pt x="4220" y="4136"/>
                    </a:cubicBezTo>
                    <a:cubicBezTo>
                      <a:pt x="4066" y="4191"/>
                      <a:pt x="3884" y="4233"/>
                      <a:pt x="3675" y="4247"/>
                    </a:cubicBezTo>
                    <a:lnTo>
                      <a:pt x="3675" y="3046"/>
                    </a:lnTo>
                    <a:close/>
                    <a:moveTo>
                      <a:pt x="2725" y="1"/>
                    </a:moveTo>
                    <a:lnTo>
                      <a:pt x="2725" y="294"/>
                    </a:lnTo>
                    <a:cubicBezTo>
                      <a:pt x="2585" y="308"/>
                      <a:pt x="2445" y="322"/>
                      <a:pt x="2306" y="336"/>
                    </a:cubicBezTo>
                    <a:cubicBezTo>
                      <a:pt x="1747" y="392"/>
                      <a:pt x="1300" y="518"/>
                      <a:pt x="937" y="699"/>
                    </a:cubicBezTo>
                    <a:cubicBezTo>
                      <a:pt x="490" y="923"/>
                      <a:pt x="252" y="1202"/>
                      <a:pt x="252" y="1537"/>
                    </a:cubicBezTo>
                    <a:cubicBezTo>
                      <a:pt x="252" y="1873"/>
                      <a:pt x="462" y="2152"/>
                      <a:pt x="853" y="2389"/>
                    </a:cubicBezTo>
                    <a:cubicBezTo>
                      <a:pt x="1188" y="2585"/>
                      <a:pt x="1663" y="2739"/>
                      <a:pt x="2306" y="2850"/>
                    </a:cubicBezTo>
                    <a:cubicBezTo>
                      <a:pt x="2445" y="2878"/>
                      <a:pt x="2585" y="2892"/>
                      <a:pt x="2725" y="2920"/>
                    </a:cubicBezTo>
                    <a:lnTo>
                      <a:pt x="2725" y="4205"/>
                    </a:lnTo>
                    <a:cubicBezTo>
                      <a:pt x="2571" y="4164"/>
                      <a:pt x="2431" y="4122"/>
                      <a:pt x="2306" y="4066"/>
                    </a:cubicBezTo>
                    <a:cubicBezTo>
                      <a:pt x="2236" y="4024"/>
                      <a:pt x="2152" y="3996"/>
                      <a:pt x="2082" y="3940"/>
                    </a:cubicBezTo>
                    <a:cubicBezTo>
                      <a:pt x="1901" y="3828"/>
                      <a:pt x="1761" y="3689"/>
                      <a:pt x="1691" y="3521"/>
                    </a:cubicBezTo>
                    <a:lnTo>
                      <a:pt x="1" y="3605"/>
                    </a:lnTo>
                    <a:cubicBezTo>
                      <a:pt x="127" y="4010"/>
                      <a:pt x="434" y="4331"/>
                      <a:pt x="895" y="4541"/>
                    </a:cubicBezTo>
                    <a:cubicBezTo>
                      <a:pt x="1272" y="4722"/>
                      <a:pt x="1747" y="4848"/>
                      <a:pt x="2306" y="4904"/>
                    </a:cubicBezTo>
                    <a:cubicBezTo>
                      <a:pt x="2445" y="4918"/>
                      <a:pt x="2585" y="4932"/>
                      <a:pt x="2725" y="4946"/>
                    </a:cubicBezTo>
                    <a:lnTo>
                      <a:pt x="2725" y="5505"/>
                    </a:lnTo>
                    <a:lnTo>
                      <a:pt x="3675" y="5505"/>
                    </a:lnTo>
                    <a:lnTo>
                      <a:pt x="3675" y="4932"/>
                    </a:lnTo>
                    <a:cubicBezTo>
                      <a:pt x="3856" y="4918"/>
                      <a:pt x="4052" y="4904"/>
                      <a:pt x="4220" y="4876"/>
                    </a:cubicBezTo>
                    <a:cubicBezTo>
                      <a:pt x="4806" y="4792"/>
                      <a:pt x="5281" y="4652"/>
                      <a:pt x="5658" y="4457"/>
                    </a:cubicBezTo>
                    <a:cubicBezTo>
                      <a:pt x="6119" y="4205"/>
                      <a:pt x="6357" y="3898"/>
                      <a:pt x="6357" y="3521"/>
                    </a:cubicBezTo>
                    <a:cubicBezTo>
                      <a:pt x="6357" y="3186"/>
                      <a:pt x="6175" y="2920"/>
                      <a:pt x="5798" y="2697"/>
                    </a:cubicBezTo>
                    <a:cubicBezTo>
                      <a:pt x="5491" y="2529"/>
                      <a:pt x="4960" y="2389"/>
                      <a:pt x="4220" y="2264"/>
                    </a:cubicBezTo>
                    <a:cubicBezTo>
                      <a:pt x="4052" y="2236"/>
                      <a:pt x="3870" y="2208"/>
                      <a:pt x="3675" y="2180"/>
                    </a:cubicBezTo>
                    <a:lnTo>
                      <a:pt x="3675" y="979"/>
                    </a:lnTo>
                    <a:cubicBezTo>
                      <a:pt x="3898" y="1034"/>
                      <a:pt x="4080" y="1104"/>
                      <a:pt x="4220" y="1188"/>
                    </a:cubicBezTo>
                    <a:cubicBezTo>
                      <a:pt x="4331" y="1272"/>
                      <a:pt x="4401" y="1370"/>
                      <a:pt x="4457" y="1468"/>
                    </a:cubicBezTo>
                    <a:lnTo>
                      <a:pt x="6091" y="1370"/>
                    </a:lnTo>
                    <a:cubicBezTo>
                      <a:pt x="5980" y="1062"/>
                      <a:pt x="5728" y="811"/>
                      <a:pt x="5323" y="629"/>
                    </a:cubicBezTo>
                    <a:cubicBezTo>
                      <a:pt x="5030" y="504"/>
                      <a:pt x="4653" y="406"/>
                      <a:pt x="4220" y="350"/>
                    </a:cubicBezTo>
                    <a:cubicBezTo>
                      <a:pt x="4052" y="322"/>
                      <a:pt x="3870" y="308"/>
                      <a:pt x="3675" y="294"/>
                    </a:cubicBezTo>
                    <a:lnTo>
                      <a:pt x="367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a:off x="-1694125" y="3815238"/>
                <a:ext cx="535400" cy="253550"/>
              </a:xfrm>
              <a:custGeom>
                <a:rect b="b" l="l" r="r" t="t"/>
                <a:pathLst>
                  <a:path extrusionOk="0" h="10142" w="21416">
                    <a:moveTo>
                      <a:pt x="10701" y="10142"/>
                    </a:moveTo>
                    <a:cubicBezTo>
                      <a:pt x="16610" y="10142"/>
                      <a:pt x="21415" y="7865"/>
                      <a:pt x="21415" y="5071"/>
                    </a:cubicBezTo>
                    <a:cubicBezTo>
                      <a:pt x="21415" y="2277"/>
                      <a:pt x="16610" y="0"/>
                      <a:pt x="10701" y="0"/>
                    </a:cubicBezTo>
                    <a:cubicBezTo>
                      <a:pt x="4806" y="0"/>
                      <a:pt x="1" y="2277"/>
                      <a:pt x="1" y="5071"/>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a:off x="-1694125" y="3889963"/>
                <a:ext cx="535400" cy="52050"/>
              </a:xfrm>
              <a:custGeom>
                <a:rect b="b" l="l" r="r" t="t"/>
                <a:pathLst>
                  <a:path extrusionOk="0" h="2082" w="21416">
                    <a:moveTo>
                      <a:pt x="1" y="2082"/>
                    </a:moveTo>
                    <a:lnTo>
                      <a:pt x="21415" y="2082"/>
                    </a:lnTo>
                    <a:lnTo>
                      <a:pt x="21415" y="0"/>
                    </a:lnTo>
                    <a:lnTo>
                      <a:pt x="1"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a:off x="-1694125" y="3763188"/>
                <a:ext cx="535400" cy="253575"/>
              </a:xfrm>
              <a:custGeom>
                <a:rect b="b" l="l" r="r" t="t"/>
                <a:pathLst>
                  <a:path extrusionOk="0" h="10143" w="21416">
                    <a:moveTo>
                      <a:pt x="10701" y="10142"/>
                    </a:moveTo>
                    <a:cubicBezTo>
                      <a:pt x="16610" y="10142"/>
                      <a:pt x="21415" y="7865"/>
                      <a:pt x="21415" y="5071"/>
                    </a:cubicBezTo>
                    <a:cubicBezTo>
                      <a:pt x="21415" y="2278"/>
                      <a:pt x="16610" y="1"/>
                      <a:pt x="10701" y="1"/>
                    </a:cubicBezTo>
                    <a:cubicBezTo>
                      <a:pt x="4806" y="1"/>
                      <a:pt x="1" y="2278"/>
                      <a:pt x="1" y="5071"/>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a:off x="-1659200" y="3787988"/>
                <a:ext cx="465550" cy="203975"/>
              </a:xfrm>
              <a:custGeom>
                <a:rect b="b" l="l" r="r" t="t"/>
                <a:pathLst>
                  <a:path extrusionOk="0" h="8159" w="18622">
                    <a:moveTo>
                      <a:pt x="9304" y="8158"/>
                    </a:moveTo>
                    <a:cubicBezTo>
                      <a:pt x="14431" y="8158"/>
                      <a:pt x="18621" y="6328"/>
                      <a:pt x="18621" y="4079"/>
                    </a:cubicBezTo>
                    <a:cubicBezTo>
                      <a:pt x="18621" y="1830"/>
                      <a:pt x="14431" y="0"/>
                      <a:pt x="9304" y="0"/>
                    </a:cubicBezTo>
                    <a:cubicBezTo>
                      <a:pt x="4177" y="0"/>
                      <a:pt x="1" y="1830"/>
                      <a:pt x="1" y="4079"/>
                    </a:cubicBezTo>
                    <a:cubicBezTo>
                      <a:pt x="1" y="6328"/>
                      <a:pt x="4177" y="8158"/>
                      <a:pt x="9304" y="8158"/>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a:off x="-1506225" y="3821163"/>
                <a:ext cx="159250" cy="137625"/>
              </a:xfrm>
              <a:custGeom>
                <a:rect b="b" l="l" r="r" t="t"/>
                <a:pathLst>
                  <a:path extrusionOk="0" h="5505" w="6370">
                    <a:moveTo>
                      <a:pt x="2738" y="978"/>
                    </a:moveTo>
                    <a:lnTo>
                      <a:pt x="2738" y="2040"/>
                    </a:lnTo>
                    <a:cubicBezTo>
                      <a:pt x="2570" y="2012"/>
                      <a:pt x="2431" y="1970"/>
                      <a:pt x="2319" y="1928"/>
                    </a:cubicBezTo>
                    <a:cubicBezTo>
                      <a:pt x="2235" y="1886"/>
                      <a:pt x="2165" y="1858"/>
                      <a:pt x="2095" y="1817"/>
                    </a:cubicBezTo>
                    <a:cubicBezTo>
                      <a:pt x="1970" y="1719"/>
                      <a:pt x="1900" y="1621"/>
                      <a:pt x="1900" y="1509"/>
                    </a:cubicBezTo>
                    <a:cubicBezTo>
                      <a:pt x="1900" y="1397"/>
                      <a:pt x="1970" y="1286"/>
                      <a:pt x="2123" y="1188"/>
                    </a:cubicBezTo>
                    <a:cubicBezTo>
                      <a:pt x="2179" y="1146"/>
                      <a:pt x="2249" y="1118"/>
                      <a:pt x="2319" y="1090"/>
                    </a:cubicBezTo>
                    <a:cubicBezTo>
                      <a:pt x="2431" y="1034"/>
                      <a:pt x="2570" y="1006"/>
                      <a:pt x="2738" y="978"/>
                    </a:cubicBezTo>
                    <a:close/>
                    <a:moveTo>
                      <a:pt x="3674" y="3046"/>
                    </a:moveTo>
                    <a:cubicBezTo>
                      <a:pt x="3897" y="3074"/>
                      <a:pt x="4079" y="3116"/>
                      <a:pt x="4233" y="3158"/>
                    </a:cubicBezTo>
                    <a:cubicBezTo>
                      <a:pt x="4344" y="3199"/>
                      <a:pt x="4442" y="3241"/>
                      <a:pt x="4526" y="3283"/>
                    </a:cubicBezTo>
                    <a:cubicBezTo>
                      <a:pt x="4694" y="3381"/>
                      <a:pt x="4777" y="3493"/>
                      <a:pt x="4777" y="3632"/>
                    </a:cubicBezTo>
                    <a:cubicBezTo>
                      <a:pt x="4777" y="3786"/>
                      <a:pt x="4680" y="3926"/>
                      <a:pt x="4470" y="4038"/>
                    </a:cubicBezTo>
                    <a:cubicBezTo>
                      <a:pt x="4400" y="4079"/>
                      <a:pt x="4316" y="4107"/>
                      <a:pt x="4233" y="4149"/>
                    </a:cubicBezTo>
                    <a:cubicBezTo>
                      <a:pt x="4065" y="4191"/>
                      <a:pt x="3883" y="4233"/>
                      <a:pt x="3674" y="4247"/>
                    </a:cubicBezTo>
                    <a:lnTo>
                      <a:pt x="3674" y="3046"/>
                    </a:lnTo>
                    <a:close/>
                    <a:moveTo>
                      <a:pt x="2738" y="1"/>
                    </a:moveTo>
                    <a:lnTo>
                      <a:pt x="2738" y="308"/>
                    </a:lnTo>
                    <a:cubicBezTo>
                      <a:pt x="2584" y="308"/>
                      <a:pt x="2445" y="322"/>
                      <a:pt x="2319" y="336"/>
                    </a:cubicBezTo>
                    <a:cubicBezTo>
                      <a:pt x="1760" y="392"/>
                      <a:pt x="1299" y="517"/>
                      <a:pt x="936" y="699"/>
                    </a:cubicBezTo>
                    <a:cubicBezTo>
                      <a:pt x="489" y="922"/>
                      <a:pt x="265" y="1216"/>
                      <a:pt x="265" y="1551"/>
                    </a:cubicBezTo>
                    <a:cubicBezTo>
                      <a:pt x="265" y="1886"/>
                      <a:pt x="461" y="2166"/>
                      <a:pt x="866" y="2389"/>
                    </a:cubicBezTo>
                    <a:cubicBezTo>
                      <a:pt x="1187" y="2585"/>
                      <a:pt x="1676" y="2738"/>
                      <a:pt x="2319" y="2850"/>
                    </a:cubicBezTo>
                    <a:cubicBezTo>
                      <a:pt x="2445" y="2878"/>
                      <a:pt x="2584" y="2892"/>
                      <a:pt x="2738" y="2920"/>
                    </a:cubicBezTo>
                    <a:lnTo>
                      <a:pt x="2738" y="4205"/>
                    </a:lnTo>
                    <a:cubicBezTo>
                      <a:pt x="2584" y="4177"/>
                      <a:pt x="2445" y="4121"/>
                      <a:pt x="2319" y="4066"/>
                    </a:cubicBezTo>
                    <a:cubicBezTo>
                      <a:pt x="2235" y="4038"/>
                      <a:pt x="2165" y="3996"/>
                      <a:pt x="2095" y="3954"/>
                    </a:cubicBezTo>
                    <a:cubicBezTo>
                      <a:pt x="1900" y="3828"/>
                      <a:pt x="1774" y="3688"/>
                      <a:pt x="1704" y="3521"/>
                    </a:cubicBezTo>
                    <a:lnTo>
                      <a:pt x="0" y="3605"/>
                    </a:lnTo>
                    <a:cubicBezTo>
                      <a:pt x="140" y="4010"/>
                      <a:pt x="433" y="4331"/>
                      <a:pt x="908" y="4554"/>
                    </a:cubicBezTo>
                    <a:cubicBezTo>
                      <a:pt x="1285" y="4722"/>
                      <a:pt x="1746" y="4848"/>
                      <a:pt x="2319" y="4918"/>
                    </a:cubicBezTo>
                    <a:cubicBezTo>
                      <a:pt x="2445" y="4932"/>
                      <a:pt x="2584" y="4946"/>
                      <a:pt x="2738" y="4946"/>
                    </a:cubicBezTo>
                    <a:lnTo>
                      <a:pt x="2738" y="5504"/>
                    </a:lnTo>
                    <a:lnTo>
                      <a:pt x="3674" y="5504"/>
                    </a:lnTo>
                    <a:lnTo>
                      <a:pt x="3674" y="4932"/>
                    </a:lnTo>
                    <a:cubicBezTo>
                      <a:pt x="3869" y="4918"/>
                      <a:pt x="4051" y="4904"/>
                      <a:pt x="4233" y="4876"/>
                    </a:cubicBezTo>
                    <a:cubicBezTo>
                      <a:pt x="4819" y="4792"/>
                      <a:pt x="5294" y="4666"/>
                      <a:pt x="5658" y="4471"/>
                    </a:cubicBezTo>
                    <a:cubicBezTo>
                      <a:pt x="6132" y="4205"/>
                      <a:pt x="6370" y="3898"/>
                      <a:pt x="6370" y="3521"/>
                    </a:cubicBezTo>
                    <a:cubicBezTo>
                      <a:pt x="6370" y="3185"/>
                      <a:pt x="6188" y="2920"/>
                      <a:pt x="5811" y="2711"/>
                    </a:cubicBezTo>
                    <a:cubicBezTo>
                      <a:pt x="5504" y="2529"/>
                      <a:pt x="4973" y="2389"/>
                      <a:pt x="4233" y="2264"/>
                    </a:cubicBezTo>
                    <a:cubicBezTo>
                      <a:pt x="4051" y="2236"/>
                      <a:pt x="3869" y="2208"/>
                      <a:pt x="3674" y="2194"/>
                    </a:cubicBezTo>
                    <a:lnTo>
                      <a:pt x="3674" y="978"/>
                    </a:lnTo>
                    <a:cubicBezTo>
                      <a:pt x="3911" y="1034"/>
                      <a:pt x="4093" y="1104"/>
                      <a:pt x="4233" y="1202"/>
                    </a:cubicBezTo>
                    <a:cubicBezTo>
                      <a:pt x="4330" y="1272"/>
                      <a:pt x="4414" y="1370"/>
                      <a:pt x="4456" y="1481"/>
                    </a:cubicBezTo>
                    <a:lnTo>
                      <a:pt x="6105" y="1370"/>
                    </a:lnTo>
                    <a:cubicBezTo>
                      <a:pt x="5993" y="1062"/>
                      <a:pt x="5727" y="825"/>
                      <a:pt x="5322" y="643"/>
                    </a:cubicBezTo>
                    <a:cubicBezTo>
                      <a:pt x="5029" y="503"/>
                      <a:pt x="4666" y="406"/>
                      <a:pt x="4233" y="350"/>
                    </a:cubicBezTo>
                    <a:cubicBezTo>
                      <a:pt x="4051" y="336"/>
                      <a:pt x="3869" y="308"/>
                      <a:pt x="3674" y="308"/>
                    </a:cubicBezTo>
                    <a:lnTo>
                      <a:pt x="3674"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a:off x="-1760825" y="3745038"/>
                <a:ext cx="535400" cy="253550"/>
              </a:xfrm>
              <a:custGeom>
                <a:rect b="b" l="l" r="r" t="t"/>
                <a:pathLst>
                  <a:path extrusionOk="0" h="10142" w="21416">
                    <a:moveTo>
                      <a:pt x="10701" y="10142"/>
                    </a:moveTo>
                    <a:cubicBezTo>
                      <a:pt x="16610" y="10142"/>
                      <a:pt x="21415" y="7865"/>
                      <a:pt x="21415" y="5071"/>
                    </a:cubicBezTo>
                    <a:cubicBezTo>
                      <a:pt x="21415" y="2277"/>
                      <a:pt x="16610" y="0"/>
                      <a:pt x="10701" y="0"/>
                    </a:cubicBezTo>
                    <a:cubicBezTo>
                      <a:pt x="4806" y="0"/>
                      <a:pt x="1" y="2277"/>
                      <a:pt x="1" y="5071"/>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a:off x="-1760825" y="3819763"/>
                <a:ext cx="535400" cy="52075"/>
              </a:xfrm>
              <a:custGeom>
                <a:rect b="b" l="l" r="r" t="t"/>
                <a:pathLst>
                  <a:path extrusionOk="0" h="2083" w="21416">
                    <a:moveTo>
                      <a:pt x="1" y="2082"/>
                    </a:moveTo>
                    <a:lnTo>
                      <a:pt x="21415" y="2082"/>
                    </a:lnTo>
                    <a:lnTo>
                      <a:pt x="21415"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a:off x="-1760825" y="3692988"/>
                <a:ext cx="535400" cy="253575"/>
              </a:xfrm>
              <a:custGeom>
                <a:rect b="b" l="l" r="r" t="t"/>
                <a:pathLst>
                  <a:path extrusionOk="0" h="10143" w="21416">
                    <a:moveTo>
                      <a:pt x="10701" y="10142"/>
                    </a:moveTo>
                    <a:cubicBezTo>
                      <a:pt x="16610" y="10142"/>
                      <a:pt x="21415" y="7865"/>
                      <a:pt x="21415" y="5072"/>
                    </a:cubicBezTo>
                    <a:cubicBezTo>
                      <a:pt x="21415" y="2278"/>
                      <a:pt x="16610" y="1"/>
                      <a:pt x="10701" y="1"/>
                    </a:cubicBezTo>
                    <a:cubicBezTo>
                      <a:pt x="4806" y="1"/>
                      <a:pt x="1" y="2278"/>
                      <a:pt x="1" y="5072"/>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a:off x="-1725900" y="3717788"/>
                <a:ext cx="465550" cy="203975"/>
              </a:xfrm>
              <a:custGeom>
                <a:rect b="b" l="l" r="r" t="t"/>
                <a:pathLst>
                  <a:path extrusionOk="0" h="8159" w="18622">
                    <a:moveTo>
                      <a:pt x="9304" y="8159"/>
                    </a:moveTo>
                    <a:cubicBezTo>
                      <a:pt x="14431" y="8159"/>
                      <a:pt x="18621" y="6329"/>
                      <a:pt x="18621" y="4080"/>
                    </a:cubicBezTo>
                    <a:cubicBezTo>
                      <a:pt x="18621" y="1831"/>
                      <a:pt x="14431" y="1"/>
                      <a:pt x="9304" y="1"/>
                    </a:cubicBezTo>
                    <a:cubicBezTo>
                      <a:pt x="4177" y="1"/>
                      <a:pt x="1" y="1831"/>
                      <a:pt x="1" y="4080"/>
                    </a:cubicBezTo>
                    <a:cubicBezTo>
                      <a:pt x="1" y="6329"/>
                      <a:pt x="4177" y="8159"/>
                      <a:pt x="9304" y="8159"/>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a:off x="-1572600" y="3750963"/>
                <a:ext cx="158925" cy="137625"/>
              </a:xfrm>
              <a:custGeom>
                <a:rect b="b" l="l" r="r" t="t"/>
                <a:pathLst>
                  <a:path extrusionOk="0" h="5505" w="6357">
                    <a:moveTo>
                      <a:pt x="2725" y="979"/>
                    </a:moveTo>
                    <a:lnTo>
                      <a:pt x="2725" y="2040"/>
                    </a:lnTo>
                    <a:cubicBezTo>
                      <a:pt x="2557" y="2012"/>
                      <a:pt x="2418" y="1970"/>
                      <a:pt x="2306" y="1915"/>
                    </a:cubicBezTo>
                    <a:cubicBezTo>
                      <a:pt x="2222" y="1887"/>
                      <a:pt x="2152" y="1845"/>
                      <a:pt x="2082" y="1817"/>
                    </a:cubicBezTo>
                    <a:cubicBezTo>
                      <a:pt x="1957" y="1719"/>
                      <a:pt x="1887" y="1621"/>
                      <a:pt x="1887" y="1509"/>
                    </a:cubicBezTo>
                    <a:cubicBezTo>
                      <a:pt x="1887" y="1398"/>
                      <a:pt x="1957" y="1286"/>
                      <a:pt x="2110" y="1188"/>
                    </a:cubicBezTo>
                    <a:cubicBezTo>
                      <a:pt x="2166" y="1146"/>
                      <a:pt x="2236" y="1118"/>
                      <a:pt x="2306" y="1090"/>
                    </a:cubicBezTo>
                    <a:cubicBezTo>
                      <a:pt x="2418" y="1034"/>
                      <a:pt x="2557" y="993"/>
                      <a:pt x="2725" y="979"/>
                    </a:cubicBezTo>
                    <a:close/>
                    <a:moveTo>
                      <a:pt x="3661" y="3046"/>
                    </a:moveTo>
                    <a:cubicBezTo>
                      <a:pt x="3884" y="3074"/>
                      <a:pt x="4066" y="3116"/>
                      <a:pt x="4220" y="3158"/>
                    </a:cubicBezTo>
                    <a:cubicBezTo>
                      <a:pt x="4331" y="3200"/>
                      <a:pt x="4429" y="3228"/>
                      <a:pt x="4513" y="3283"/>
                    </a:cubicBezTo>
                    <a:cubicBezTo>
                      <a:pt x="4681" y="3381"/>
                      <a:pt x="4764" y="3493"/>
                      <a:pt x="4764" y="3633"/>
                    </a:cubicBezTo>
                    <a:cubicBezTo>
                      <a:pt x="4764" y="3786"/>
                      <a:pt x="4667" y="3926"/>
                      <a:pt x="4457" y="4038"/>
                    </a:cubicBezTo>
                    <a:cubicBezTo>
                      <a:pt x="4387" y="4080"/>
                      <a:pt x="4303" y="4108"/>
                      <a:pt x="4220" y="4150"/>
                    </a:cubicBezTo>
                    <a:cubicBezTo>
                      <a:pt x="4052" y="4191"/>
                      <a:pt x="3870" y="4233"/>
                      <a:pt x="3661" y="4247"/>
                    </a:cubicBezTo>
                    <a:lnTo>
                      <a:pt x="3661" y="3046"/>
                    </a:lnTo>
                    <a:close/>
                    <a:moveTo>
                      <a:pt x="2725" y="1"/>
                    </a:moveTo>
                    <a:lnTo>
                      <a:pt x="2725" y="308"/>
                    </a:lnTo>
                    <a:cubicBezTo>
                      <a:pt x="2571" y="308"/>
                      <a:pt x="2432" y="322"/>
                      <a:pt x="2306" y="336"/>
                    </a:cubicBezTo>
                    <a:cubicBezTo>
                      <a:pt x="1747" y="392"/>
                      <a:pt x="1286" y="518"/>
                      <a:pt x="923" y="699"/>
                    </a:cubicBezTo>
                    <a:cubicBezTo>
                      <a:pt x="476" y="923"/>
                      <a:pt x="252" y="1216"/>
                      <a:pt x="252" y="1551"/>
                    </a:cubicBezTo>
                    <a:cubicBezTo>
                      <a:pt x="252" y="1873"/>
                      <a:pt x="448" y="2166"/>
                      <a:pt x="853" y="2389"/>
                    </a:cubicBezTo>
                    <a:cubicBezTo>
                      <a:pt x="1174" y="2585"/>
                      <a:pt x="1663" y="2739"/>
                      <a:pt x="2306" y="2850"/>
                    </a:cubicBezTo>
                    <a:cubicBezTo>
                      <a:pt x="2432" y="2878"/>
                      <a:pt x="2571" y="2892"/>
                      <a:pt x="2725" y="2920"/>
                    </a:cubicBezTo>
                    <a:lnTo>
                      <a:pt x="2725" y="4205"/>
                    </a:lnTo>
                    <a:cubicBezTo>
                      <a:pt x="2571" y="4178"/>
                      <a:pt x="2432" y="4122"/>
                      <a:pt x="2306" y="4066"/>
                    </a:cubicBezTo>
                    <a:cubicBezTo>
                      <a:pt x="2222" y="4038"/>
                      <a:pt x="2152" y="3996"/>
                      <a:pt x="2082" y="3954"/>
                    </a:cubicBezTo>
                    <a:cubicBezTo>
                      <a:pt x="1887" y="3828"/>
                      <a:pt x="1761" y="3689"/>
                      <a:pt x="1691" y="3521"/>
                    </a:cubicBezTo>
                    <a:lnTo>
                      <a:pt x="1" y="3605"/>
                    </a:lnTo>
                    <a:cubicBezTo>
                      <a:pt x="127" y="4010"/>
                      <a:pt x="420" y="4331"/>
                      <a:pt x="895" y="4555"/>
                    </a:cubicBezTo>
                    <a:cubicBezTo>
                      <a:pt x="1272" y="4722"/>
                      <a:pt x="1747" y="4848"/>
                      <a:pt x="2306" y="4904"/>
                    </a:cubicBezTo>
                    <a:cubicBezTo>
                      <a:pt x="2432" y="4932"/>
                      <a:pt x="2571" y="4932"/>
                      <a:pt x="2725" y="4946"/>
                    </a:cubicBezTo>
                    <a:lnTo>
                      <a:pt x="2725" y="5505"/>
                    </a:lnTo>
                    <a:lnTo>
                      <a:pt x="3661" y="5505"/>
                    </a:lnTo>
                    <a:lnTo>
                      <a:pt x="3661" y="4932"/>
                    </a:lnTo>
                    <a:cubicBezTo>
                      <a:pt x="3856" y="4918"/>
                      <a:pt x="4038" y="4904"/>
                      <a:pt x="4220" y="4876"/>
                    </a:cubicBezTo>
                    <a:cubicBezTo>
                      <a:pt x="4806" y="4792"/>
                      <a:pt x="5281" y="4652"/>
                      <a:pt x="5644" y="4457"/>
                    </a:cubicBezTo>
                    <a:cubicBezTo>
                      <a:pt x="6119" y="4205"/>
                      <a:pt x="6357" y="3898"/>
                      <a:pt x="6357" y="3521"/>
                    </a:cubicBezTo>
                    <a:cubicBezTo>
                      <a:pt x="6357" y="3186"/>
                      <a:pt x="6175" y="2920"/>
                      <a:pt x="5798" y="2711"/>
                    </a:cubicBezTo>
                    <a:cubicBezTo>
                      <a:pt x="5491" y="2529"/>
                      <a:pt x="4960" y="2389"/>
                      <a:pt x="4220" y="2264"/>
                    </a:cubicBezTo>
                    <a:cubicBezTo>
                      <a:pt x="4038" y="2236"/>
                      <a:pt x="3856" y="2208"/>
                      <a:pt x="3661" y="2180"/>
                    </a:cubicBezTo>
                    <a:lnTo>
                      <a:pt x="3661" y="979"/>
                    </a:lnTo>
                    <a:cubicBezTo>
                      <a:pt x="3898" y="1034"/>
                      <a:pt x="4080" y="1104"/>
                      <a:pt x="4220" y="1202"/>
                    </a:cubicBezTo>
                    <a:cubicBezTo>
                      <a:pt x="4331" y="1272"/>
                      <a:pt x="4401" y="1370"/>
                      <a:pt x="4443" y="1481"/>
                    </a:cubicBezTo>
                    <a:lnTo>
                      <a:pt x="6091" y="1370"/>
                    </a:lnTo>
                    <a:cubicBezTo>
                      <a:pt x="5980" y="1062"/>
                      <a:pt x="5714" y="825"/>
                      <a:pt x="5309" y="629"/>
                    </a:cubicBezTo>
                    <a:cubicBezTo>
                      <a:pt x="5016" y="504"/>
                      <a:pt x="4653" y="406"/>
                      <a:pt x="4220" y="350"/>
                    </a:cubicBezTo>
                    <a:cubicBezTo>
                      <a:pt x="4038" y="336"/>
                      <a:pt x="3856" y="308"/>
                      <a:pt x="3661" y="308"/>
                    </a:cubicBezTo>
                    <a:lnTo>
                      <a:pt x="366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a:off x="-1640000" y="3653538"/>
                <a:ext cx="535750" cy="253550"/>
              </a:xfrm>
              <a:custGeom>
                <a:rect b="b" l="l" r="r" t="t"/>
                <a:pathLst>
                  <a:path extrusionOk="0" h="10142" w="21430">
                    <a:moveTo>
                      <a:pt x="10715" y="10142"/>
                    </a:moveTo>
                    <a:cubicBezTo>
                      <a:pt x="16610" y="10142"/>
                      <a:pt x="21429" y="7865"/>
                      <a:pt x="21429" y="5071"/>
                    </a:cubicBezTo>
                    <a:cubicBezTo>
                      <a:pt x="21429" y="2277"/>
                      <a:pt x="16610" y="0"/>
                      <a:pt x="10715" y="0"/>
                    </a:cubicBezTo>
                    <a:cubicBezTo>
                      <a:pt x="4820" y="0"/>
                      <a:pt x="1" y="2277"/>
                      <a:pt x="1" y="5071"/>
                    </a:cubicBezTo>
                    <a:cubicBezTo>
                      <a:pt x="1" y="7865"/>
                      <a:pt x="4820"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a:off x="-1640000" y="3728263"/>
                <a:ext cx="535750" cy="52075"/>
              </a:xfrm>
              <a:custGeom>
                <a:rect b="b" l="l" r="r" t="t"/>
                <a:pathLst>
                  <a:path extrusionOk="0" h="2083" w="21430">
                    <a:moveTo>
                      <a:pt x="1" y="2082"/>
                    </a:moveTo>
                    <a:lnTo>
                      <a:pt x="21429" y="2082"/>
                    </a:lnTo>
                    <a:lnTo>
                      <a:pt x="21429"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a:off x="-1640000" y="3601513"/>
                <a:ext cx="535750" cy="253550"/>
              </a:xfrm>
              <a:custGeom>
                <a:rect b="b" l="l" r="r" t="t"/>
                <a:pathLst>
                  <a:path extrusionOk="0" h="10142" w="21430">
                    <a:moveTo>
                      <a:pt x="10715" y="10142"/>
                    </a:moveTo>
                    <a:cubicBezTo>
                      <a:pt x="16610" y="10142"/>
                      <a:pt x="21429" y="7865"/>
                      <a:pt x="21429" y="5071"/>
                    </a:cubicBezTo>
                    <a:cubicBezTo>
                      <a:pt x="21429" y="2277"/>
                      <a:pt x="16610" y="0"/>
                      <a:pt x="10715" y="0"/>
                    </a:cubicBezTo>
                    <a:cubicBezTo>
                      <a:pt x="4820" y="0"/>
                      <a:pt x="1" y="2277"/>
                      <a:pt x="1" y="5071"/>
                    </a:cubicBezTo>
                    <a:cubicBezTo>
                      <a:pt x="1" y="7865"/>
                      <a:pt x="4820"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a:off x="-1604725" y="3626288"/>
                <a:ext cx="465550" cy="203975"/>
              </a:xfrm>
              <a:custGeom>
                <a:rect b="b" l="l" r="r" t="t"/>
                <a:pathLst>
                  <a:path extrusionOk="0" h="8159" w="18622">
                    <a:moveTo>
                      <a:pt x="9304" y="8159"/>
                    </a:moveTo>
                    <a:cubicBezTo>
                      <a:pt x="14431" y="8159"/>
                      <a:pt x="18621" y="6329"/>
                      <a:pt x="18621" y="4080"/>
                    </a:cubicBezTo>
                    <a:cubicBezTo>
                      <a:pt x="18621" y="1831"/>
                      <a:pt x="14431" y="1"/>
                      <a:pt x="9304" y="1"/>
                    </a:cubicBezTo>
                    <a:cubicBezTo>
                      <a:pt x="4178" y="1"/>
                      <a:pt x="1" y="1831"/>
                      <a:pt x="1" y="4080"/>
                    </a:cubicBezTo>
                    <a:cubicBezTo>
                      <a:pt x="1" y="6329"/>
                      <a:pt x="4178" y="8159"/>
                      <a:pt x="9304" y="8159"/>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a:off x="-1451750" y="3659463"/>
                <a:ext cx="159275" cy="137625"/>
              </a:xfrm>
              <a:custGeom>
                <a:rect b="b" l="l" r="r" t="t"/>
                <a:pathLst>
                  <a:path extrusionOk="0" h="5505" w="6371">
                    <a:moveTo>
                      <a:pt x="2738" y="979"/>
                    </a:moveTo>
                    <a:lnTo>
                      <a:pt x="2738" y="2040"/>
                    </a:lnTo>
                    <a:cubicBezTo>
                      <a:pt x="2571" y="2012"/>
                      <a:pt x="2431" y="1971"/>
                      <a:pt x="2319" y="1915"/>
                    </a:cubicBezTo>
                    <a:cubicBezTo>
                      <a:pt x="2235" y="1887"/>
                      <a:pt x="2151" y="1859"/>
                      <a:pt x="2096" y="1817"/>
                    </a:cubicBezTo>
                    <a:cubicBezTo>
                      <a:pt x="1956" y="1719"/>
                      <a:pt x="1886" y="1621"/>
                      <a:pt x="1886" y="1510"/>
                    </a:cubicBezTo>
                    <a:cubicBezTo>
                      <a:pt x="1886" y="1398"/>
                      <a:pt x="1970" y="1286"/>
                      <a:pt x="2124" y="1188"/>
                    </a:cubicBezTo>
                    <a:cubicBezTo>
                      <a:pt x="2179" y="1146"/>
                      <a:pt x="2235" y="1118"/>
                      <a:pt x="2319" y="1090"/>
                    </a:cubicBezTo>
                    <a:cubicBezTo>
                      <a:pt x="2431" y="1035"/>
                      <a:pt x="2571" y="1007"/>
                      <a:pt x="2738" y="979"/>
                    </a:cubicBezTo>
                    <a:close/>
                    <a:moveTo>
                      <a:pt x="3674" y="3046"/>
                    </a:moveTo>
                    <a:cubicBezTo>
                      <a:pt x="3898" y="3074"/>
                      <a:pt x="4079" y="3116"/>
                      <a:pt x="4233" y="3158"/>
                    </a:cubicBezTo>
                    <a:cubicBezTo>
                      <a:pt x="4345" y="3200"/>
                      <a:pt x="4442" y="3242"/>
                      <a:pt x="4526" y="3284"/>
                    </a:cubicBezTo>
                    <a:cubicBezTo>
                      <a:pt x="4694" y="3381"/>
                      <a:pt x="4778" y="3493"/>
                      <a:pt x="4778" y="3633"/>
                    </a:cubicBezTo>
                    <a:cubicBezTo>
                      <a:pt x="4778" y="3787"/>
                      <a:pt x="4680" y="3926"/>
                      <a:pt x="4470" y="4038"/>
                    </a:cubicBezTo>
                    <a:cubicBezTo>
                      <a:pt x="4400" y="4080"/>
                      <a:pt x="4317" y="4108"/>
                      <a:pt x="4233" y="4150"/>
                    </a:cubicBezTo>
                    <a:cubicBezTo>
                      <a:pt x="4065" y="4192"/>
                      <a:pt x="3884" y="4234"/>
                      <a:pt x="3674" y="4247"/>
                    </a:cubicBezTo>
                    <a:lnTo>
                      <a:pt x="3674" y="3046"/>
                    </a:lnTo>
                    <a:close/>
                    <a:moveTo>
                      <a:pt x="2738" y="1"/>
                    </a:moveTo>
                    <a:lnTo>
                      <a:pt x="2738" y="308"/>
                    </a:lnTo>
                    <a:cubicBezTo>
                      <a:pt x="2584" y="308"/>
                      <a:pt x="2445" y="322"/>
                      <a:pt x="2319" y="336"/>
                    </a:cubicBezTo>
                    <a:cubicBezTo>
                      <a:pt x="1760" y="392"/>
                      <a:pt x="1299" y="518"/>
                      <a:pt x="936" y="699"/>
                    </a:cubicBezTo>
                    <a:cubicBezTo>
                      <a:pt x="489" y="923"/>
                      <a:pt x="266" y="1216"/>
                      <a:pt x="266" y="1551"/>
                    </a:cubicBezTo>
                    <a:cubicBezTo>
                      <a:pt x="266" y="1887"/>
                      <a:pt x="461" y="2166"/>
                      <a:pt x="866" y="2390"/>
                    </a:cubicBezTo>
                    <a:cubicBezTo>
                      <a:pt x="1188" y="2585"/>
                      <a:pt x="1677" y="2739"/>
                      <a:pt x="2319" y="2851"/>
                    </a:cubicBezTo>
                    <a:cubicBezTo>
                      <a:pt x="2445" y="2879"/>
                      <a:pt x="2584" y="2892"/>
                      <a:pt x="2738" y="2920"/>
                    </a:cubicBezTo>
                    <a:lnTo>
                      <a:pt x="2738" y="4206"/>
                    </a:lnTo>
                    <a:cubicBezTo>
                      <a:pt x="2584" y="4178"/>
                      <a:pt x="2445" y="4122"/>
                      <a:pt x="2319" y="4066"/>
                    </a:cubicBezTo>
                    <a:cubicBezTo>
                      <a:pt x="2235" y="4038"/>
                      <a:pt x="2165" y="3996"/>
                      <a:pt x="2096" y="3954"/>
                    </a:cubicBezTo>
                    <a:cubicBezTo>
                      <a:pt x="1900" y="3828"/>
                      <a:pt x="1774" y="3689"/>
                      <a:pt x="1704" y="3521"/>
                    </a:cubicBezTo>
                    <a:lnTo>
                      <a:pt x="0" y="3605"/>
                    </a:lnTo>
                    <a:cubicBezTo>
                      <a:pt x="140" y="4010"/>
                      <a:pt x="433" y="4331"/>
                      <a:pt x="908" y="4555"/>
                    </a:cubicBezTo>
                    <a:cubicBezTo>
                      <a:pt x="1285" y="4722"/>
                      <a:pt x="1746" y="4848"/>
                      <a:pt x="2319" y="4918"/>
                    </a:cubicBezTo>
                    <a:cubicBezTo>
                      <a:pt x="2445" y="4932"/>
                      <a:pt x="2584" y="4932"/>
                      <a:pt x="2738" y="4946"/>
                    </a:cubicBezTo>
                    <a:lnTo>
                      <a:pt x="2738" y="5505"/>
                    </a:lnTo>
                    <a:lnTo>
                      <a:pt x="3674" y="5505"/>
                    </a:lnTo>
                    <a:lnTo>
                      <a:pt x="3674" y="4932"/>
                    </a:lnTo>
                    <a:cubicBezTo>
                      <a:pt x="3870" y="4918"/>
                      <a:pt x="4051" y="4904"/>
                      <a:pt x="4233" y="4876"/>
                    </a:cubicBezTo>
                    <a:cubicBezTo>
                      <a:pt x="4820" y="4792"/>
                      <a:pt x="5294" y="4667"/>
                      <a:pt x="5658" y="4457"/>
                    </a:cubicBezTo>
                    <a:cubicBezTo>
                      <a:pt x="6133" y="4206"/>
                      <a:pt x="6370" y="3898"/>
                      <a:pt x="6370" y="3521"/>
                    </a:cubicBezTo>
                    <a:cubicBezTo>
                      <a:pt x="6370" y="3186"/>
                      <a:pt x="6175" y="2920"/>
                      <a:pt x="5797" y="2711"/>
                    </a:cubicBezTo>
                    <a:cubicBezTo>
                      <a:pt x="5504" y="2529"/>
                      <a:pt x="4973" y="2390"/>
                      <a:pt x="4233" y="2264"/>
                    </a:cubicBezTo>
                    <a:cubicBezTo>
                      <a:pt x="4051" y="2236"/>
                      <a:pt x="3870" y="2208"/>
                      <a:pt x="3674" y="2194"/>
                    </a:cubicBezTo>
                    <a:lnTo>
                      <a:pt x="3674" y="979"/>
                    </a:lnTo>
                    <a:cubicBezTo>
                      <a:pt x="3912" y="1035"/>
                      <a:pt x="4093" y="1104"/>
                      <a:pt x="4233" y="1202"/>
                    </a:cubicBezTo>
                    <a:cubicBezTo>
                      <a:pt x="4331" y="1272"/>
                      <a:pt x="4414" y="1370"/>
                      <a:pt x="4456" y="1482"/>
                    </a:cubicBezTo>
                    <a:lnTo>
                      <a:pt x="6105" y="1370"/>
                    </a:lnTo>
                    <a:cubicBezTo>
                      <a:pt x="5993" y="1063"/>
                      <a:pt x="5728" y="825"/>
                      <a:pt x="5322" y="643"/>
                    </a:cubicBezTo>
                    <a:cubicBezTo>
                      <a:pt x="5029" y="504"/>
                      <a:pt x="4666" y="406"/>
                      <a:pt x="4233" y="350"/>
                    </a:cubicBezTo>
                    <a:cubicBezTo>
                      <a:pt x="4051" y="336"/>
                      <a:pt x="3870" y="308"/>
                      <a:pt x="3674" y="308"/>
                    </a:cubicBezTo>
                    <a:lnTo>
                      <a:pt x="3674"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a:off x="-1292850" y="4165838"/>
                <a:ext cx="535375" cy="535400"/>
              </a:xfrm>
              <a:custGeom>
                <a:rect b="b" l="l" r="r" t="t"/>
                <a:pathLst>
                  <a:path extrusionOk="0" h="21416" w="21415">
                    <a:moveTo>
                      <a:pt x="10700" y="21415"/>
                    </a:moveTo>
                    <a:cubicBezTo>
                      <a:pt x="16609" y="21415"/>
                      <a:pt x="21415" y="16610"/>
                      <a:pt x="21415" y="10715"/>
                    </a:cubicBezTo>
                    <a:cubicBezTo>
                      <a:pt x="21415" y="4806"/>
                      <a:pt x="16609" y="1"/>
                      <a:pt x="10700" y="1"/>
                    </a:cubicBezTo>
                    <a:cubicBezTo>
                      <a:pt x="4805" y="1"/>
                      <a:pt x="0" y="4806"/>
                      <a:pt x="0" y="10715"/>
                    </a:cubicBezTo>
                    <a:cubicBezTo>
                      <a:pt x="0" y="16610"/>
                      <a:pt x="4805" y="21415"/>
                      <a:pt x="10700" y="21415"/>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a:off x="-1240825" y="4217888"/>
                <a:ext cx="431325" cy="431300"/>
              </a:xfrm>
              <a:custGeom>
                <a:rect b="b" l="l" r="r" t="t"/>
                <a:pathLst>
                  <a:path extrusionOk="0" h="17252" w="17253">
                    <a:moveTo>
                      <a:pt x="8619" y="17252"/>
                    </a:moveTo>
                    <a:cubicBezTo>
                      <a:pt x="13383" y="17252"/>
                      <a:pt x="17252" y="13383"/>
                      <a:pt x="17252" y="8633"/>
                    </a:cubicBezTo>
                    <a:cubicBezTo>
                      <a:pt x="17252" y="3870"/>
                      <a:pt x="13383" y="0"/>
                      <a:pt x="8619" y="0"/>
                    </a:cubicBezTo>
                    <a:cubicBezTo>
                      <a:pt x="3870" y="0"/>
                      <a:pt x="1" y="3870"/>
                      <a:pt x="1" y="8633"/>
                    </a:cubicBezTo>
                    <a:cubicBezTo>
                      <a:pt x="1" y="13383"/>
                      <a:pt x="3870" y="17252"/>
                      <a:pt x="8619" y="1725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a:off x="-1104625" y="4288088"/>
                <a:ext cx="158925" cy="290925"/>
              </a:xfrm>
              <a:custGeom>
                <a:rect b="b" l="l" r="r" t="t"/>
                <a:pathLst>
                  <a:path extrusionOk="0" h="11637" w="6357">
                    <a:moveTo>
                      <a:pt x="2724" y="2053"/>
                    </a:moveTo>
                    <a:lnTo>
                      <a:pt x="2724" y="4316"/>
                    </a:lnTo>
                    <a:cubicBezTo>
                      <a:pt x="2557" y="4247"/>
                      <a:pt x="2417" y="4163"/>
                      <a:pt x="2305" y="4065"/>
                    </a:cubicBezTo>
                    <a:cubicBezTo>
                      <a:pt x="2221" y="3995"/>
                      <a:pt x="2152" y="3911"/>
                      <a:pt x="2096" y="3828"/>
                    </a:cubicBezTo>
                    <a:cubicBezTo>
                      <a:pt x="1956" y="3632"/>
                      <a:pt x="1886" y="3422"/>
                      <a:pt x="1886" y="3199"/>
                    </a:cubicBezTo>
                    <a:cubicBezTo>
                      <a:pt x="1886" y="2947"/>
                      <a:pt x="1956" y="2710"/>
                      <a:pt x="2110" y="2500"/>
                    </a:cubicBezTo>
                    <a:cubicBezTo>
                      <a:pt x="2166" y="2431"/>
                      <a:pt x="2235" y="2361"/>
                      <a:pt x="2305" y="2291"/>
                    </a:cubicBezTo>
                    <a:cubicBezTo>
                      <a:pt x="2417" y="2193"/>
                      <a:pt x="2557" y="2109"/>
                      <a:pt x="2724" y="2053"/>
                    </a:cubicBezTo>
                    <a:close/>
                    <a:moveTo>
                      <a:pt x="3660" y="6454"/>
                    </a:moveTo>
                    <a:cubicBezTo>
                      <a:pt x="3884" y="6510"/>
                      <a:pt x="4065" y="6593"/>
                      <a:pt x="4219" y="6677"/>
                    </a:cubicBezTo>
                    <a:cubicBezTo>
                      <a:pt x="4331" y="6761"/>
                      <a:pt x="4429" y="6845"/>
                      <a:pt x="4512" y="6929"/>
                    </a:cubicBezTo>
                    <a:cubicBezTo>
                      <a:pt x="4680" y="7138"/>
                      <a:pt x="4764" y="7390"/>
                      <a:pt x="4764" y="7683"/>
                    </a:cubicBezTo>
                    <a:cubicBezTo>
                      <a:pt x="4764" y="8004"/>
                      <a:pt x="4666" y="8298"/>
                      <a:pt x="4457" y="8535"/>
                    </a:cubicBezTo>
                    <a:cubicBezTo>
                      <a:pt x="4387" y="8619"/>
                      <a:pt x="4303" y="8689"/>
                      <a:pt x="4219" y="8759"/>
                    </a:cubicBezTo>
                    <a:cubicBezTo>
                      <a:pt x="4051" y="8870"/>
                      <a:pt x="3870" y="8940"/>
                      <a:pt x="3660" y="8982"/>
                    </a:cubicBezTo>
                    <a:lnTo>
                      <a:pt x="3660" y="6454"/>
                    </a:lnTo>
                    <a:close/>
                    <a:moveTo>
                      <a:pt x="2724" y="0"/>
                    </a:moveTo>
                    <a:lnTo>
                      <a:pt x="2724" y="643"/>
                    </a:lnTo>
                    <a:cubicBezTo>
                      <a:pt x="2571" y="657"/>
                      <a:pt x="2431" y="671"/>
                      <a:pt x="2305" y="712"/>
                    </a:cubicBezTo>
                    <a:cubicBezTo>
                      <a:pt x="1747" y="838"/>
                      <a:pt x="1286" y="1090"/>
                      <a:pt x="922" y="1481"/>
                    </a:cubicBezTo>
                    <a:cubicBezTo>
                      <a:pt x="475" y="1956"/>
                      <a:pt x="252" y="2556"/>
                      <a:pt x="252" y="3269"/>
                    </a:cubicBezTo>
                    <a:cubicBezTo>
                      <a:pt x="252" y="3967"/>
                      <a:pt x="447" y="4568"/>
                      <a:pt x="853" y="5057"/>
                    </a:cubicBezTo>
                    <a:cubicBezTo>
                      <a:pt x="1174" y="5476"/>
                      <a:pt x="1663" y="5797"/>
                      <a:pt x="2305" y="6035"/>
                    </a:cubicBezTo>
                    <a:cubicBezTo>
                      <a:pt x="2431" y="6077"/>
                      <a:pt x="2571" y="6132"/>
                      <a:pt x="2724" y="6174"/>
                    </a:cubicBezTo>
                    <a:lnTo>
                      <a:pt x="2724" y="8898"/>
                    </a:lnTo>
                    <a:cubicBezTo>
                      <a:pt x="2571" y="8828"/>
                      <a:pt x="2431" y="8717"/>
                      <a:pt x="2305" y="8591"/>
                    </a:cubicBezTo>
                    <a:cubicBezTo>
                      <a:pt x="2221" y="8521"/>
                      <a:pt x="2152" y="8437"/>
                      <a:pt x="2082" y="8353"/>
                    </a:cubicBezTo>
                    <a:cubicBezTo>
                      <a:pt x="1900" y="8102"/>
                      <a:pt x="1761" y="7795"/>
                      <a:pt x="1691" y="7445"/>
                    </a:cubicBezTo>
                    <a:lnTo>
                      <a:pt x="0" y="7627"/>
                    </a:lnTo>
                    <a:cubicBezTo>
                      <a:pt x="126" y="8493"/>
                      <a:pt x="419" y="9150"/>
                      <a:pt x="894" y="9611"/>
                    </a:cubicBezTo>
                    <a:cubicBezTo>
                      <a:pt x="1272" y="9988"/>
                      <a:pt x="1747" y="10253"/>
                      <a:pt x="2305" y="10379"/>
                    </a:cubicBezTo>
                    <a:cubicBezTo>
                      <a:pt x="2431" y="10407"/>
                      <a:pt x="2571" y="10435"/>
                      <a:pt x="2724" y="10449"/>
                    </a:cubicBezTo>
                    <a:lnTo>
                      <a:pt x="2724" y="11636"/>
                    </a:lnTo>
                    <a:lnTo>
                      <a:pt x="3660" y="11636"/>
                    </a:lnTo>
                    <a:lnTo>
                      <a:pt x="3660" y="10421"/>
                    </a:lnTo>
                    <a:cubicBezTo>
                      <a:pt x="3856" y="10393"/>
                      <a:pt x="4037" y="10351"/>
                      <a:pt x="4219" y="10309"/>
                    </a:cubicBezTo>
                    <a:cubicBezTo>
                      <a:pt x="4806" y="10142"/>
                      <a:pt x="5281" y="9848"/>
                      <a:pt x="5644" y="9429"/>
                    </a:cubicBezTo>
                    <a:cubicBezTo>
                      <a:pt x="6119" y="8898"/>
                      <a:pt x="6356" y="8228"/>
                      <a:pt x="6356" y="7445"/>
                    </a:cubicBezTo>
                    <a:cubicBezTo>
                      <a:pt x="6356" y="6747"/>
                      <a:pt x="6175" y="6174"/>
                      <a:pt x="5798" y="5727"/>
                    </a:cubicBezTo>
                    <a:cubicBezTo>
                      <a:pt x="5490" y="5350"/>
                      <a:pt x="4959" y="5043"/>
                      <a:pt x="4219" y="4791"/>
                    </a:cubicBezTo>
                    <a:cubicBezTo>
                      <a:pt x="4037" y="4736"/>
                      <a:pt x="3856" y="4680"/>
                      <a:pt x="3660" y="4624"/>
                    </a:cubicBezTo>
                    <a:lnTo>
                      <a:pt x="3660" y="2081"/>
                    </a:lnTo>
                    <a:cubicBezTo>
                      <a:pt x="3898" y="2179"/>
                      <a:pt x="4079" y="2333"/>
                      <a:pt x="4219" y="2528"/>
                    </a:cubicBezTo>
                    <a:cubicBezTo>
                      <a:pt x="4331" y="2696"/>
                      <a:pt x="4401" y="2892"/>
                      <a:pt x="4443" y="3115"/>
                    </a:cubicBezTo>
                    <a:lnTo>
                      <a:pt x="6091" y="2906"/>
                    </a:lnTo>
                    <a:cubicBezTo>
                      <a:pt x="5979" y="2249"/>
                      <a:pt x="5714" y="1732"/>
                      <a:pt x="5309" y="1341"/>
                    </a:cubicBezTo>
                    <a:cubicBezTo>
                      <a:pt x="5015" y="1062"/>
                      <a:pt x="4652" y="866"/>
                      <a:pt x="4219" y="754"/>
                    </a:cubicBezTo>
                    <a:cubicBezTo>
                      <a:pt x="4037" y="698"/>
                      <a:pt x="3856" y="671"/>
                      <a:pt x="3660" y="643"/>
                    </a:cubicBezTo>
                    <a:lnTo>
                      <a:pt x="366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0" name="Google Shape;1180;p17"/>
          <p:cNvSpPr/>
          <p:nvPr/>
        </p:nvSpPr>
        <p:spPr>
          <a:xfrm>
            <a:off x="730247" y="15395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a:off x="1388122" y="9107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182" name="Shape 1182"/>
        <p:cNvGrpSpPr/>
        <p:nvPr/>
      </p:nvGrpSpPr>
      <p:grpSpPr>
        <a:xfrm>
          <a:off x="0" y="0"/>
          <a:ext cx="0" cy="0"/>
          <a:chOff x="0" y="0"/>
          <a:chExt cx="0" cy="0"/>
        </a:xfrm>
      </p:grpSpPr>
      <p:grpSp>
        <p:nvGrpSpPr>
          <p:cNvPr id="1183" name="Google Shape;1183;p18"/>
          <p:cNvGrpSpPr/>
          <p:nvPr/>
        </p:nvGrpSpPr>
        <p:grpSpPr>
          <a:xfrm>
            <a:off x="-138170" y="-299471"/>
            <a:ext cx="9864554" cy="5548495"/>
            <a:chOff x="238125" y="822050"/>
            <a:chExt cx="7136850" cy="4051475"/>
          </a:xfrm>
        </p:grpSpPr>
        <p:sp>
          <p:nvSpPr>
            <p:cNvPr id="1184" name="Google Shape;1184;p18"/>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8"/>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8"/>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8"/>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8"/>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8"/>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8"/>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8"/>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8"/>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8"/>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8"/>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8"/>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8"/>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8"/>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8"/>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8"/>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8"/>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8"/>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18"/>
          <p:cNvSpPr/>
          <p:nvPr/>
        </p:nvSpPr>
        <p:spPr>
          <a:xfrm>
            <a:off x="1555075" y="792350"/>
            <a:ext cx="6039600" cy="2250000"/>
          </a:xfrm>
          <a:prstGeom prst="roundRect">
            <a:avLst>
              <a:gd fmla="val 4928"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1555175" y="3206250"/>
            <a:ext cx="6039600" cy="893400"/>
          </a:xfrm>
          <a:prstGeom prst="roundRect">
            <a:avLst>
              <a:gd fmla="val 16667" name="adj"/>
            </a:avLst>
          </a:prstGeom>
          <a:solidFill>
            <a:schemeClr val="accent1"/>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txBox="1"/>
          <p:nvPr>
            <p:ph idx="1" type="subTitle"/>
          </p:nvPr>
        </p:nvSpPr>
        <p:spPr>
          <a:xfrm>
            <a:off x="1586925" y="3309550"/>
            <a:ext cx="5976000" cy="68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4" name="Google Shape;1224;p18"/>
          <p:cNvSpPr txBox="1"/>
          <p:nvPr>
            <p:ph type="title"/>
          </p:nvPr>
        </p:nvSpPr>
        <p:spPr>
          <a:xfrm>
            <a:off x="1580975" y="1152350"/>
            <a:ext cx="5976000" cy="16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20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25" name="Google Shape;1225;p18"/>
          <p:cNvGrpSpPr/>
          <p:nvPr/>
        </p:nvGrpSpPr>
        <p:grpSpPr>
          <a:xfrm>
            <a:off x="713189" y="3833680"/>
            <a:ext cx="1059687" cy="265966"/>
            <a:chOff x="-852632" y="3827781"/>
            <a:chExt cx="825752" cy="207251"/>
          </a:xfrm>
        </p:grpSpPr>
        <p:sp>
          <p:nvSpPr>
            <p:cNvPr id="1226" name="Google Shape;1226;p18"/>
            <p:cNvSpPr/>
            <p:nvPr/>
          </p:nvSpPr>
          <p:spPr>
            <a:xfrm>
              <a:off x="-852632" y="3842059"/>
              <a:ext cx="824684" cy="192973"/>
            </a:xfrm>
            <a:custGeom>
              <a:rect b="b" l="l" r="r" t="t"/>
              <a:pathLst>
                <a:path extrusionOk="0" h="4156" w="17759">
                  <a:moveTo>
                    <a:pt x="17759" y="4155"/>
                  </a:moveTo>
                  <a:lnTo>
                    <a:pt x="1" y="4155"/>
                  </a:lnTo>
                  <a:lnTo>
                    <a:pt x="1" y="1"/>
                  </a:lnTo>
                  <a:lnTo>
                    <a:pt x="17759" y="1"/>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852632" y="3827781"/>
              <a:ext cx="825752" cy="192927"/>
            </a:xfrm>
            <a:custGeom>
              <a:rect b="b" l="l" r="r" t="t"/>
              <a:pathLst>
                <a:path extrusionOk="0" h="4155" w="17782">
                  <a:moveTo>
                    <a:pt x="17781" y="4155"/>
                  </a:moveTo>
                  <a:lnTo>
                    <a:pt x="0" y="4155"/>
                  </a:lnTo>
                  <a:lnTo>
                    <a:pt x="0" y="1"/>
                  </a:lnTo>
                  <a:lnTo>
                    <a:pt x="17781" y="1"/>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852632" y="3827781"/>
              <a:ext cx="825752" cy="27627"/>
            </a:xfrm>
            <a:custGeom>
              <a:rect b="b" l="l" r="r" t="t"/>
              <a:pathLst>
                <a:path extrusionOk="0" h="595" w="17782">
                  <a:moveTo>
                    <a:pt x="0" y="1"/>
                  </a:moveTo>
                  <a:lnTo>
                    <a:pt x="0" y="594"/>
                  </a:lnTo>
                  <a:lnTo>
                    <a:pt x="17781" y="594"/>
                  </a:lnTo>
                  <a:lnTo>
                    <a:pt x="17781" y="1"/>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782697" y="3827781"/>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674590" y="3827781"/>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565416" y="3827781"/>
              <a:ext cx="35060" cy="192927"/>
            </a:xfrm>
            <a:custGeom>
              <a:rect b="b" l="l" r="r" t="t"/>
              <a:pathLst>
                <a:path extrusionOk="0" h="4155" w="755">
                  <a:moveTo>
                    <a:pt x="1" y="1"/>
                  </a:moveTo>
                  <a:lnTo>
                    <a:pt x="1" y="4155"/>
                  </a:lnTo>
                  <a:lnTo>
                    <a:pt x="754" y="4155"/>
                  </a:lnTo>
                  <a:lnTo>
                    <a:pt x="754"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457263" y="3827781"/>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349156" y="3827781"/>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241050" y="3827781"/>
              <a:ext cx="36082" cy="192927"/>
            </a:xfrm>
            <a:custGeom>
              <a:rect b="b" l="l" r="r" t="t"/>
              <a:pathLst>
                <a:path extrusionOk="0" h="4155" w="777">
                  <a:moveTo>
                    <a:pt x="0" y="1"/>
                  </a:moveTo>
                  <a:lnTo>
                    <a:pt x="0"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132943" y="3827781"/>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534674" y="3827781"/>
              <a:ext cx="451605" cy="192927"/>
            </a:xfrm>
            <a:custGeom>
              <a:rect b="b" l="l" r="r" t="t"/>
              <a:pathLst>
                <a:path extrusionOk="0" h="4155" w="9725">
                  <a:moveTo>
                    <a:pt x="1" y="1"/>
                  </a:moveTo>
                  <a:lnTo>
                    <a:pt x="1" y="4155"/>
                  </a:lnTo>
                  <a:lnTo>
                    <a:pt x="9724" y="4155"/>
                  </a:lnTo>
                  <a:lnTo>
                    <a:pt x="9724"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197584" y="3827781"/>
              <a:ext cx="114515" cy="192927"/>
            </a:xfrm>
            <a:custGeom>
              <a:rect b="b" l="l" r="r" t="t"/>
              <a:pathLst>
                <a:path extrusionOk="0" h="4155" w="2466">
                  <a:moveTo>
                    <a:pt x="0" y="1"/>
                  </a:moveTo>
                  <a:lnTo>
                    <a:pt x="0" y="4155"/>
                  </a:lnTo>
                  <a:lnTo>
                    <a:pt x="2465" y="4155"/>
                  </a:lnTo>
                  <a:lnTo>
                    <a:pt x="2465" y="1"/>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8" name="Google Shape;1238;p18"/>
          <p:cNvSpPr/>
          <p:nvPr/>
        </p:nvSpPr>
        <p:spPr>
          <a:xfrm flipH="1">
            <a:off x="997735" y="32062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9" name="Google Shape;1239;p18"/>
          <p:cNvGrpSpPr/>
          <p:nvPr/>
        </p:nvGrpSpPr>
        <p:grpSpPr>
          <a:xfrm>
            <a:off x="7255075" y="3252117"/>
            <a:ext cx="1175910" cy="847636"/>
            <a:chOff x="7783413" y="3715033"/>
            <a:chExt cx="1091839" cy="786961"/>
          </a:xfrm>
        </p:grpSpPr>
        <p:sp>
          <p:nvSpPr>
            <p:cNvPr id="1240" name="Google Shape;1240;p18"/>
            <p:cNvSpPr/>
            <p:nvPr/>
          </p:nvSpPr>
          <p:spPr>
            <a:xfrm>
              <a:off x="7897928" y="3729311"/>
              <a:ext cx="977324" cy="385808"/>
            </a:xfrm>
            <a:custGeom>
              <a:rect b="b" l="l" r="r" t="t"/>
              <a:pathLst>
                <a:path extrusionOk="0" h="8309" w="21046">
                  <a:moveTo>
                    <a:pt x="21045" y="0"/>
                  </a:moveTo>
                  <a:lnTo>
                    <a:pt x="21045" y="4155"/>
                  </a:lnTo>
                  <a:lnTo>
                    <a:pt x="17781" y="4155"/>
                  </a:lnTo>
                  <a:lnTo>
                    <a:pt x="17781" y="8309"/>
                  </a:lnTo>
                  <a:lnTo>
                    <a:pt x="0" y="8309"/>
                  </a:lnTo>
                  <a:lnTo>
                    <a:pt x="0" y="4155"/>
                  </a:lnTo>
                  <a:lnTo>
                    <a:pt x="3264" y="4155"/>
                  </a:lnTo>
                  <a:lnTo>
                    <a:pt x="3264" y="0"/>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7783459" y="4115073"/>
              <a:ext cx="976256" cy="386922"/>
            </a:xfrm>
            <a:custGeom>
              <a:rect b="b" l="l" r="r" t="t"/>
              <a:pathLst>
                <a:path extrusionOk="0" h="8333" w="21023">
                  <a:moveTo>
                    <a:pt x="21022" y="1"/>
                  </a:moveTo>
                  <a:lnTo>
                    <a:pt x="21022" y="4178"/>
                  </a:lnTo>
                  <a:lnTo>
                    <a:pt x="17758" y="4178"/>
                  </a:lnTo>
                  <a:lnTo>
                    <a:pt x="17758" y="8332"/>
                  </a:lnTo>
                  <a:lnTo>
                    <a:pt x="0" y="8332"/>
                  </a:lnTo>
                  <a:lnTo>
                    <a:pt x="0" y="4178"/>
                  </a:lnTo>
                  <a:lnTo>
                    <a:pt x="3264" y="4178"/>
                  </a:lnTo>
                  <a:lnTo>
                    <a:pt x="3264" y="1"/>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7783413" y="4294743"/>
              <a:ext cx="825752" cy="192927"/>
            </a:xfrm>
            <a:custGeom>
              <a:rect b="b" l="l" r="r" t="t"/>
              <a:pathLst>
                <a:path extrusionOk="0" h="4155" w="17782">
                  <a:moveTo>
                    <a:pt x="17782" y="4155"/>
                  </a:moveTo>
                  <a:lnTo>
                    <a:pt x="1" y="4155"/>
                  </a:lnTo>
                  <a:lnTo>
                    <a:pt x="1" y="1"/>
                  </a:lnTo>
                  <a:lnTo>
                    <a:pt x="17782" y="1"/>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7783413" y="4294743"/>
              <a:ext cx="825752" cy="27627"/>
            </a:xfrm>
            <a:custGeom>
              <a:rect b="b" l="l" r="r" t="t"/>
              <a:pathLst>
                <a:path extrusionOk="0" h="595" w="17782">
                  <a:moveTo>
                    <a:pt x="1" y="1"/>
                  </a:moveTo>
                  <a:lnTo>
                    <a:pt x="1" y="594"/>
                  </a:lnTo>
                  <a:lnTo>
                    <a:pt x="17782" y="594"/>
                  </a:lnTo>
                  <a:lnTo>
                    <a:pt x="17782" y="1"/>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7853394"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7961500"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8070675" y="4294743"/>
              <a:ext cx="35014" cy="192927"/>
            </a:xfrm>
            <a:custGeom>
              <a:rect b="b" l="l" r="r" t="t"/>
              <a:pathLst>
                <a:path extrusionOk="0" h="4155" w="754">
                  <a:moveTo>
                    <a:pt x="0" y="1"/>
                  </a:moveTo>
                  <a:lnTo>
                    <a:pt x="0" y="4155"/>
                  </a:lnTo>
                  <a:lnTo>
                    <a:pt x="754" y="4155"/>
                  </a:lnTo>
                  <a:lnTo>
                    <a:pt x="754"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8178782" y="4294743"/>
              <a:ext cx="36082" cy="192927"/>
            </a:xfrm>
            <a:custGeom>
              <a:rect b="b" l="l" r="r" t="t"/>
              <a:pathLst>
                <a:path extrusionOk="0" h="4155" w="777">
                  <a:moveTo>
                    <a:pt x="0" y="1"/>
                  </a:moveTo>
                  <a:lnTo>
                    <a:pt x="0"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8286888" y="4294743"/>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a:off x="8394995" y="4294743"/>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a:off x="8503147"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a:off x="8101417" y="4294743"/>
              <a:ext cx="451558" cy="192927"/>
            </a:xfrm>
            <a:custGeom>
              <a:rect b="b" l="l" r="r" t="t"/>
              <a:pathLst>
                <a:path extrusionOk="0" h="4155" w="9724">
                  <a:moveTo>
                    <a:pt x="0" y="1"/>
                  </a:moveTo>
                  <a:lnTo>
                    <a:pt x="0" y="4155"/>
                  </a:lnTo>
                  <a:lnTo>
                    <a:pt x="9724" y="4155"/>
                  </a:lnTo>
                  <a:lnTo>
                    <a:pt x="9724"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a:off x="8438460" y="4294743"/>
              <a:ext cx="114515" cy="192927"/>
            </a:xfrm>
            <a:custGeom>
              <a:rect b="b" l="l" r="r" t="t"/>
              <a:pathLst>
                <a:path extrusionOk="0" h="4155" w="2466">
                  <a:moveTo>
                    <a:pt x="1" y="1"/>
                  </a:moveTo>
                  <a:lnTo>
                    <a:pt x="1" y="4155"/>
                  </a:lnTo>
                  <a:lnTo>
                    <a:pt x="2466" y="4155"/>
                  </a:lnTo>
                  <a:lnTo>
                    <a:pt x="2466" y="1"/>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8"/>
            <p:cNvSpPr/>
            <p:nvPr/>
          </p:nvSpPr>
          <p:spPr>
            <a:xfrm>
              <a:off x="7934985" y="4101862"/>
              <a:ext cx="825752" cy="192927"/>
            </a:xfrm>
            <a:custGeom>
              <a:rect b="b" l="l" r="r" t="t"/>
              <a:pathLst>
                <a:path extrusionOk="0" h="4155" w="17782">
                  <a:moveTo>
                    <a:pt x="1" y="4155"/>
                  </a:moveTo>
                  <a:lnTo>
                    <a:pt x="17782" y="4155"/>
                  </a:lnTo>
                  <a:lnTo>
                    <a:pt x="17782"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8"/>
            <p:cNvSpPr/>
            <p:nvPr/>
          </p:nvSpPr>
          <p:spPr>
            <a:xfrm>
              <a:off x="7934985" y="4101862"/>
              <a:ext cx="825752" cy="27581"/>
            </a:xfrm>
            <a:custGeom>
              <a:rect b="b" l="l" r="r" t="t"/>
              <a:pathLst>
                <a:path extrusionOk="0" h="594" w="17782">
                  <a:moveTo>
                    <a:pt x="1" y="0"/>
                  </a:moveTo>
                  <a:lnTo>
                    <a:pt x="1" y="594"/>
                  </a:lnTo>
                  <a:lnTo>
                    <a:pt x="17782" y="594"/>
                  </a:lnTo>
                  <a:lnTo>
                    <a:pt x="17782"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8"/>
            <p:cNvSpPr/>
            <p:nvPr/>
          </p:nvSpPr>
          <p:spPr>
            <a:xfrm>
              <a:off x="8004966"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8"/>
            <p:cNvSpPr/>
            <p:nvPr/>
          </p:nvSpPr>
          <p:spPr>
            <a:xfrm>
              <a:off x="8113072"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8"/>
            <p:cNvSpPr/>
            <p:nvPr/>
          </p:nvSpPr>
          <p:spPr>
            <a:xfrm>
              <a:off x="8221179" y="4101862"/>
              <a:ext cx="36082" cy="192927"/>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8"/>
            <p:cNvSpPr/>
            <p:nvPr/>
          </p:nvSpPr>
          <p:spPr>
            <a:xfrm>
              <a:off x="8330354" y="4101862"/>
              <a:ext cx="36082" cy="192927"/>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8"/>
            <p:cNvSpPr/>
            <p:nvPr/>
          </p:nvSpPr>
          <p:spPr>
            <a:xfrm>
              <a:off x="8438460" y="4101862"/>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8"/>
            <p:cNvSpPr/>
            <p:nvPr/>
          </p:nvSpPr>
          <p:spPr>
            <a:xfrm>
              <a:off x="8546567" y="4101862"/>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8"/>
            <p:cNvSpPr/>
            <p:nvPr/>
          </p:nvSpPr>
          <p:spPr>
            <a:xfrm>
              <a:off x="8654719"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8"/>
            <p:cNvSpPr/>
            <p:nvPr/>
          </p:nvSpPr>
          <p:spPr>
            <a:xfrm>
              <a:off x="8252989" y="4101862"/>
              <a:ext cx="451558" cy="192927"/>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8"/>
            <p:cNvSpPr/>
            <p:nvPr/>
          </p:nvSpPr>
          <p:spPr>
            <a:xfrm>
              <a:off x="8590032" y="4101862"/>
              <a:ext cx="114515" cy="192927"/>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8"/>
            <p:cNvSpPr/>
            <p:nvPr/>
          </p:nvSpPr>
          <p:spPr>
            <a:xfrm>
              <a:off x="7898949" y="3907914"/>
              <a:ext cx="825752" cy="192927"/>
            </a:xfrm>
            <a:custGeom>
              <a:rect b="b" l="l" r="r" t="t"/>
              <a:pathLst>
                <a:path extrusionOk="0" h="4155" w="17782">
                  <a:moveTo>
                    <a:pt x="1" y="4155"/>
                  </a:moveTo>
                  <a:lnTo>
                    <a:pt x="17782" y="4155"/>
                  </a:lnTo>
                  <a:lnTo>
                    <a:pt x="17782"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8"/>
            <p:cNvSpPr/>
            <p:nvPr/>
          </p:nvSpPr>
          <p:spPr>
            <a:xfrm>
              <a:off x="7898949" y="3907914"/>
              <a:ext cx="825752" cy="27581"/>
            </a:xfrm>
            <a:custGeom>
              <a:rect b="b" l="l" r="r" t="t"/>
              <a:pathLst>
                <a:path extrusionOk="0" h="594" w="17782">
                  <a:moveTo>
                    <a:pt x="1" y="0"/>
                  </a:moveTo>
                  <a:lnTo>
                    <a:pt x="1" y="594"/>
                  </a:lnTo>
                  <a:lnTo>
                    <a:pt x="17782" y="594"/>
                  </a:lnTo>
                  <a:lnTo>
                    <a:pt x="17782"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8"/>
            <p:cNvSpPr/>
            <p:nvPr/>
          </p:nvSpPr>
          <p:spPr>
            <a:xfrm>
              <a:off x="7968930"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8"/>
            <p:cNvSpPr/>
            <p:nvPr/>
          </p:nvSpPr>
          <p:spPr>
            <a:xfrm>
              <a:off x="8077037"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8"/>
            <p:cNvSpPr/>
            <p:nvPr/>
          </p:nvSpPr>
          <p:spPr>
            <a:xfrm>
              <a:off x="8185143"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8"/>
            <p:cNvSpPr/>
            <p:nvPr/>
          </p:nvSpPr>
          <p:spPr>
            <a:xfrm>
              <a:off x="8293250" y="3907914"/>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8"/>
            <p:cNvSpPr/>
            <p:nvPr/>
          </p:nvSpPr>
          <p:spPr>
            <a:xfrm>
              <a:off x="8402425" y="3907914"/>
              <a:ext cx="35014" cy="192927"/>
            </a:xfrm>
            <a:custGeom>
              <a:rect b="b" l="l" r="r" t="t"/>
              <a:pathLst>
                <a:path extrusionOk="0" h="4155" w="754">
                  <a:moveTo>
                    <a:pt x="754" y="4155"/>
                  </a:moveTo>
                  <a:lnTo>
                    <a:pt x="1" y="4155"/>
                  </a:lnTo>
                  <a:lnTo>
                    <a:pt x="1" y="0"/>
                  </a:lnTo>
                  <a:lnTo>
                    <a:pt x="754"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8"/>
            <p:cNvSpPr/>
            <p:nvPr/>
          </p:nvSpPr>
          <p:spPr>
            <a:xfrm>
              <a:off x="8510531" y="3907914"/>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8"/>
            <p:cNvSpPr/>
            <p:nvPr/>
          </p:nvSpPr>
          <p:spPr>
            <a:xfrm>
              <a:off x="8618638" y="3907914"/>
              <a:ext cx="36128" cy="192927"/>
            </a:xfrm>
            <a:custGeom>
              <a:rect b="b" l="l" r="r" t="t"/>
              <a:pathLst>
                <a:path extrusionOk="0" h="4155" w="778">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8"/>
            <p:cNvSpPr/>
            <p:nvPr/>
          </p:nvSpPr>
          <p:spPr>
            <a:xfrm>
              <a:off x="8216953" y="3907914"/>
              <a:ext cx="451558" cy="192927"/>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8"/>
            <p:cNvSpPr/>
            <p:nvPr/>
          </p:nvSpPr>
          <p:spPr>
            <a:xfrm>
              <a:off x="8553997" y="3907914"/>
              <a:ext cx="114515" cy="192927"/>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8"/>
            <p:cNvSpPr/>
            <p:nvPr/>
          </p:nvSpPr>
          <p:spPr>
            <a:xfrm>
              <a:off x="8050521" y="3715033"/>
              <a:ext cx="824684" cy="192927"/>
            </a:xfrm>
            <a:custGeom>
              <a:rect b="b" l="l" r="r" t="t"/>
              <a:pathLst>
                <a:path extrusionOk="0" h="4155" w="17759">
                  <a:moveTo>
                    <a:pt x="1" y="4154"/>
                  </a:moveTo>
                  <a:lnTo>
                    <a:pt x="17759" y="4154"/>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8"/>
            <p:cNvSpPr/>
            <p:nvPr/>
          </p:nvSpPr>
          <p:spPr>
            <a:xfrm>
              <a:off x="8050521" y="3715033"/>
              <a:ext cx="824684" cy="27581"/>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8"/>
            <p:cNvSpPr/>
            <p:nvPr/>
          </p:nvSpPr>
          <p:spPr>
            <a:xfrm>
              <a:off x="8120502" y="3715033"/>
              <a:ext cx="36082" cy="192927"/>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8"/>
            <p:cNvSpPr/>
            <p:nvPr/>
          </p:nvSpPr>
          <p:spPr>
            <a:xfrm>
              <a:off x="8228609" y="3715033"/>
              <a:ext cx="36082" cy="192927"/>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8"/>
            <p:cNvSpPr/>
            <p:nvPr/>
          </p:nvSpPr>
          <p:spPr>
            <a:xfrm>
              <a:off x="8336715" y="3715033"/>
              <a:ext cx="36082" cy="192927"/>
            </a:xfrm>
            <a:custGeom>
              <a:rect b="b" l="l" r="r" t="t"/>
              <a:pathLst>
                <a:path extrusionOk="0" h="4155" w="777">
                  <a:moveTo>
                    <a:pt x="777" y="4154"/>
                  </a:moveTo>
                  <a:lnTo>
                    <a:pt x="0" y="4154"/>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8"/>
            <p:cNvSpPr/>
            <p:nvPr/>
          </p:nvSpPr>
          <p:spPr>
            <a:xfrm>
              <a:off x="8444822"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8"/>
            <p:cNvSpPr/>
            <p:nvPr/>
          </p:nvSpPr>
          <p:spPr>
            <a:xfrm>
              <a:off x="8552928"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8"/>
            <p:cNvSpPr/>
            <p:nvPr/>
          </p:nvSpPr>
          <p:spPr>
            <a:xfrm>
              <a:off x="8662103"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8"/>
            <p:cNvSpPr/>
            <p:nvPr/>
          </p:nvSpPr>
          <p:spPr>
            <a:xfrm>
              <a:off x="8770210" y="3715033"/>
              <a:ext cx="36128" cy="192927"/>
            </a:xfrm>
            <a:custGeom>
              <a:rect b="b" l="l" r="r" t="t"/>
              <a:pathLst>
                <a:path extrusionOk="0" h="4155" w="778">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8"/>
            <p:cNvSpPr/>
            <p:nvPr/>
          </p:nvSpPr>
          <p:spPr>
            <a:xfrm>
              <a:off x="8368525" y="3715033"/>
              <a:ext cx="451558" cy="192927"/>
            </a:xfrm>
            <a:custGeom>
              <a:rect b="b" l="l" r="r" t="t"/>
              <a:pathLst>
                <a:path extrusionOk="0" h="4155" w="9724">
                  <a:moveTo>
                    <a:pt x="9724" y="4154"/>
                  </a:moveTo>
                  <a:lnTo>
                    <a:pt x="0" y="4154"/>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8"/>
            <p:cNvSpPr/>
            <p:nvPr/>
          </p:nvSpPr>
          <p:spPr>
            <a:xfrm>
              <a:off x="8705569" y="3715033"/>
              <a:ext cx="114515" cy="192927"/>
            </a:xfrm>
            <a:custGeom>
              <a:rect b="b" l="l" r="r" t="t"/>
              <a:pathLst>
                <a:path extrusionOk="0" h="4155" w="2466">
                  <a:moveTo>
                    <a:pt x="2466" y="4154"/>
                  </a:moveTo>
                  <a:lnTo>
                    <a:pt x="1" y="4154"/>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18"/>
          <p:cNvSpPr/>
          <p:nvPr/>
        </p:nvSpPr>
        <p:spPr>
          <a:xfrm flipH="1">
            <a:off x="7167072" y="8721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87" name="Shape 1287"/>
        <p:cNvGrpSpPr/>
        <p:nvPr/>
      </p:nvGrpSpPr>
      <p:grpSpPr>
        <a:xfrm>
          <a:off x="0" y="0"/>
          <a:ext cx="0" cy="0"/>
          <a:chOff x="0" y="0"/>
          <a:chExt cx="0" cy="0"/>
        </a:xfrm>
      </p:grpSpPr>
      <p:grpSp>
        <p:nvGrpSpPr>
          <p:cNvPr id="1288" name="Google Shape;1288;p19"/>
          <p:cNvGrpSpPr/>
          <p:nvPr/>
        </p:nvGrpSpPr>
        <p:grpSpPr>
          <a:xfrm>
            <a:off x="-138170" y="-299471"/>
            <a:ext cx="9864554" cy="5548495"/>
            <a:chOff x="238125" y="822050"/>
            <a:chExt cx="7136850" cy="4051475"/>
          </a:xfrm>
        </p:grpSpPr>
        <p:sp>
          <p:nvSpPr>
            <p:cNvPr id="1289" name="Google Shape;1289;p19"/>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9"/>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9"/>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9"/>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9"/>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9"/>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9"/>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9"/>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9"/>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9"/>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9"/>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9"/>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9"/>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9"/>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6" name="Google Shape;1326;p19"/>
          <p:cNvSpPr/>
          <p:nvPr/>
        </p:nvSpPr>
        <p:spPr>
          <a:xfrm>
            <a:off x="4993425" y="2733800"/>
            <a:ext cx="2860200" cy="18447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a:off x="1290350" y="2733800"/>
            <a:ext cx="2860200" cy="18447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9"/>
          <p:cNvSpPr/>
          <p:nvPr/>
        </p:nvSpPr>
        <p:spPr>
          <a:xfrm>
            <a:off x="713225" y="481150"/>
            <a:ext cx="7717500" cy="689400"/>
          </a:xfrm>
          <a:prstGeom prst="roundRect">
            <a:avLst>
              <a:gd fmla="val 16667" name="adj"/>
            </a:avLst>
          </a:prstGeom>
          <a:solidFill>
            <a:srgbClr val="FFBE00"/>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9" name="Google Shape;1329;p19"/>
          <p:cNvSpPr txBox="1"/>
          <p:nvPr>
            <p:ph idx="1" type="subTitle"/>
          </p:nvPr>
        </p:nvSpPr>
        <p:spPr>
          <a:xfrm>
            <a:off x="1577650" y="2916543"/>
            <a:ext cx="2254800" cy="564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Archivo Black"/>
              <a:buNone/>
              <a:defRPr b="1" sz="2500">
                <a:solidFill>
                  <a:srgbClr val="2F3C72"/>
                </a:solidFill>
                <a:latin typeface="Fredoka One"/>
                <a:ea typeface="Fredoka One"/>
                <a:cs typeface="Fredoka One"/>
                <a:sym typeface="Fredoka One"/>
              </a:defRPr>
            </a:lvl1pPr>
            <a:lvl2pPr lvl="1"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2pPr>
            <a:lvl3pPr lvl="2"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3pPr>
            <a:lvl4pPr lvl="3"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4pPr>
            <a:lvl5pPr lvl="4"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5pPr>
            <a:lvl6pPr lvl="5"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6pPr>
            <a:lvl7pPr lvl="6"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7pPr>
            <a:lvl8pPr lvl="7"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8pPr>
            <a:lvl9pPr lvl="8"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9pPr>
          </a:lstStyle>
          <a:p/>
        </p:txBody>
      </p:sp>
      <p:sp>
        <p:nvSpPr>
          <p:cNvPr id="1330" name="Google Shape;1330;p19"/>
          <p:cNvSpPr txBox="1"/>
          <p:nvPr>
            <p:ph idx="2" type="subTitle"/>
          </p:nvPr>
        </p:nvSpPr>
        <p:spPr>
          <a:xfrm>
            <a:off x="5351925" y="2915925"/>
            <a:ext cx="2143200" cy="564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Archivo Black"/>
              <a:buNone/>
              <a:defRPr b="1" sz="2500">
                <a:solidFill>
                  <a:srgbClr val="2F3C72"/>
                </a:solidFill>
                <a:latin typeface="Fredoka One"/>
                <a:ea typeface="Fredoka One"/>
                <a:cs typeface="Fredoka One"/>
                <a:sym typeface="Fredoka One"/>
              </a:defRPr>
            </a:lvl1pPr>
            <a:lvl2pPr lvl="1"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2pPr>
            <a:lvl3pPr lvl="2"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3pPr>
            <a:lvl4pPr lvl="3"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4pPr>
            <a:lvl5pPr lvl="4"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5pPr>
            <a:lvl6pPr lvl="5"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6pPr>
            <a:lvl7pPr lvl="6"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7pPr>
            <a:lvl8pPr lvl="7"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8pPr>
            <a:lvl9pPr lvl="8" rtl="0" algn="ctr">
              <a:lnSpc>
                <a:spcPct val="100000"/>
              </a:lnSpc>
              <a:spcBef>
                <a:spcPts val="0"/>
              </a:spcBef>
              <a:spcAft>
                <a:spcPts val="0"/>
              </a:spcAft>
              <a:buSzPts val="2000"/>
              <a:buFont typeface="Archivo Black"/>
              <a:buNone/>
              <a:defRPr sz="2000">
                <a:latin typeface="Archivo Black"/>
                <a:ea typeface="Archivo Black"/>
                <a:cs typeface="Archivo Black"/>
                <a:sym typeface="Archivo Black"/>
              </a:defRPr>
            </a:lvl9pPr>
          </a:lstStyle>
          <a:p/>
        </p:txBody>
      </p:sp>
      <p:sp>
        <p:nvSpPr>
          <p:cNvPr id="1331" name="Google Shape;1331;p19"/>
          <p:cNvSpPr txBox="1"/>
          <p:nvPr>
            <p:ph idx="3" type="subTitle"/>
          </p:nvPr>
        </p:nvSpPr>
        <p:spPr>
          <a:xfrm>
            <a:off x="1577650" y="3413600"/>
            <a:ext cx="2254800" cy="111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2" name="Google Shape;1332;p19"/>
          <p:cNvSpPr txBox="1"/>
          <p:nvPr>
            <p:ph idx="4" type="subTitle"/>
          </p:nvPr>
        </p:nvSpPr>
        <p:spPr>
          <a:xfrm>
            <a:off x="5351925" y="3413600"/>
            <a:ext cx="2143200" cy="111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3" name="Google Shape;1333;p19"/>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34" name="Google Shape;1334;p19"/>
          <p:cNvGrpSpPr/>
          <p:nvPr/>
        </p:nvGrpSpPr>
        <p:grpSpPr>
          <a:xfrm>
            <a:off x="2147199" y="1409097"/>
            <a:ext cx="1115714" cy="1116418"/>
            <a:chOff x="1300400" y="1688700"/>
            <a:chExt cx="481950" cy="482275"/>
          </a:xfrm>
        </p:grpSpPr>
        <p:sp>
          <p:nvSpPr>
            <p:cNvPr id="1335" name="Google Shape;1335;p19"/>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999999"/>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336" name="Google Shape;1336;p19"/>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999999"/>
                  </a:solidFill>
                  <a:latin typeface="Dosis"/>
                  <a:ea typeface="Dosis"/>
                  <a:cs typeface="Dosis"/>
                  <a:sym typeface="Dosis"/>
                </a:rPr>
                <a:t>5¢</a:t>
              </a:r>
              <a:endParaRPr b="1" sz="4000">
                <a:solidFill>
                  <a:srgbClr val="999999"/>
                </a:solidFill>
                <a:latin typeface="Dosis"/>
                <a:ea typeface="Dosis"/>
                <a:cs typeface="Dosis"/>
                <a:sym typeface="Dosis"/>
              </a:endParaRPr>
            </a:p>
          </p:txBody>
        </p:sp>
      </p:grpSp>
      <p:grpSp>
        <p:nvGrpSpPr>
          <p:cNvPr id="1337" name="Google Shape;1337;p19"/>
          <p:cNvGrpSpPr/>
          <p:nvPr/>
        </p:nvGrpSpPr>
        <p:grpSpPr>
          <a:xfrm>
            <a:off x="6062181" y="1681649"/>
            <a:ext cx="722684" cy="723171"/>
            <a:chOff x="1300400" y="1688700"/>
            <a:chExt cx="481950" cy="482275"/>
          </a:xfrm>
        </p:grpSpPr>
        <p:sp>
          <p:nvSpPr>
            <p:cNvPr id="1338" name="Google Shape;1338;p19"/>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339" name="Google Shape;1339;p19"/>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666666"/>
                  </a:solidFill>
                  <a:latin typeface="Dosis"/>
                  <a:ea typeface="Dosis"/>
                  <a:cs typeface="Dosis"/>
                  <a:sym typeface="Dosis"/>
                </a:rPr>
                <a:t>10¢</a:t>
              </a:r>
              <a:endParaRPr b="1" sz="2400">
                <a:solidFill>
                  <a:srgbClr val="666666"/>
                </a:solidFill>
                <a:latin typeface="Dosis"/>
                <a:ea typeface="Dosis"/>
                <a:cs typeface="Dosis"/>
                <a:sym typeface="Dosis"/>
              </a:endParaRPr>
            </a:p>
          </p:txBody>
        </p:sp>
      </p:grpSp>
      <p:sp>
        <p:nvSpPr>
          <p:cNvPr id="1340" name="Google Shape;1340;p19"/>
          <p:cNvSpPr/>
          <p:nvPr/>
        </p:nvSpPr>
        <p:spPr>
          <a:xfrm>
            <a:off x="6473122" y="15608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9"/>
          <p:cNvSpPr/>
          <p:nvPr/>
        </p:nvSpPr>
        <p:spPr>
          <a:xfrm flipH="1">
            <a:off x="2199822" y="20611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342" name="Shape 1342"/>
        <p:cNvGrpSpPr/>
        <p:nvPr/>
      </p:nvGrpSpPr>
      <p:grpSpPr>
        <a:xfrm>
          <a:off x="0" y="0"/>
          <a:ext cx="0" cy="0"/>
          <a:chOff x="0" y="0"/>
          <a:chExt cx="0" cy="0"/>
        </a:xfrm>
      </p:grpSpPr>
      <p:grpSp>
        <p:nvGrpSpPr>
          <p:cNvPr id="1343" name="Google Shape;1343;p20"/>
          <p:cNvGrpSpPr/>
          <p:nvPr/>
        </p:nvGrpSpPr>
        <p:grpSpPr>
          <a:xfrm>
            <a:off x="-138170" y="-299471"/>
            <a:ext cx="9864554" cy="5548495"/>
            <a:chOff x="238125" y="822050"/>
            <a:chExt cx="7136850" cy="4051475"/>
          </a:xfrm>
        </p:grpSpPr>
        <p:sp>
          <p:nvSpPr>
            <p:cNvPr id="1344" name="Google Shape;1344;p20"/>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0"/>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0"/>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0"/>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0"/>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0"/>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0"/>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0"/>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0"/>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0"/>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0"/>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0"/>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0"/>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0"/>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0"/>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0"/>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0"/>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0"/>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0"/>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0"/>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0"/>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0"/>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0"/>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0"/>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0"/>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0"/>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0"/>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0"/>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0"/>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0"/>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0"/>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0"/>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0"/>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0"/>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0"/>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0"/>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1" name="Google Shape;1381;p20"/>
          <p:cNvSpPr/>
          <p:nvPr/>
        </p:nvSpPr>
        <p:spPr>
          <a:xfrm>
            <a:off x="713225" y="481150"/>
            <a:ext cx="7717500" cy="689400"/>
          </a:xfrm>
          <a:prstGeom prst="roundRect">
            <a:avLst>
              <a:gd fmla="val 16667" name="adj"/>
            </a:avLst>
          </a:prstGeom>
          <a:solidFill>
            <a:srgbClr val="FFBE00"/>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2" name="Google Shape;1382;p20"/>
          <p:cNvSpPr txBox="1"/>
          <p:nvPr>
            <p:ph type="title"/>
          </p:nvPr>
        </p:nvSpPr>
        <p:spPr>
          <a:xfrm>
            <a:off x="720000" y="3104501"/>
            <a:ext cx="2336400" cy="655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3" name="Google Shape;1383;p20"/>
          <p:cNvSpPr txBox="1"/>
          <p:nvPr>
            <p:ph idx="1" type="subTitle"/>
          </p:nvPr>
        </p:nvSpPr>
        <p:spPr>
          <a:xfrm>
            <a:off x="719975" y="3729850"/>
            <a:ext cx="2336400" cy="7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4" name="Google Shape;1384;p20"/>
          <p:cNvSpPr txBox="1"/>
          <p:nvPr>
            <p:ph idx="2" type="title"/>
          </p:nvPr>
        </p:nvSpPr>
        <p:spPr>
          <a:xfrm>
            <a:off x="3403800" y="3104737"/>
            <a:ext cx="2336400" cy="655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5" name="Google Shape;1385;p20"/>
          <p:cNvSpPr txBox="1"/>
          <p:nvPr>
            <p:ph idx="3" type="subTitle"/>
          </p:nvPr>
        </p:nvSpPr>
        <p:spPr>
          <a:xfrm>
            <a:off x="3403775" y="3729850"/>
            <a:ext cx="2336400" cy="7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6" name="Google Shape;1386;p20"/>
          <p:cNvSpPr txBox="1"/>
          <p:nvPr>
            <p:ph idx="4" type="title"/>
          </p:nvPr>
        </p:nvSpPr>
        <p:spPr>
          <a:xfrm>
            <a:off x="6087600" y="3104740"/>
            <a:ext cx="2336400" cy="655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7" name="Google Shape;1387;p20"/>
          <p:cNvSpPr txBox="1"/>
          <p:nvPr>
            <p:ph idx="5" type="subTitle"/>
          </p:nvPr>
        </p:nvSpPr>
        <p:spPr>
          <a:xfrm>
            <a:off x="6087575" y="3729850"/>
            <a:ext cx="2336400" cy="7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8" name="Google Shape;1388;p20"/>
          <p:cNvSpPr txBox="1"/>
          <p:nvPr>
            <p:ph hasCustomPrompt="1" idx="6" type="title"/>
          </p:nvPr>
        </p:nvSpPr>
        <p:spPr>
          <a:xfrm>
            <a:off x="719725" y="2625044"/>
            <a:ext cx="2336400" cy="52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89" name="Google Shape;1389;p20"/>
          <p:cNvSpPr txBox="1"/>
          <p:nvPr>
            <p:ph hasCustomPrompt="1" idx="7" type="title"/>
          </p:nvPr>
        </p:nvSpPr>
        <p:spPr>
          <a:xfrm>
            <a:off x="6087575" y="2625044"/>
            <a:ext cx="2336400" cy="52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90" name="Google Shape;1390;p20"/>
          <p:cNvSpPr txBox="1"/>
          <p:nvPr>
            <p:ph hasCustomPrompt="1" idx="8" type="title"/>
          </p:nvPr>
        </p:nvSpPr>
        <p:spPr>
          <a:xfrm>
            <a:off x="3403650" y="2625044"/>
            <a:ext cx="2336400" cy="52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91" name="Google Shape;1391;p20"/>
          <p:cNvSpPr txBox="1"/>
          <p:nvPr>
            <p:ph idx="9"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2" name="Google Shape;1392;p20"/>
          <p:cNvSpPr/>
          <p:nvPr/>
        </p:nvSpPr>
        <p:spPr>
          <a:xfrm>
            <a:off x="3403650" y="1415900"/>
            <a:ext cx="2336400" cy="31497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0"/>
          <p:cNvSpPr/>
          <p:nvPr/>
        </p:nvSpPr>
        <p:spPr>
          <a:xfrm>
            <a:off x="719725" y="1415900"/>
            <a:ext cx="2336400" cy="31497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0"/>
          <p:cNvSpPr/>
          <p:nvPr/>
        </p:nvSpPr>
        <p:spPr>
          <a:xfrm>
            <a:off x="6087600" y="1415900"/>
            <a:ext cx="2336400" cy="31497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5" name="Google Shape;1395;p20"/>
          <p:cNvGrpSpPr/>
          <p:nvPr/>
        </p:nvGrpSpPr>
        <p:grpSpPr>
          <a:xfrm>
            <a:off x="1496500" y="1784545"/>
            <a:ext cx="783410" cy="783938"/>
            <a:chOff x="1300400" y="1688700"/>
            <a:chExt cx="481950" cy="482275"/>
          </a:xfrm>
        </p:grpSpPr>
        <p:sp>
          <p:nvSpPr>
            <p:cNvPr id="1396" name="Google Shape;1396;p20"/>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397" name="Google Shape;1397;p20"/>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E69138"/>
            </a:solidFill>
            <a:ln cap="flat" cmpd="sng" w="76200">
              <a:solidFill>
                <a:srgbClr val="A54D0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A54D05"/>
                  </a:solidFill>
                  <a:latin typeface="Dosis"/>
                  <a:ea typeface="Dosis"/>
                  <a:cs typeface="Dosis"/>
                  <a:sym typeface="Dosis"/>
                </a:rPr>
                <a:t>1¢</a:t>
              </a:r>
              <a:endParaRPr b="1" sz="4000">
                <a:solidFill>
                  <a:srgbClr val="A54D05"/>
                </a:solidFill>
                <a:latin typeface="Dosis"/>
                <a:ea typeface="Dosis"/>
                <a:cs typeface="Dosis"/>
                <a:sym typeface="Dosis"/>
              </a:endParaRPr>
            </a:p>
          </p:txBody>
        </p:sp>
      </p:grpSp>
      <p:grpSp>
        <p:nvGrpSpPr>
          <p:cNvPr id="1398" name="Google Shape;1398;p20"/>
          <p:cNvGrpSpPr/>
          <p:nvPr/>
        </p:nvGrpSpPr>
        <p:grpSpPr>
          <a:xfrm>
            <a:off x="4115259" y="1654716"/>
            <a:ext cx="913199" cy="913766"/>
            <a:chOff x="1300400" y="1688700"/>
            <a:chExt cx="481950" cy="482275"/>
          </a:xfrm>
        </p:grpSpPr>
        <p:sp>
          <p:nvSpPr>
            <p:cNvPr id="1399" name="Google Shape;1399;p20"/>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999999"/>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400" name="Google Shape;1400;p20"/>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999999"/>
                  </a:solidFill>
                  <a:latin typeface="Dosis"/>
                  <a:ea typeface="Dosis"/>
                  <a:cs typeface="Dosis"/>
                  <a:sym typeface="Dosis"/>
                </a:rPr>
                <a:t>5¢</a:t>
              </a:r>
              <a:endParaRPr b="1" sz="4000">
                <a:solidFill>
                  <a:srgbClr val="999999"/>
                </a:solidFill>
                <a:latin typeface="Dosis"/>
                <a:ea typeface="Dosis"/>
                <a:cs typeface="Dosis"/>
                <a:sym typeface="Dosis"/>
              </a:endParaRPr>
            </a:p>
          </p:txBody>
        </p:sp>
      </p:grpSp>
      <p:grpSp>
        <p:nvGrpSpPr>
          <p:cNvPr id="1401" name="Google Shape;1401;p20"/>
          <p:cNvGrpSpPr/>
          <p:nvPr/>
        </p:nvGrpSpPr>
        <p:grpSpPr>
          <a:xfrm>
            <a:off x="6948229" y="1899037"/>
            <a:ext cx="668995" cy="669446"/>
            <a:chOff x="1300400" y="1688700"/>
            <a:chExt cx="481950" cy="482275"/>
          </a:xfrm>
        </p:grpSpPr>
        <p:sp>
          <p:nvSpPr>
            <p:cNvPr id="1402" name="Google Shape;1402;p20"/>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403" name="Google Shape;1403;p20"/>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666666"/>
                  </a:solidFill>
                  <a:latin typeface="Dosis"/>
                  <a:ea typeface="Dosis"/>
                  <a:cs typeface="Dosis"/>
                  <a:sym typeface="Dosis"/>
                </a:rPr>
                <a:t>10¢</a:t>
              </a:r>
              <a:endParaRPr b="1" sz="2100">
                <a:solidFill>
                  <a:srgbClr val="666666"/>
                </a:solidFill>
                <a:latin typeface="Dosis"/>
                <a:ea typeface="Dosis"/>
                <a:cs typeface="Dosis"/>
                <a:sym typeface="Dosis"/>
              </a:endParaRPr>
            </a:p>
          </p:txBody>
        </p:sp>
      </p:grpSp>
      <p:sp>
        <p:nvSpPr>
          <p:cNvPr id="1404" name="Google Shape;1404;p20"/>
          <p:cNvSpPr/>
          <p:nvPr/>
        </p:nvSpPr>
        <p:spPr>
          <a:xfrm flipH="1">
            <a:off x="2046572" y="16991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0"/>
          <p:cNvSpPr/>
          <p:nvPr/>
        </p:nvSpPr>
        <p:spPr>
          <a:xfrm flipH="1">
            <a:off x="4027872" y="21089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0"/>
          <p:cNvSpPr/>
          <p:nvPr/>
        </p:nvSpPr>
        <p:spPr>
          <a:xfrm flipH="1">
            <a:off x="7433847" y="21724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F3C72"/>
        </a:solidFill>
      </p:bgPr>
    </p:bg>
    <p:spTree>
      <p:nvGrpSpPr>
        <p:cNvPr id="83" name="Shape 83"/>
        <p:cNvGrpSpPr/>
        <p:nvPr/>
      </p:nvGrpSpPr>
      <p:grpSpPr>
        <a:xfrm>
          <a:off x="0" y="0"/>
          <a:ext cx="0" cy="0"/>
          <a:chOff x="0" y="0"/>
          <a:chExt cx="0" cy="0"/>
        </a:xfrm>
      </p:grpSpPr>
      <p:grpSp>
        <p:nvGrpSpPr>
          <p:cNvPr id="84" name="Google Shape;84;p3"/>
          <p:cNvGrpSpPr/>
          <p:nvPr/>
        </p:nvGrpSpPr>
        <p:grpSpPr>
          <a:xfrm>
            <a:off x="-138170" y="-299471"/>
            <a:ext cx="9864554" cy="5548495"/>
            <a:chOff x="238125" y="822050"/>
            <a:chExt cx="7136850" cy="4051475"/>
          </a:xfrm>
        </p:grpSpPr>
        <p:sp>
          <p:nvSpPr>
            <p:cNvPr id="85" name="Google Shape;85;p3"/>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3"/>
          <p:cNvSpPr/>
          <p:nvPr/>
        </p:nvSpPr>
        <p:spPr>
          <a:xfrm>
            <a:off x="713200" y="2375775"/>
            <a:ext cx="4085700" cy="11532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713200" y="3695621"/>
            <a:ext cx="4085700" cy="5700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145475" y="539488"/>
            <a:ext cx="1485900" cy="1485900"/>
          </a:xfrm>
          <a:prstGeom prst="ellipse">
            <a:avLst/>
          </a:prstGeom>
          <a:solidFill>
            <a:schemeClr val="accent2"/>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ph type="title"/>
          </p:nvPr>
        </p:nvSpPr>
        <p:spPr>
          <a:xfrm>
            <a:off x="713225" y="2572775"/>
            <a:ext cx="4042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6" name="Google Shape;126;p3"/>
          <p:cNvSpPr txBox="1"/>
          <p:nvPr>
            <p:ph hasCustomPrompt="1" idx="2" type="title"/>
          </p:nvPr>
        </p:nvSpPr>
        <p:spPr>
          <a:xfrm>
            <a:off x="2270275" y="668350"/>
            <a:ext cx="1139400" cy="122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2000"/>
              <a:buNone/>
              <a:defRPr b="1" sz="10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7" name="Google Shape;127;p3"/>
          <p:cNvSpPr txBox="1"/>
          <p:nvPr>
            <p:ph idx="1" type="subTitle"/>
          </p:nvPr>
        </p:nvSpPr>
        <p:spPr>
          <a:xfrm>
            <a:off x="713225" y="3704475"/>
            <a:ext cx="4042200" cy="55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28" name="Google Shape;128;p3"/>
          <p:cNvGrpSpPr/>
          <p:nvPr/>
        </p:nvGrpSpPr>
        <p:grpSpPr>
          <a:xfrm>
            <a:off x="5103831" y="1658685"/>
            <a:ext cx="3195949" cy="2587369"/>
            <a:chOff x="1088350" y="1719925"/>
            <a:chExt cx="1270250" cy="1028366"/>
          </a:xfrm>
        </p:grpSpPr>
        <p:sp>
          <p:nvSpPr>
            <p:cNvPr id="129" name="Google Shape;129;p3"/>
            <p:cNvSpPr/>
            <p:nvPr/>
          </p:nvSpPr>
          <p:spPr>
            <a:xfrm>
              <a:off x="1099398" y="1724343"/>
              <a:ext cx="1259152" cy="1023948"/>
            </a:xfrm>
            <a:custGeom>
              <a:rect b="b" l="l" r="r" t="t"/>
              <a:pathLst>
                <a:path extrusionOk="0" h="41040" w="50467">
                  <a:moveTo>
                    <a:pt x="50467" y="31750"/>
                  </a:moveTo>
                  <a:lnTo>
                    <a:pt x="50467" y="35904"/>
                  </a:lnTo>
                  <a:lnTo>
                    <a:pt x="42752" y="35904"/>
                  </a:lnTo>
                  <a:lnTo>
                    <a:pt x="42752" y="40081"/>
                  </a:lnTo>
                  <a:lnTo>
                    <a:pt x="24994" y="40081"/>
                  </a:lnTo>
                  <a:lnTo>
                    <a:pt x="24994" y="40013"/>
                  </a:lnTo>
                  <a:cubicBezTo>
                    <a:pt x="22894" y="40538"/>
                    <a:pt x="20109" y="40857"/>
                    <a:pt x="16366" y="40789"/>
                  </a:cubicBezTo>
                  <a:cubicBezTo>
                    <a:pt x="1096" y="41040"/>
                    <a:pt x="1484" y="34968"/>
                    <a:pt x="1484" y="34968"/>
                  </a:cubicBezTo>
                  <a:cubicBezTo>
                    <a:pt x="0" y="22004"/>
                    <a:pt x="8765" y="12577"/>
                    <a:pt x="11983" y="9564"/>
                  </a:cubicBezTo>
                  <a:cubicBezTo>
                    <a:pt x="11915" y="9473"/>
                    <a:pt x="11869" y="9336"/>
                    <a:pt x="11869" y="9199"/>
                  </a:cubicBezTo>
                  <a:cubicBezTo>
                    <a:pt x="11869" y="9062"/>
                    <a:pt x="11915" y="8948"/>
                    <a:pt x="12006" y="8833"/>
                  </a:cubicBezTo>
                  <a:cubicBezTo>
                    <a:pt x="11961" y="8765"/>
                    <a:pt x="11938" y="8697"/>
                    <a:pt x="11938" y="8605"/>
                  </a:cubicBezTo>
                  <a:cubicBezTo>
                    <a:pt x="11915" y="8308"/>
                    <a:pt x="12120" y="8012"/>
                    <a:pt x="12417" y="7943"/>
                  </a:cubicBezTo>
                  <a:lnTo>
                    <a:pt x="8605" y="1415"/>
                  </a:lnTo>
                  <a:cubicBezTo>
                    <a:pt x="8971" y="662"/>
                    <a:pt x="10020" y="867"/>
                    <a:pt x="11869" y="1073"/>
                  </a:cubicBezTo>
                  <a:cubicBezTo>
                    <a:pt x="11869" y="1073"/>
                    <a:pt x="11892" y="1073"/>
                    <a:pt x="11892" y="1073"/>
                  </a:cubicBezTo>
                  <a:cubicBezTo>
                    <a:pt x="12029" y="1096"/>
                    <a:pt x="12166" y="1119"/>
                    <a:pt x="12303" y="1119"/>
                  </a:cubicBezTo>
                  <a:cubicBezTo>
                    <a:pt x="12440" y="1141"/>
                    <a:pt x="12600" y="1164"/>
                    <a:pt x="12737" y="1164"/>
                  </a:cubicBezTo>
                  <a:cubicBezTo>
                    <a:pt x="12828" y="1187"/>
                    <a:pt x="12896" y="1187"/>
                    <a:pt x="12965" y="1187"/>
                  </a:cubicBezTo>
                  <a:cubicBezTo>
                    <a:pt x="13056" y="1187"/>
                    <a:pt x="13148" y="1187"/>
                    <a:pt x="13239" y="1187"/>
                  </a:cubicBezTo>
                  <a:cubicBezTo>
                    <a:pt x="13330" y="1187"/>
                    <a:pt x="13421" y="1187"/>
                    <a:pt x="13513" y="1187"/>
                  </a:cubicBezTo>
                  <a:cubicBezTo>
                    <a:pt x="13718" y="1164"/>
                    <a:pt x="13901" y="1141"/>
                    <a:pt x="14083" y="1096"/>
                  </a:cubicBezTo>
                  <a:cubicBezTo>
                    <a:pt x="14175" y="1073"/>
                    <a:pt x="14266" y="1050"/>
                    <a:pt x="14357" y="1027"/>
                  </a:cubicBezTo>
                  <a:cubicBezTo>
                    <a:pt x="15019" y="845"/>
                    <a:pt x="15521" y="525"/>
                    <a:pt x="15841" y="251"/>
                  </a:cubicBezTo>
                  <a:cubicBezTo>
                    <a:pt x="16161" y="0"/>
                    <a:pt x="16571" y="0"/>
                    <a:pt x="16868" y="251"/>
                  </a:cubicBezTo>
                  <a:cubicBezTo>
                    <a:pt x="17142" y="479"/>
                    <a:pt x="17507" y="731"/>
                    <a:pt x="18009" y="913"/>
                  </a:cubicBezTo>
                  <a:cubicBezTo>
                    <a:pt x="18055" y="936"/>
                    <a:pt x="18101" y="959"/>
                    <a:pt x="18169" y="959"/>
                  </a:cubicBezTo>
                  <a:cubicBezTo>
                    <a:pt x="18283" y="1004"/>
                    <a:pt x="18397" y="1050"/>
                    <a:pt x="18512" y="1073"/>
                  </a:cubicBezTo>
                  <a:cubicBezTo>
                    <a:pt x="18763" y="1119"/>
                    <a:pt x="19014" y="1164"/>
                    <a:pt x="19310" y="1187"/>
                  </a:cubicBezTo>
                  <a:cubicBezTo>
                    <a:pt x="19310" y="1187"/>
                    <a:pt x="19310" y="1187"/>
                    <a:pt x="19310" y="1187"/>
                  </a:cubicBezTo>
                  <a:cubicBezTo>
                    <a:pt x="19447" y="1187"/>
                    <a:pt x="19607" y="1187"/>
                    <a:pt x="19744" y="1187"/>
                  </a:cubicBezTo>
                  <a:cubicBezTo>
                    <a:pt x="19813" y="1187"/>
                    <a:pt x="19904" y="1187"/>
                    <a:pt x="19972" y="1164"/>
                  </a:cubicBezTo>
                  <a:cubicBezTo>
                    <a:pt x="20178" y="1141"/>
                    <a:pt x="20383" y="1119"/>
                    <a:pt x="20589" y="1119"/>
                  </a:cubicBezTo>
                  <a:cubicBezTo>
                    <a:pt x="20748" y="1096"/>
                    <a:pt x="20908" y="1073"/>
                    <a:pt x="21045" y="1050"/>
                  </a:cubicBezTo>
                  <a:lnTo>
                    <a:pt x="21136" y="1050"/>
                  </a:lnTo>
                  <a:cubicBezTo>
                    <a:pt x="21433" y="1004"/>
                    <a:pt x="21707" y="982"/>
                    <a:pt x="21981" y="936"/>
                  </a:cubicBezTo>
                  <a:cubicBezTo>
                    <a:pt x="22209" y="913"/>
                    <a:pt x="22437" y="890"/>
                    <a:pt x="22643" y="890"/>
                  </a:cubicBezTo>
                  <a:cubicBezTo>
                    <a:pt x="23419" y="845"/>
                    <a:pt x="23898" y="936"/>
                    <a:pt x="24127" y="1415"/>
                  </a:cubicBezTo>
                  <a:lnTo>
                    <a:pt x="20589" y="7464"/>
                  </a:lnTo>
                  <a:cubicBezTo>
                    <a:pt x="20748" y="7555"/>
                    <a:pt x="20863" y="7738"/>
                    <a:pt x="20885" y="7943"/>
                  </a:cubicBezTo>
                  <a:cubicBezTo>
                    <a:pt x="20908" y="8308"/>
                    <a:pt x="20634" y="8628"/>
                    <a:pt x="20292" y="8651"/>
                  </a:cubicBezTo>
                  <a:lnTo>
                    <a:pt x="19881" y="8674"/>
                  </a:lnTo>
                  <a:lnTo>
                    <a:pt x="19858" y="8697"/>
                  </a:lnTo>
                  <a:lnTo>
                    <a:pt x="20201" y="8719"/>
                  </a:lnTo>
                  <a:cubicBezTo>
                    <a:pt x="20566" y="8719"/>
                    <a:pt x="20840" y="9016"/>
                    <a:pt x="20840" y="9381"/>
                  </a:cubicBezTo>
                  <a:cubicBezTo>
                    <a:pt x="20840" y="9473"/>
                    <a:pt x="20817" y="9541"/>
                    <a:pt x="20794" y="9632"/>
                  </a:cubicBezTo>
                  <a:cubicBezTo>
                    <a:pt x="23396" y="12052"/>
                    <a:pt x="29422" y="18534"/>
                    <a:pt x="31020" y="27596"/>
                  </a:cubicBezTo>
                  <a:lnTo>
                    <a:pt x="47751" y="27596"/>
                  </a:lnTo>
                  <a:lnTo>
                    <a:pt x="47751" y="31750"/>
                  </a:lnTo>
                  <a:lnTo>
                    <a:pt x="31408" y="31750"/>
                  </a:lnTo>
                  <a:cubicBezTo>
                    <a:pt x="31408" y="32800"/>
                    <a:pt x="31362" y="33873"/>
                    <a:pt x="31248" y="34968"/>
                  </a:cubicBezTo>
                  <a:cubicBezTo>
                    <a:pt x="31248" y="34968"/>
                    <a:pt x="31271" y="35334"/>
                    <a:pt x="31065" y="35904"/>
                  </a:cubicBezTo>
                  <a:lnTo>
                    <a:pt x="32709" y="35904"/>
                  </a:lnTo>
                  <a:lnTo>
                    <a:pt x="32709" y="31750"/>
                  </a:lnTo>
                  <a:close/>
                </a:path>
              </a:pathLst>
            </a:custGeom>
            <a:solidFill>
              <a:srgbClr val="FFFFFF"/>
            </a:solidFill>
            <a:ln cap="flat" cmpd="sng" w="2286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088350" y="1918525"/>
              <a:ext cx="834875" cy="825725"/>
            </a:xfrm>
            <a:custGeom>
              <a:rect b="b" l="l" r="r" t="t"/>
              <a:pathLst>
                <a:path extrusionOk="0" h="33029" w="33395">
                  <a:moveTo>
                    <a:pt x="16686" y="274"/>
                  </a:moveTo>
                  <a:lnTo>
                    <a:pt x="13582" y="0"/>
                  </a:lnTo>
                  <a:lnTo>
                    <a:pt x="13582" y="571"/>
                  </a:lnTo>
                  <a:lnTo>
                    <a:pt x="13490" y="571"/>
                  </a:lnTo>
                  <a:cubicBezTo>
                    <a:pt x="13490" y="571"/>
                    <a:pt x="1" y="11162"/>
                    <a:pt x="1827" y="26957"/>
                  </a:cubicBezTo>
                  <a:lnTo>
                    <a:pt x="1827" y="26957"/>
                  </a:lnTo>
                  <a:cubicBezTo>
                    <a:pt x="1827" y="26957"/>
                    <a:pt x="1439" y="33028"/>
                    <a:pt x="16686" y="32800"/>
                  </a:cubicBezTo>
                  <a:lnTo>
                    <a:pt x="16686" y="32800"/>
                  </a:lnTo>
                  <a:cubicBezTo>
                    <a:pt x="31956" y="33028"/>
                    <a:pt x="31568" y="26957"/>
                    <a:pt x="31568" y="26957"/>
                  </a:cubicBezTo>
                  <a:lnTo>
                    <a:pt x="31568" y="26957"/>
                  </a:lnTo>
                  <a:cubicBezTo>
                    <a:pt x="33394" y="11162"/>
                    <a:pt x="19904" y="571"/>
                    <a:pt x="19904" y="571"/>
                  </a:cubicBezTo>
                  <a:lnTo>
                    <a:pt x="19904" y="571"/>
                  </a:lnTo>
                  <a:lnTo>
                    <a:pt x="19813" y="571"/>
                  </a:lnTo>
                  <a:lnTo>
                    <a:pt x="19813" y="0"/>
                  </a:ln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312050" y="1719925"/>
              <a:ext cx="387475" cy="307025"/>
            </a:xfrm>
            <a:custGeom>
              <a:rect b="b" l="l" r="r" t="t"/>
              <a:pathLst>
                <a:path extrusionOk="0" h="12281" w="15499">
                  <a:moveTo>
                    <a:pt x="7236" y="206"/>
                  </a:moveTo>
                  <a:cubicBezTo>
                    <a:pt x="6665" y="663"/>
                    <a:pt x="5638" y="1256"/>
                    <a:pt x="4132" y="1119"/>
                  </a:cubicBezTo>
                  <a:lnTo>
                    <a:pt x="4132" y="1119"/>
                  </a:lnTo>
                  <a:cubicBezTo>
                    <a:pt x="1735" y="891"/>
                    <a:pt x="411" y="480"/>
                    <a:pt x="0" y="1370"/>
                  </a:cubicBezTo>
                  <a:lnTo>
                    <a:pt x="0" y="1370"/>
                  </a:lnTo>
                  <a:lnTo>
                    <a:pt x="4930" y="9839"/>
                  </a:lnTo>
                  <a:lnTo>
                    <a:pt x="7738" y="12281"/>
                  </a:lnTo>
                  <a:lnTo>
                    <a:pt x="10568" y="9839"/>
                  </a:lnTo>
                  <a:lnTo>
                    <a:pt x="15499" y="1370"/>
                  </a:lnTo>
                  <a:cubicBezTo>
                    <a:pt x="15088" y="480"/>
                    <a:pt x="13764" y="891"/>
                    <a:pt x="11367" y="1119"/>
                  </a:cubicBezTo>
                  <a:lnTo>
                    <a:pt x="11367" y="1119"/>
                  </a:lnTo>
                  <a:cubicBezTo>
                    <a:pt x="9861" y="1256"/>
                    <a:pt x="8834" y="663"/>
                    <a:pt x="8263" y="206"/>
                  </a:cubicBezTo>
                  <a:lnTo>
                    <a:pt x="8263" y="206"/>
                  </a:lnTo>
                  <a:cubicBezTo>
                    <a:pt x="8103" y="69"/>
                    <a:pt x="7921" y="1"/>
                    <a:pt x="7738" y="1"/>
                  </a:cubicBezTo>
                  <a:lnTo>
                    <a:pt x="7738" y="1"/>
                  </a:lnTo>
                  <a:cubicBezTo>
                    <a:pt x="7578" y="1"/>
                    <a:pt x="7396" y="69"/>
                    <a:pt x="7236" y="206"/>
                  </a:cubicBezTo>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378800" y="2136500"/>
              <a:ext cx="253975" cy="410300"/>
            </a:xfrm>
            <a:custGeom>
              <a:rect b="b" l="l" r="r" t="t"/>
              <a:pathLst>
                <a:path extrusionOk="0" h="16412" w="10159">
                  <a:moveTo>
                    <a:pt x="4338" y="0"/>
                  </a:moveTo>
                  <a:lnTo>
                    <a:pt x="4338" y="1940"/>
                  </a:lnTo>
                  <a:cubicBezTo>
                    <a:pt x="1576" y="2237"/>
                    <a:pt x="229" y="3835"/>
                    <a:pt x="229" y="5684"/>
                  </a:cubicBezTo>
                  <a:lnTo>
                    <a:pt x="229" y="5684"/>
                  </a:lnTo>
                  <a:cubicBezTo>
                    <a:pt x="229" y="8195"/>
                    <a:pt x="2397" y="8834"/>
                    <a:pt x="4338" y="9313"/>
                  </a:cubicBezTo>
                  <a:lnTo>
                    <a:pt x="4338" y="9313"/>
                  </a:lnTo>
                  <a:lnTo>
                    <a:pt x="4338" y="12212"/>
                  </a:lnTo>
                  <a:cubicBezTo>
                    <a:pt x="3082" y="12098"/>
                    <a:pt x="1827" y="11618"/>
                    <a:pt x="959" y="10979"/>
                  </a:cubicBezTo>
                  <a:lnTo>
                    <a:pt x="959" y="10979"/>
                  </a:lnTo>
                  <a:lnTo>
                    <a:pt x="1" y="13102"/>
                  </a:lnTo>
                  <a:cubicBezTo>
                    <a:pt x="959" y="13855"/>
                    <a:pt x="2626" y="14403"/>
                    <a:pt x="4338" y="14517"/>
                  </a:cubicBezTo>
                  <a:lnTo>
                    <a:pt x="4338" y="14517"/>
                  </a:lnTo>
                  <a:lnTo>
                    <a:pt x="4338" y="16412"/>
                  </a:lnTo>
                  <a:lnTo>
                    <a:pt x="6095" y="16412"/>
                  </a:lnTo>
                  <a:lnTo>
                    <a:pt x="6095" y="14449"/>
                  </a:lnTo>
                  <a:cubicBezTo>
                    <a:pt x="8834" y="14129"/>
                    <a:pt x="10158" y="12554"/>
                    <a:pt x="10158" y="10728"/>
                  </a:cubicBezTo>
                  <a:lnTo>
                    <a:pt x="10158" y="10728"/>
                  </a:lnTo>
                  <a:cubicBezTo>
                    <a:pt x="10158" y="8263"/>
                    <a:pt x="8035" y="7624"/>
                    <a:pt x="6095" y="7167"/>
                  </a:cubicBezTo>
                  <a:lnTo>
                    <a:pt x="6095" y="7167"/>
                  </a:lnTo>
                  <a:lnTo>
                    <a:pt x="6095" y="4200"/>
                  </a:lnTo>
                  <a:cubicBezTo>
                    <a:pt x="6963" y="4314"/>
                    <a:pt x="7876" y="4611"/>
                    <a:pt x="8766" y="5113"/>
                  </a:cubicBezTo>
                  <a:lnTo>
                    <a:pt x="8766" y="5113"/>
                  </a:lnTo>
                  <a:lnTo>
                    <a:pt x="9633" y="2968"/>
                  </a:lnTo>
                  <a:cubicBezTo>
                    <a:pt x="8674" y="2351"/>
                    <a:pt x="7396" y="2009"/>
                    <a:pt x="6095" y="1895"/>
                  </a:cubicBezTo>
                  <a:lnTo>
                    <a:pt x="6095" y="1895"/>
                  </a:lnTo>
                  <a:lnTo>
                    <a:pt x="6095" y="0"/>
                  </a:lnTo>
                  <a:close/>
                  <a:moveTo>
                    <a:pt x="3059" y="5547"/>
                  </a:moveTo>
                  <a:cubicBezTo>
                    <a:pt x="3059" y="4976"/>
                    <a:pt x="3425" y="4474"/>
                    <a:pt x="4338" y="4246"/>
                  </a:cubicBezTo>
                  <a:lnTo>
                    <a:pt x="4338" y="4246"/>
                  </a:lnTo>
                  <a:lnTo>
                    <a:pt x="4338" y="6734"/>
                  </a:lnTo>
                  <a:cubicBezTo>
                    <a:pt x="3584" y="6483"/>
                    <a:pt x="3059" y="6163"/>
                    <a:pt x="3059" y="5547"/>
                  </a:cubicBezTo>
                  <a:close/>
                  <a:moveTo>
                    <a:pt x="6095" y="9747"/>
                  </a:moveTo>
                  <a:cubicBezTo>
                    <a:pt x="6848" y="9998"/>
                    <a:pt x="7351" y="10340"/>
                    <a:pt x="7351" y="10956"/>
                  </a:cubicBezTo>
                  <a:lnTo>
                    <a:pt x="7351" y="10956"/>
                  </a:lnTo>
                  <a:cubicBezTo>
                    <a:pt x="7351" y="11504"/>
                    <a:pt x="6963" y="11961"/>
                    <a:pt x="6095" y="12143"/>
                  </a:cubicBezTo>
                  <a:lnTo>
                    <a:pt x="6095" y="12143"/>
                  </a:lnTo>
                  <a:close/>
                </a:path>
              </a:pathLst>
            </a:custGeom>
            <a:solidFill>
              <a:srgbClr val="404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393650" y="1744475"/>
              <a:ext cx="77625" cy="174075"/>
            </a:xfrm>
            <a:custGeom>
              <a:rect b="b" l="l" r="r" t="t"/>
              <a:pathLst>
                <a:path extrusionOk="0" h="6963" w="3105">
                  <a:moveTo>
                    <a:pt x="868" y="137"/>
                  </a:moveTo>
                  <a:cubicBezTo>
                    <a:pt x="571" y="114"/>
                    <a:pt x="274" y="69"/>
                    <a:pt x="0" y="46"/>
                  </a:cubicBezTo>
                  <a:lnTo>
                    <a:pt x="0" y="46"/>
                  </a:lnTo>
                  <a:lnTo>
                    <a:pt x="3104" y="6962"/>
                  </a:lnTo>
                  <a:lnTo>
                    <a:pt x="2488" y="0"/>
                  </a:lnTo>
                  <a:cubicBezTo>
                    <a:pt x="2032" y="137"/>
                    <a:pt x="1484" y="206"/>
                    <a:pt x="868" y="137"/>
                  </a:cubicBezTo>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393650" y="1744475"/>
              <a:ext cx="77625" cy="174075"/>
            </a:xfrm>
            <a:custGeom>
              <a:rect b="b" l="l" r="r" t="t"/>
              <a:pathLst>
                <a:path extrusionOk="0" h="6963" w="3105">
                  <a:moveTo>
                    <a:pt x="868" y="137"/>
                  </a:moveTo>
                  <a:cubicBezTo>
                    <a:pt x="571" y="114"/>
                    <a:pt x="274" y="69"/>
                    <a:pt x="0" y="46"/>
                  </a:cubicBezTo>
                  <a:lnTo>
                    <a:pt x="0" y="46"/>
                  </a:lnTo>
                  <a:lnTo>
                    <a:pt x="3104" y="6962"/>
                  </a:lnTo>
                  <a:lnTo>
                    <a:pt x="2488" y="0"/>
                  </a:lnTo>
                  <a:cubicBezTo>
                    <a:pt x="2032" y="137"/>
                    <a:pt x="1484" y="206"/>
                    <a:pt x="868" y="137"/>
                  </a:cubicBezTo>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515200" y="1740475"/>
              <a:ext cx="147800" cy="192325"/>
            </a:xfrm>
            <a:custGeom>
              <a:rect b="b" l="l" r="r" t="t"/>
              <a:pathLst>
                <a:path extrusionOk="0" h="7693" w="5912">
                  <a:moveTo>
                    <a:pt x="3241" y="297"/>
                  </a:moveTo>
                  <a:cubicBezTo>
                    <a:pt x="2442" y="366"/>
                    <a:pt x="1803" y="252"/>
                    <a:pt x="1255" y="46"/>
                  </a:cubicBezTo>
                  <a:lnTo>
                    <a:pt x="1255" y="46"/>
                  </a:lnTo>
                  <a:lnTo>
                    <a:pt x="0" y="7122"/>
                  </a:lnTo>
                  <a:lnTo>
                    <a:pt x="1073" y="7693"/>
                  </a:lnTo>
                  <a:lnTo>
                    <a:pt x="5912" y="1"/>
                  </a:lnTo>
                  <a:cubicBezTo>
                    <a:pt x="5250" y="46"/>
                    <a:pt x="4360" y="183"/>
                    <a:pt x="3241" y="297"/>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515200" y="1740475"/>
              <a:ext cx="147800" cy="192325"/>
            </a:xfrm>
            <a:custGeom>
              <a:rect b="b" l="l" r="r" t="t"/>
              <a:pathLst>
                <a:path extrusionOk="0" h="7693" w="5912">
                  <a:moveTo>
                    <a:pt x="3241" y="297"/>
                  </a:moveTo>
                  <a:cubicBezTo>
                    <a:pt x="2442" y="366"/>
                    <a:pt x="1803" y="252"/>
                    <a:pt x="1255" y="46"/>
                  </a:cubicBezTo>
                  <a:lnTo>
                    <a:pt x="1255" y="46"/>
                  </a:lnTo>
                  <a:lnTo>
                    <a:pt x="0" y="7122"/>
                  </a:lnTo>
                  <a:lnTo>
                    <a:pt x="1073" y="7693"/>
                  </a:lnTo>
                  <a:lnTo>
                    <a:pt x="5912" y="1"/>
                  </a:lnTo>
                  <a:cubicBezTo>
                    <a:pt x="5250" y="46"/>
                    <a:pt x="4360" y="183"/>
                    <a:pt x="3241" y="297"/>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1394775" y="1902525"/>
              <a:ext cx="224875" cy="46250"/>
            </a:xfrm>
            <a:custGeom>
              <a:rect b="b" l="l" r="r" t="t"/>
              <a:pathLst>
                <a:path extrusionOk="0" h="1850" w="8995">
                  <a:moveTo>
                    <a:pt x="8264" y="1"/>
                  </a:moveTo>
                  <a:lnTo>
                    <a:pt x="617" y="572"/>
                  </a:lnTo>
                  <a:cubicBezTo>
                    <a:pt x="252" y="594"/>
                    <a:pt x="1" y="891"/>
                    <a:pt x="24" y="1256"/>
                  </a:cubicBezTo>
                  <a:lnTo>
                    <a:pt x="24" y="1256"/>
                  </a:lnTo>
                  <a:cubicBezTo>
                    <a:pt x="47" y="1599"/>
                    <a:pt x="320" y="1850"/>
                    <a:pt x="663" y="1850"/>
                  </a:cubicBezTo>
                  <a:lnTo>
                    <a:pt x="663" y="1850"/>
                  </a:lnTo>
                  <a:cubicBezTo>
                    <a:pt x="686" y="1850"/>
                    <a:pt x="708" y="1850"/>
                    <a:pt x="708" y="1850"/>
                  </a:cubicBezTo>
                  <a:lnTo>
                    <a:pt x="708" y="1850"/>
                  </a:lnTo>
                  <a:lnTo>
                    <a:pt x="8355" y="1279"/>
                  </a:lnTo>
                  <a:cubicBezTo>
                    <a:pt x="8720" y="1256"/>
                    <a:pt x="8994" y="960"/>
                    <a:pt x="8971" y="594"/>
                  </a:cubicBezTo>
                  <a:lnTo>
                    <a:pt x="8971" y="594"/>
                  </a:lnTo>
                  <a:cubicBezTo>
                    <a:pt x="8926" y="252"/>
                    <a:pt x="8652" y="1"/>
                    <a:pt x="8309" y="1"/>
                  </a:cubicBezTo>
                  <a:lnTo>
                    <a:pt x="8309" y="1"/>
                  </a:lnTo>
                  <a:cubicBezTo>
                    <a:pt x="8309" y="1"/>
                    <a:pt x="8286" y="1"/>
                    <a:pt x="8264" y="1"/>
                  </a:cubicBezTo>
                </a:path>
              </a:pathLst>
            </a:custGeom>
            <a:solidFill>
              <a:srgbClr val="404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393650" y="1932775"/>
              <a:ext cx="224275" cy="35975"/>
            </a:xfrm>
            <a:custGeom>
              <a:rect b="b" l="l" r="r" t="t"/>
              <a:pathLst>
                <a:path extrusionOk="0" h="1439" w="8971">
                  <a:moveTo>
                    <a:pt x="639" y="1"/>
                  </a:moveTo>
                  <a:cubicBezTo>
                    <a:pt x="297" y="1"/>
                    <a:pt x="0" y="275"/>
                    <a:pt x="0" y="640"/>
                  </a:cubicBezTo>
                  <a:lnTo>
                    <a:pt x="0" y="640"/>
                  </a:lnTo>
                  <a:cubicBezTo>
                    <a:pt x="0" y="982"/>
                    <a:pt x="274" y="1279"/>
                    <a:pt x="639" y="1302"/>
                  </a:cubicBezTo>
                  <a:lnTo>
                    <a:pt x="639" y="1302"/>
                  </a:lnTo>
                  <a:lnTo>
                    <a:pt x="8309" y="1439"/>
                  </a:lnTo>
                  <a:lnTo>
                    <a:pt x="8309" y="1439"/>
                  </a:lnTo>
                  <a:cubicBezTo>
                    <a:pt x="8674" y="1439"/>
                    <a:pt x="8971" y="1165"/>
                    <a:pt x="8971" y="800"/>
                  </a:cubicBezTo>
                  <a:lnTo>
                    <a:pt x="8971" y="800"/>
                  </a:lnTo>
                  <a:cubicBezTo>
                    <a:pt x="8971" y="457"/>
                    <a:pt x="8697" y="160"/>
                    <a:pt x="8331" y="138"/>
                  </a:cubicBezTo>
                  <a:lnTo>
                    <a:pt x="8331" y="138"/>
                  </a:lnTo>
                  <a:lnTo>
                    <a:pt x="662" y="1"/>
                  </a:lnTo>
                  <a:close/>
                </a:path>
              </a:pathLst>
            </a:custGeom>
            <a:solidFill>
              <a:srgbClr val="404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721750" y="2616400"/>
              <a:ext cx="443975" cy="103875"/>
            </a:xfrm>
            <a:custGeom>
              <a:rect b="b" l="l" r="r" t="t"/>
              <a:pathLst>
                <a:path extrusionOk="0" h="4155" w="17759">
                  <a:moveTo>
                    <a:pt x="1" y="4155"/>
                  </a:moveTo>
                  <a:lnTo>
                    <a:pt x="17759" y="4155"/>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721750" y="2616400"/>
              <a:ext cx="443975" cy="14850"/>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758850" y="2616400"/>
              <a:ext cx="19425" cy="103875"/>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817625" y="2616400"/>
              <a:ext cx="19425" cy="103875"/>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875825" y="2616400"/>
              <a:ext cx="19425" cy="103875"/>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934025" y="2616400"/>
              <a:ext cx="19425" cy="103875"/>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992225" y="2616400"/>
              <a:ext cx="19450" cy="103875"/>
            </a:xfrm>
            <a:custGeom>
              <a:rect b="b" l="l" r="r" t="t"/>
              <a:pathLst>
                <a:path extrusionOk="0" h="4155" w="778">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050450" y="2616400"/>
              <a:ext cx="19425" cy="103875"/>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109225" y="2616400"/>
              <a:ext cx="18850" cy="103875"/>
            </a:xfrm>
            <a:custGeom>
              <a:rect b="b" l="l" r="r" t="t"/>
              <a:pathLst>
                <a:path extrusionOk="0" h="4155" w="754">
                  <a:moveTo>
                    <a:pt x="753" y="4155"/>
                  </a:moveTo>
                  <a:lnTo>
                    <a:pt x="0" y="4155"/>
                  </a:lnTo>
                  <a:lnTo>
                    <a:pt x="0" y="0"/>
                  </a:lnTo>
                  <a:lnTo>
                    <a:pt x="753"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892950" y="2616400"/>
              <a:ext cx="243100" cy="103875"/>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074400" y="2616400"/>
              <a:ext cx="61650" cy="103875"/>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914625" y="2512550"/>
              <a:ext cx="443975" cy="103875"/>
            </a:xfrm>
            <a:custGeom>
              <a:rect b="b" l="l" r="r" t="t"/>
              <a:pathLst>
                <a:path extrusionOk="0" h="4155" w="17759">
                  <a:moveTo>
                    <a:pt x="1" y="4154"/>
                  </a:moveTo>
                  <a:lnTo>
                    <a:pt x="17759" y="4154"/>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1914625" y="2512550"/>
              <a:ext cx="443975" cy="14850"/>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951725" y="2512550"/>
              <a:ext cx="19425" cy="103875"/>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010500" y="2512550"/>
              <a:ext cx="18850" cy="103875"/>
            </a:xfrm>
            <a:custGeom>
              <a:rect b="b" l="l" r="r" t="t"/>
              <a:pathLst>
                <a:path extrusionOk="0" h="4155" w="754">
                  <a:moveTo>
                    <a:pt x="754" y="4154"/>
                  </a:moveTo>
                  <a:lnTo>
                    <a:pt x="0" y="4154"/>
                  </a:lnTo>
                  <a:lnTo>
                    <a:pt x="0" y="0"/>
                  </a:lnTo>
                  <a:lnTo>
                    <a:pt x="754"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20687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1269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1851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243325" y="2512550"/>
              <a:ext cx="19425" cy="103875"/>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302100" y="2512550"/>
              <a:ext cx="18850" cy="103875"/>
            </a:xfrm>
            <a:custGeom>
              <a:rect b="b" l="l" r="r" t="t"/>
              <a:pathLst>
                <a:path extrusionOk="0" h="4155" w="754">
                  <a:moveTo>
                    <a:pt x="753" y="4154"/>
                  </a:moveTo>
                  <a:lnTo>
                    <a:pt x="0" y="4154"/>
                  </a:lnTo>
                  <a:lnTo>
                    <a:pt x="0" y="0"/>
                  </a:lnTo>
                  <a:lnTo>
                    <a:pt x="753"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2085825" y="2512550"/>
              <a:ext cx="243100" cy="103875"/>
            </a:xfrm>
            <a:custGeom>
              <a:rect b="b" l="l" r="r" t="t"/>
              <a:pathLst>
                <a:path extrusionOk="0" h="4155" w="9724">
                  <a:moveTo>
                    <a:pt x="9724" y="4154"/>
                  </a:moveTo>
                  <a:lnTo>
                    <a:pt x="0" y="4154"/>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267275" y="2512550"/>
              <a:ext cx="61650" cy="103875"/>
            </a:xfrm>
            <a:custGeom>
              <a:rect b="b" l="l" r="r" t="t"/>
              <a:pathLst>
                <a:path extrusionOk="0" h="4155" w="2466">
                  <a:moveTo>
                    <a:pt x="2466" y="4154"/>
                  </a:moveTo>
                  <a:lnTo>
                    <a:pt x="1" y="4154"/>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846725" y="2408675"/>
              <a:ext cx="443975" cy="103900"/>
            </a:xfrm>
            <a:custGeom>
              <a:rect b="b" l="l" r="r" t="t"/>
              <a:pathLst>
                <a:path extrusionOk="0" h="4156" w="17759">
                  <a:moveTo>
                    <a:pt x="1" y="4155"/>
                  </a:moveTo>
                  <a:lnTo>
                    <a:pt x="17759" y="4155"/>
                  </a:lnTo>
                  <a:lnTo>
                    <a:pt x="17759" y="1"/>
                  </a:lnTo>
                  <a:lnTo>
                    <a:pt x="1" y="1"/>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846725" y="2408675"/>
              <a:ext cx="443975" cy="14875"/>
            </a:xfrm>
            <a:custGeom>
              <a:rect b="b" l="l" r="r" t="t"/>
              <a:pathLst>
                <a:path extrusionOk="0" h="595" w="17759">
                  <a:moveTo>
                    <a:pt x="1" y="1"/>
                  </a:moveTo>
                  <a:lnTo>
                    <a:pt x="1" y="594"/>
                  </a:lnTo>
                  <a:lnTo>
                    <a:pt x="17759" y="594"/>
                  </a:lnTo>
                  <a:lnTo>
                    <a:pt x="17759" y="1"/>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883825"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942600" y="2408675"/>
              <a:ext cx="18850" cy="103900"/>
            </a:xfrm>
            <a:custGeom>
              <a:rect b="b" l="l" r="r" t="t"/>
              <a:pathLst>
                <a:path extrusionOk="0" h="4156" w="754">
                  <a:moveTo>
                    <a:pt x="753" y="4155"/>
                  </a:moveTo>
                  <a:lnTo>
                    <a:pt x="0" y="4155"/>
                  </a:lnTo>
                  <a:lnTo>
                    <a:pt x="0" y="1"/>
                  </a:lnTo>
                  <a:lnTo>
                    <a:pt x="753"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000800"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590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1172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1754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3625"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017925" y="2408675"/>
              <a:ext cx="243100" cy="103900"/>
            </a:xfrm>
            <a:custGeom>
              <a:rect b="b" l="l" r="r" t="t"/>
              <a:pathLst>
                <a:path extrusionOk="0" h="4156" w="9724">
                  <a:moveTo>
                    <a:pt x="9724" y="4155"/>
                  </a:moveTo>
                  <a:lnTo>
                    <a:pt x="0" y="4155"/>
                  </a:lnTo>
                  <a:lnTo>
                    <a:pt x="0" y="1"/>
                  </a:lnTo>
                  <a:lnTo>
                    <a:pt x="9724"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198800" y="2408675"/>
              <a:ext cx="62225" cy="103900"/>
            </a:xfrm>
            <a:custGeom>
              <a:rect b="b" l="l" r="r" t="t"/>
              <a:pathLst>
                <a:path extrusionOk="0" h="4156" w="2489">
                  <a:moveTo>
                    <a:pt x="2489" y="4155"/>
                  </a:moveTo>
                  <a:lnTo>
                    <a:pt x="1" y="4155"/>
                  </a:lnTo>
                  <a:lnTo>
                    <a:pt x="1" y="1"/>
                  </a:lnTo>
                  <a:lnTo>
                    <a:pt x="2489" y="1"/>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3"/>
          <p:cNvSpPr/>
          <p:nvPr/>
        </p:nvSpPr>
        <p:spPr>
          <a:xfrm>
            <a:off x="8064222" y="21191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741347" y="4454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5271922" y="6683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8119022" y="4454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586647" y="44763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BLANK_1_1_1_1_3">
    <p:spTree>
      <p:nvGrpSpPr>
        <p:cNvPr id="1407" name="Shape 1407"/>
        <p:cNvGrpSpPr/>
        <p:nvPr/>
      </p:nvGrpSpPr>
      <p:grpSpPr>
        <a:xfrm>
          <a:off x="0" y="0"/>
          <a:ext cx="0" cy="0"/>
          <a:chOff x="0" y="0"/>
          <a:chExt cx="0" cy="0"/>
        </a:xfrm>
      </p:grpSpPr>
      <p:grpSp>
        <p:nvGrpSpPr>
          <p:cNvPr id="1408" name="Google Shape;1408;p21"/>
          <p:cNvGrpSpPr/>
          <p:nvPr/>
        </p:nvGrpSpPr>
        <p:grpSpPr>
          <a:xfrm>
            <a:off x="-138170" y="-299471"/>
            <a:ext cx="9864554" cy="5548495"/>
            <a:chOff x="238125" y="822050"/>
            <a:chExt cx="7136850" cy="4051475"/>
          </a:xfrm>
        </p:grpSpPr>
        <p:sp>
          <p:nvSpPr>
            <p:cNvPr id="1409" name="Google Shape;1409;p21"/>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1"/>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1"/>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1"/>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1"/>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1"/>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1"/>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1"/>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1"/>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1"/>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1"/>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1"/>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1"/>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1"/>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1"/>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1"/>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1"/>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1"/>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1"/>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1"/>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1"/>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1"/>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1"/>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1"/>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1"/>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1"/>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1"/>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1"/>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1"/>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1"/>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1"/>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1"/>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1"/>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1"/>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21"/>
          <p:cNvSpPr/>
          <p:nvPr/>
        </p:nvSpPr>
        <p:spPr>
          <a:xfrm>
            <a:off x="713225" y="481150"/>
            <a:ext cx="7717500" cy="689400"/>
          </a:xfrm>
          <a:prstGeom prst="roundRect">
            <a:avLst>
              <a:gd fmla="val 16667" name="adj"/>
            </a:avLst>
          </a:prstGeom>
          <a:solidFill>
            <a:srgbClr val="FFBE00"/>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7" name="Google Shape;1447;p21"/>
          <p:cNvSpPr txBox="1"/>
          <p:nvPr>
            <p:ph type="title"/>
          </p:nvPr>
        </p:nvSpPr>
        <p:spPr>
          <a:xfrm>
            <a:off x="808150" y="1737600"/>
            <a:ext cx="18459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8" name="Google Shape;1448;p21"/>
          <p:cNvSpPr txBox="1"/>
          <p:nvPr>
            <p:ph idx="1" type="subTitle"/>
          </p:nvPr>
        </p:nvSpPr>
        <p:spPr>
          <a:xfrm>
            <a:off x="808184" y="2282825"/>
            <a:ext cx="184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9" name="Google Shape;1449;p21"/>
          <p:cNvSpPr txBox="1"/>
          <p:nvPr>
            <p:ph idx="2" type="title"/>
          </p:nvPr>
        </p:nvSpPr>
        <p:spPr>
          <a:xfrm>
            <a:off x="6489862" y="1740013"/>
            <a:ext cx="18459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0" name="Google Shape;1450;p21"/>
          <p:cNvSpPr txBox="1"/>
          <p:nvPr>
            <p:ph idx="3" type="subTitle"/>
          </p:nvPr>
        </p:nvSpPr>
        <p:spPr>
          <a:xfrm>
            <a:off x="6489897" y="2285238"/>
            <a:ext cx="184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1" name="Google Shape;1451;p21"/>
          <p:cNvSpPr txBox="1"/>
          <p:nvPr>
            <p:ph idx="4" type="title"/>
          </p:nvPr>
        </p:nvSpPr>
        <p:spPr>
          <a:xfrm>
            <a:off x="808138" y="3388438"/>
            <a:ext cx="18459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2" name="Google Shape;1452;p21"/>
          <p:cNvSpPr txBox="1"/>
          <p:nvPr>
            <p:ph idx="5" type="subTitle"/>
          </p:nvPr>
        </p:nvSpPr>
        <p:spPr>
          <a:xfrm>
            <a:off x="808154" y="3933413"/>
            <a:ext cx="184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3" name="Google Shape;1453;p21"/>
          <p:cNvSpPr txBox="1"/>
          <p:nvPr>
            <p:ph idx="6" type="title"/>
          </p:nvPr>
        </p:nvSpPr>
        <p:spPr>
          <a:xfrm>
            <a:off x="6489891" y="3388400"/>
            <a:ext cx="18459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4" name="Google Shape;1454;p21"/>
          <p:cNvSpPr txBox="1"/>
          <p:nvPr>
            <p:ph idx="7" type="subTitle"/>
          </p:nvPr>
        </p:nvSpPr>
        <p:spPr>
          <a:xfrm>
            <a:off x="6489900" y="3933400"/>
            <a:ext cx="184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5" name="Google Shape;1455;p21"/>
          <p:cNvSpPr txBox="1"/>
          <p:nvPr>
            <p:ph idx="8"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6" name="Google Shape;1456;p21"/>
          <p:cNvSpPr/>
          <p:nvPr/>
        </p:nvSpPr>
        <p:spPr>
          <a:xfrm>
            <a:off x="713200" y="3240325"/>
            <a:ext cx="2035800" cy="13260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1"/>
          <p:cNvSpPr/>
          <p:nvPr/>
        </p:nvSpPr>
        <p:spPr>
          <a:xfrm>
            <a:off x="6394925" y="1592050"/>
            <a:ext cx="2035800" cy="13260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1"/>
          <p:cNvSpPr/>
          <p:nvPr/>
        </p:nvSpPr>
        <p:spPr>
          <a:xfrm>
            <a:off x="713225" y="1592050"/>
            <a:ext cx="2035800" cy="13260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1"/>
          <p:cNvSpPr/>
          <p:nvPr/>
        </p:nvSpPr>
        <p:spPr>
          <a:xfrm>
            <a:off x="6394925" y="3240325"/>
            <a:ext cx="2035800" cy="13260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21"/>
          <p:cNvGrpSpPr/>
          <p:nvPr/>
        </p:nvGrpSpPr>
        <p:grpSpPr>
          <a:xfrm>
            <a:off x="3292787" y="3595757"/>
            <a:ext cx="783410" cy="783938"/>
            <a:chOff x="1300400" y="1688700"/>
            <a:chExt cx="481950" cy="482275"/>
          </a:xfrm>
        </p:grpSpPr>
        <p:sp>
          <p:nvSpPr>
            <p:cNvPr id="1461" name="Google Shape;1461;p2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462" name="Google Shape;1462;p2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E69138"/>
            </a:solidFill>
            <a:ln cap="flat" cmpd="sng" w="76200">
              <a:solidFill>
                <a:srgbClr val="A54D0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A54D05"/>
                  </a:solidFill>
                  <a:latin typeface="Dosis"/>
                  <a:ea typeface="Dosis"/>
                  <a:cs typeface="Dosis"/>
                  <a:sym typeface="Dosis"/>
                </a:rPr>
                <a:t>1¢</a:t>
              </a:r>
              <a:endParaRPr b="1" sz="4000">
                <a:solidFill>
                  <a:srgbClr val="A54D05"/>
                </a:solidFill>
                <a:latin typeface="Dosis"/>
                <a:ea typeface="Dosis"/>
                <a:cs typeface="Dosis"/>
                <a:sym typeface="Dosis"/>
              </a:endParaRPr>
            </a:p>
          </p:txBody>
        </p:sp>
      </p:grpSp>
      <p:grpSp>
        <p:nvGrpSpPr>
          <p:cNvPr id="1463" name="Google Shape;1463;p21"/>
          <p:cNvGrpSpPr/>
          <p:nvPr/>
        </p:nvGrpSpPr>
        <p:grpSpPr>
          <a:xfrm>
            <a:off x="3260322" y="1922991"/>
            <a:ext cx="913199" cy="913766"/>
            <a:chOff x="1300400" y="1688700"/>
            <a:chExt cx="481950" cy="482275"/>
          </a:xfrm>
        </p:grpSpPr>
        <p:sp>
          <p:nvSpPr>
            <p:cNvPr id="1464" name="Google Shape;1464;p2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999999"/>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465" name="Google Shape;1465;p2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999999"/>
                  </a:solidFill>
                  <a:latin typeface="Dosis"/>
                  <a:ea typeface="Dosis"/>
                  <a:cs typeface="Dosis"/>
                  <a:sym typeface="Dosis"/>
                </a:rPr>
                <a:t>5¢</a:t>
              </a:r>
              <a:endParaRPr b="1" sz="4000">
                <a:solidFill>
                  <a:srgbClr val="999999"/>
                </a:solidFill>
                <a:latin typeface="Dosis"/>
                <a:ea typeface="Dosis"/>
                <a:cs typeface="Dosis"/>
                <a:sym typeface="Dosis"/>
              </a:endParaRPr>
            </a:p>
          </p:txBody>
        </p:sp>
      </p:grpSp>
      <p:grpSp>
        <p:nvGrpSpPr>
          <p:cNvPr id="1466" name="Google Shape;1466;p21"/>
          <p:cNvGrpSpPr/>
          <p:nvPr/>
        </p:nvGrpSpPr>
        <p:grpSpPr>
          <a:xfrm>
            <a:off x="5116491" y="1989212"/>
            <a:ext cx="668995" cy="669446"/>
            <a:chOff x="1300400" y="1688700"/>
            <a:chExt cx="481950" cy="482275"/>
          </a:xfrm>
        </p:grpSpPr>
        <p:sp>
          <p:nvSpPr>
            <p:cNvPr id="1467" name="Google Shape;1467;p2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468" name="Google Shape;1468;p2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666666"/>
                  </a:solidFill>
                  <a:latin typeface="Dosis"/>
                  <a:ea typeface="Dosis"/>
                  <a:cs typeface="Dosis"/>
                  <a:sym typeface="Dosis"/>
                </a:rPr>
                <a:t>10¢</a:t>
              </a:r>
              <a:endParaRPr b="1" sz="2100">
                <a:solidFill>
                  <a:srgbClr val="666666"/>
                </a:solidFill>
                <a:latin typeface="Dosis"/>
                <a:ea typeface="Dosis"/>
                <a:cs typeface="Dosis"/>
                <a:sym typeface="Dosis"/>
              </a:endParaRPr>
            </a:p>
          </p:txBody>
        </p:sp>
      </p:grpSp>
      <p:sp>
        <p:nvSpPr>
          <p:cNvPr id="1469" name="Google Shape;1469;p21"/>
          <p:cNvSpPr/>
          <p:nvPr/>
        </p:nvSpPr>
        <p:spPr>
          <a:xfrm>
            <a:off x="4727810" y="24560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0" name="Google Shape;1470;p21"/>
          <p:cNvGrpSpPr/>
          <p:nvPr/>
        </p:nvGrpSpPr>
        <p:grpSpPr>
          <a:xfrm>
            <a:off x="4891463" y="3338995"/>
            <a:ext cx="1119040" cy="1119698"/>
            <a:chOff x="1300400" y="1688700"/>
            <a:chExt cx="481950" cy="482275"/>
          </a:xfrm>
        </p:grpSpPr>
        <p:sp>
          <p:nvSpPr>
            <p:cNvPr id="1471" name="Google Shape;1471;p21"/>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999999"/>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472" name="Google Shape;1472;p21"/>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CCCCCC"/>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999999"/>
                  </a:solidFill>
                  <a:latin typeface="Dosis"/>
                  <a:ea typeface="Dosis"/>
                  <a:cs typeface="Dosis"/>
                  <a:sym typeface="Dosis"/>
                </a:rPr>
                <a:t>25¢</a:t>
              </a:r>
              <a:endParaRPr b="1" sz="3500">
                <a:solidFill>
                  <a:srgbClr val="999999"/>
                </a:solidFill>
                <a:latin typeface="Dosis"/>
                <a:ea typeface="Dosis"/>
                <a:cs typeface="Dosis"/>
                <a:sym typeface="Dosis"/>
              </a:endParaRPr>
            </a:p>
          </p:txBody>
        </p:sp>
      </p:grpSp>
      <p:sp>
        <p:nvSpPr>
          <p:cNvPr id="1473" name="Google Shape;1473;p21"/>
          <p:cNvSpPr/>
          <p:nvPr/>
        </p:nvSpPr>
        <p:spPr>
          <a:xfrm>
            <a:off x="5116497" y="3193186"/>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1"/>
          <p:cNvSpPr/>
          <p:nvPr/>
        </p:nvSpPr>
        <p:spPr>
          <a:xfrm>
            <a:off x="4195285" y="33247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1"/>
          <p:cNvSpPr/>
          <p:nvPr/>
        </p:nvSpPr>
        <p:spPr>
          <a:xfrm>
            <a:off x="3133547" y="21818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1">
    <p:spTree>
      <p:nvGrpSpPr>
        <p:cNvPr id="1476" name="Shape 1476"/>
        <p:cNvGrpSpPr/>
        <p:nvPr/>
      </p:nvGrpSpPr>
      <p:grpSpPr>
        <a:xfrm>
          <a:off x="0" y="0"/>
          <a:ext cx="0" cy="0"/>
          <a:chOff x="0" y="0"/>
          <a:chExt cx="0" cy="0"/>
        </a:xfrm>
      </p:grpSpPr>
      <p:grpSp>
        <p:nvGrpSpPr>
          <p:cNvPr id="1477" name="Google Shape;1477;p22"/>
          <p:cNvGrpSpPr/>
          <p:nvPr/>
        </p:nvGrpSpPr>
        <p:grpSpPr>
          <a:xfrm>
            <a:off x="-138170" y="-299471"/>
            <a:ext cx="9864554" cy="5548495"/>
            <a:chOff x="238125" y="822050"/>
            <a:chExt cx="7136850" cy="4051475"/>
          </a:xfrm>
        </p:grpSpPr>
        <p:sp>
          <p:nvSpPr>
            <p:cNvPr id="1478" name="Google Shape;1478;p22"/>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2"/>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2"/>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2"/>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2"/>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2"/>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2"/>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2"/>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2"/>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2"/>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2"/>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2"/>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2"/>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2"/>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2"/>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2"/>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2"/>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2"/>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2"/>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2"/>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2"/>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2"/>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2"/>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2"/>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2"/>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2"/>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2"/>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2"/>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2"/>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2"/>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2"/>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2"/>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2"/>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2"/>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2"/>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2"/>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2"/>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22"/>
          <p:cNvSpPr/>
          <p:nvPr/>
        </p:nvSpPr>
        <p:spPr>
          <a:xfrm>
            <a:off x="713250" y="481150"/>
            <a:ext cx="7717500" cy="689400"/>
          </a:xfrm>
          <a:prstGeom prst="roundRect">
            <a:avLst>
              <a:gd fmla="val 16667" name="adj"/>
            </a:avLst>
          </a:prstGeom>
          <a:solidFill>
            <a:srgbClr val="FFBE00"/>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6" name="Google Shape;1516;p22"/>
          <p:cNvSpPr/>
          <p:nvPr/>
        </p:nvSpPr>
        <p:spPr>
          <a:xfrm>
            <a:off x="1109725" y="2093675"/>
            <a:ext cx="2965200" cy="1951800"/>
          </a:xfrm>
          <a:prstGeom prst="roundRect">
            <a:avLst>
              <a:gd fmla="val 115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2"/>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8" name="Google Shape;1518;p22"/>
          <p:cNvSpPr txBox="1"/>
          <p:nvPr>
            <p:ph idx="1" type="body"/>
          </p:nvPr>
        </p:nvSpPr>
        <p:spPr>
          <a:xfrm>
            <a:off x="1175575" y="2924275"/>
            <a:ext cx="2833500" cy="9477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19" name="Google Shape;1519;p22"/>
          <p:cNvSpPr txBox="1"/>
          <p:nvPr>
            <p:ph idx="2" type="subTitle"/>
          </p:nvPr>
        </p:nvSpPr>
        <p:spPr>
          <a:xfrm>
            <a:off x="1162825" y="2301750"/>
            <a:ext cx="2859000" cy="540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sz="2500">
                <a:latin typeface="Fredoka One"/>
                <a:ea typeface="Fredoka One"/>
                <a:cs typeface="Fredoka One"/>
                <a:sym typeface="Fredoka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520" name="Google Shape;1520;p22"/>
          <p:cNvGrpSpPr/>
          <p:nvPr/>
        </p:nvGrpSpPr>
        <p:grpSpPr>
          <a:xfrm>
            <a:off x="5939807" y="1689390"/>
            <a:ext cx="1933661" cy="2312136"/>
            <a:chOff x="135325" y="344450"/>
            <a:chExt cx="756400" cy="904450"/>
          </a:xfrm>
        </p:grpSpPr>
        <p:sp>
          <p:nvSpPr>
            <p:cNvPr id="1521" name="Google Shape;1521;p22"/>
            <p:cNvSpPr/>
            <p:nvPr/>
          </p:nvSpPr>
          <p:spPr>
            <a:xfrm>
              <a:off x="135325" y="344450"/>
              <a:ext cx="756400" cy="904450"/>
            </a:xfrm>
            <a:custGeom>
              <a:rect b="b" l="l" r="r" t="t"/>
              <a:pathLst>
                <a:path extrusionOk="0" h="36178" w="30256">
                  <a:moveTo>
                    <a:pt x="17681" y="3106"/>
                  </a:moveTo>
                  <a:cubicBezTo>
                    <a:pt x="18812" y="3106"/>
                    <a:pt x="19743" y="4037"/>
                    <a:pt x="19743" y="5169"/>
                  </a:cubicBezTo>
                  <a:lnTo>
                    <a:pt x="19743" y="5923"/>
                  </a:lnTo>
                  <a:lnTo>
                    <a:pt x="10551" y="5923"/>
                  </a:lnTo>
                  <a:lnTo>
                    <a:pt x="10551" y="5169"/>
                  </a:lnTo>
                  <a:cubicBezTo>
                    <a:pt x="10551" y="4037"/>
                    <a:pt x="11481" y="3106"/>
                    <a:pt x="12613" y="3106"/>
                  </a:cubicBezTo>
                  <a:close/>
                  <a:moveTo>
                    <a:pt x="11431" y="0"/>
                  </a:moveTo>
                  <a:cubicBezTo>
                    <a:pt x="9847" y="0"/>
                    <a:pt x="8551" y="1296"/>
                    <a:pt x="8551" y="2880"/>
                  </a:cubicBezTo>
                  <a:lnTo>
                    <a:pt x="8551" y="5923"/>
                  </a:lnTo>
                  <a:lnTo>
                    <a:pt x="4792" y="5923"/>
                  </a:lnTo>
                  <a:cubicBezTo>
                    <a:pt x="2163" y="5923"/>
                    <a:pt x="1" y="8073"/>
                    <a:pt x="1" y="10714"/>
                  </a:cubicBezTo>
                  <a:lnTo>
                    <a:pt x="1" y="31387"/>
                  </a:lnTo>
                  <a:cubicBezTo>
                    <a:pt x="1" y="34028"/>
                    <a:pt x="2163" y="36178"/>
                    <a:pt x="4792" y="36178"/>
                  </a:cubicBezTo>
                  <a:lnTo>
                    <a:pt x="25477" y="36178"/>
                  </a:lnTo>
                  <a:cubicBezTo>
                    <a:pt x="28105" y="36178"/>
                    <a:pt x="30256" y="34028"/>
                    <a:pt x="30256" y="31387"/>
                  </a:cubicBezTo>
                  <a:lnTo>
                    <a:pt x="30256" y="10714"/>
                  </a:lnTo>
                  <a:cubicBezTo>
                    <a:pt x="30256" y="8073"/>
                    <a:pt x="28105" y="5923"/>
                    <a:pt x="25477" y="5923"/>
                  </a:cubicBezTo>
                  <a:lnTo>
                    <a:pt x="21717" y="5923"/>
                  </a:lnTo>
                  <a:lnTo>
                    <a:pt x="21717" y="2880"/>
                  </a:lnTo>
                  <a:cubicBezTo>
                    <a:pt x="21717" y="1296"/>
                    <a:pt x="20422" y="0"/>
                    <a:pt x="18838" y="0"/>
                  </a:cubicBezTo>
                  <a:close/>
                </a:path>
              </a:pathLst>
            </a:custGeom>
            <a:solidFill>
              <a:srgbClr val="FFFFFF"/>
            </a:solidFill>
            <a:ln cap="flat"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2"/>
            <p:cNvSpPr/>
            <p:nvPr/>
          </p:nvSpPr>
          <p:spPr>
            <a:xfrm>
              <a:off x="135325" y="870700"/>
              <a:ext cx="756400" cy="378200"/>
            </a:xfrm>
            <a:custGeom>
              <a:rect b="b" l="l" r="r" t="t"/>
              <a:pathLst>
                <a:path extrusionOk="0" h="15128" w="30256">
                  <a:moveTo>
                    <a:pt x="30256" y="0"/>
                  </a:moveTo>
                  <a:lnTo>
                    <a:pt x="30256" y="10337"/>
                  </a:lnTo>
                  <a:cubicBezTo>
                    <a:pt x="30256" y="12978"/>
                    <a:pt x="28093" y="15128"/>
                    <a:pt x="25465" y="15128"/>
                  </a:cubicBezTo>
                  <a:lnTo>
                    <a:pt x="4792" y="15128"/>
                  </a:lnTo>
                  <a:cubicBezTo>
                    <a:pt x="2151" y="15128"/>
                    <a:pt x="1" y="12978"/>
                    <a:pt x="1" y="10337"/>
                  </a:cubicBezTo>
                  <a:lnTo>
                    <a:pt x="1" y="0"/>
                  </a:lnTo>
                  <a:close/>
                </a:path>
              </a:pathLst>
            </a:custGeom>
            <a:solidFill>
              <a:srgbClr val="873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2"/>
            <p:cNvSpPr/>
            <p:nvPr/>
          </p:nvSpPr>
          <p:spPr>
            <a:xfrm>
              <a:off x="135325" y="870700"/>
              <a:ext cx="756400" cy="280450"/>
            </a:xfrm>
            <a:custGeom>
              <a:rect b="b" l="l" r="r" t="t"/>
              <a:pathLst>
                <a:path extrusionOk="0" h="11218" w="30256">
                  <a:moveTo>
                    <a:pt x="30256" y="0"/>
                  </a:moveTo>
                  <a:lnTo>
                    <a:pt x="30256" y="7658"/>
                  </a:lnTo>
                  <a:cubicBezTo>
                    <a:pt x="30256" y="9620"/>
                    <a:pt x="28659" y="11217"/>
                    <a:pt x="26710" y="11217"/>
                  </a:cubicBezTo>
                  <a:lnTo>
                    <a:pt x="3547" y="11217"/>
                  </a:lnTo>
                  <a:cubicBezTo>
                    <a:pt x="1598" y="11217"/>
                    <a:pt x="1" y="9620"/>
                    <a:pt x="1" y="7658"/>
                  </a:cubicBezTo>
                  <a:lnTo>
                    <a:pt x="1" y="0"/>
                  </a:lnTo>
                  <a:close/>
                </a:path>
              </a:pathLst>
            </a:custGeom>
            <a:solidFill>
              <a:srgbClr val="C99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2"/>
            <p:cNvSpPr/>
            <p:nvPr/>
          </p:nvSpPr>
          <p:spPr>
            <a:xfrm>
              <a:off x="164875" y="870700"/>
              <a:ext cx="697000" cy="243650"/>
            </a:xfrm>
            <a:custGeom>
              <a:rect b="b" l="l" r="r" t="t"/>
              <a:pathLst>
                <a:path extrusionOk="0" h="9746" w="27880">
                  <a:moveTo>
                    <a:pt x="27879" y="0"/>
                  </a:moveTo>
                  <a:lnTo>
                    <a:pt x="27879" y="6665"/>
                  </a:lnTo>
                  <a:cubicBezTo>
                    <a:pt x="27879" y="8363"/>
                    <a:pt x="26508" y="9746"/>
                    <a:pt x="24836" y="9746"/>
                  </a:cubicBezTo>
                  <a:lnTo>
                    <a:pt x="3056" y="9746"/>
                  </a:lnTo>
                  <a:cubicBezTo>
                    <a:pt x="1371" y="9746"/>
                    <a:pt x="1" y="8363"/>
                    <a:pt x="1" y="6665"/>
                  </a:cubicBezTo>
                  <a:lnTo>
                    <a:pt x="1" y="0"/>
                  </a:lnTo>
                  <a:close/>
                </a:path>
              </a:pathLst>
            </a:custGeom>
            <a:solidFill>
              <a:srgbClr val="A354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2"/>
            <p:cNvSpPr/>
            <p:nvPr/>
          </p:nvSpPr>
          <p:spPr>
            <a:xfrm>
              <a:off x="348775" y="344450"/>
              <a:ext cx="329175" cy="205300"/>
            </a:xfrm>
            <a:custGeom>
              <a:rect b="b" l="l" r="r" t="t"/>
              <a:pathLst>
                <a:path extrusionOk="0" h="8212" w="13167">
                  <a:moveTo>
                    <a:pt x="2881" y="0"/>
                  </a:moveTo>
                  <a:lnTo>
                    <a:pt x="10287" y="0"/>
                  </a:lnTo>
                  <a:cubicBezTo>
                    <a:pt x="11872" y="0"/>
                    <a:pt x="13167" y="1295"/>
                    <a:pt x="13167" y="2880"/>
                  </a:cubicBezTo>
                  <a:lnTo>
                    <a:pt x="13167" y="8212"/>
                  </a:lnTo>
                  <a:lnTo>
                    <a:pt x="11821" y="8212"/>
                  </a:lnTo>
                  <a:lnTo>
                    <a:pt x="11821" y="4439"/>
                  </a:lnTo>
                  <a:cubicBezTo>
                    <a:pt x="11821" y="3307"/>
                    <a:pt x="10891" y="2377"/>
                    <a:pt x="9759" y="2377"/>
                  </a:cubicBezTo>
                  <a:lnTo>
                    <a:pt x="3409" y="2377"/>
                  </a:lnTo>
                  <a:cubicBezTo>
                    <a:pt x="2277" y="2377"/>
                    <a:pt x="1346" y="3307"/>
                    <a:pt x="1346" y="4439"/>
                  </a:cubicBezTo>
                  <a:lnTo>
                    <a:pt x="1346" y="8212"/>
                  </a:lnTo>
                  <a:lnTo>
                    <a:pt x="1" y="8212"/>
                  </a:lnTo>
                  <a:lnTo>
                    <a:pt x="1" y="2880"/>
                  </a:lnTo>
                  <a:cubicBezTo>
                    <a:pt x="1" y="1295"/>
                    <a:pt x="1296" y="0"/>
                    <a:pt x="2881" y="0"/>
                  </a:cubicBezTo>
                  <a:close/>
                </a:path>
              </a:pathLst>
            </a:custGeom>
            <a:solidFill>
              <a:srgbClr val="873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2"/>
            <p:cNvSpPr/>
            <p:nvPr/>
          </p:nvSpPr>
          <p:spPr>
            <a:xfrm>
              <a:off x="348775" y="376500"/>
              <a:ext cx="329175" cy="173250"/>
            </a:xfrm>
            <a:custGeom>
              <a:rect b="b" l="l" r="r" t="t"/>
              <a:pathLst>
                <a:path extrusionOk="0" h="6930" w="13167">
                  <a:moveTo>
                    <a:pt x="2881" y="1"/>
                  </a:moveTo>
                  <a:lnTo>
                    <a:pt x="10287" y="1"/>
                  </a:lnTo>
                  <a:cubicBezTo>
                    <a:pt x="11872" y="1"/>
                    <a:pt x="13167" y="1296"/>
                    <a:pt x="13167" y="2880"/>
                  </a:cubicBezTo>
                  <a:lnTo>
                    <a:pt x="13167" y="6930"/>
                  </a:lnTo>
                  <a:lnTo>
                    <a:pt x="11193" y="6930"/>
                  </a:lnTo>
                  <a:lnTo>
                    <a:pt x="11193" y="3886"/>
                  </a:lnTo>
                  <a:cubicBezTo>
                    <a:pt x="11193" y="2755"/>
                    <a:pt x="10262" y="1824"/>
                    <a:pt x="9130" y="1824"/>
                  </a:cubicBezTo>
                  <a:lnTo>
                    <a:pt x="4075" y="1824"/>
                  </a:lnTo>
                  <a:cubicBezTo>
                    <a:pt x="2931" y="1824"/>
                    <a:pt x="2000" y="2755"/>
                    <a:pt x="2000" y="3886"/>
                  </a:cubicBezTo>
                  <a:lnTo>
                    <a:pt x="2000" y="6930"/>
                  </a:lnTo>
                  <a:lnTo>
                    <a:pt x="1" y="6930"/>
                  </a:lnTo>
                  <a:lnTo>
                    <a:pt x="1" y="2880"/>
                  </a:lnTo>
                  <a:cubicBezTo>
                    <a:pt x="1" y="1296"/>
                    <a:pt x="1296" y="1"/>
                    <a:pt x="2881" y="1"/>
                  </a:cubicBezTo>
                  <a:close/>
                </a:path>
              </a:pathLst>
            </a:custGeom>
            <a:solidFill>
              <a:srgbClr val="A354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2"/>
            <p:cNvSpPr/>
            <p:nvPr/>
          </p:nvSpPr>
          <p:spPr>
            <a:xfrm>
              <a:off x="135325" y="492500"/>
              <a:ext cx="756400" cy="378225"/>
            </a:xfrm>
            <a:custGeom>
              <a:rect b="b" l="l" r="r" t="t"/>
              <a:pathLst>
                <a:path extrusionOk="0" h="15129" w="30256">
                  <a:moveTo>
                    <a:pt x="4792" y="1"/>
                  </a:moveTo>
                  <a:lnTo>
                    <a:pt x="25465" y="1"/>
                  </a:lnTo>
                  <a:cubicBezTo>
                    <a:pt x="28093" y="1"/>
                    <a:pt x="30256" y="2151"/>
                    <a:pt x="30256" y="4792"/>
                  </a:cubicBezTo>
                  <a:lnTo>
                    <a:pt x="30256" y="15128"/>
                  </a:lnTo>
                  <a:lnTo>
                    <a:pt x="1" y="15128"/>
                  </a:lnTo>
                  <a:lnTo>
                    <a:pt x="1" y="4792"/>
                  </a:lnTo>
                  <a:cubicBezTo>
                    <a:pt x="1" y="2151"/>
                    <a:pt x="2151" y="1"/>
                    <a:pt x="4792" y="1"/>
                  </a:cubicBezTo>
                  <a:close/>
                </a:path>
              </a:pathLst>
            </a:custGeom>
            <a:solidFill>
              <a:srgbClr val="873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2"/>
            <p:cNvSpPr/>
            <p:nvPr/>
          </p:nvSpPr>
          <p:spPr>
            <a:xfrm>
              <a:off x="135325" y="590600"/>
              <a:ext cx="756400" cy="280125"/>
            </a:xfrm>
            <a:custGeom>
              <a:rect b="b" l="l" r="r" t="t"/>
              <a:pathLst>
                <a:path extrusionOk="0" h="11205" w="30256">
                  <a:moveTo>
                    <a:pt x="3547" y="0"/>
                  </a:moveTo>
                  <a:lnTo>
                    <a:pt x="26710" y="0"/>
                  </a:lnTo>
                  <a:cubicBezTo>
                    <a:pt x="28659" y="0"/>
                    <a:pt x="30256" y="1597"/>
                    <a:pt x="30256" y="3546"/>
                  </a:cubicBezTo>
                  <a:lnTo>
                    <a:pt x="30256" y="11204"/>
                  </a:lnTo>
                  <a:lnTo>
                    <a:pt x="1" y="11204"/>
                  </a:lnTo>
                  <a:lnTo>
                    <a:pt x="1" y="3546"/>
                  </a:lnTo>
                  <a:cubicBezTo>
                    <a:pt x="1" y="1597"/>
                    <a:pt x="1598" y="0"/>
                    <a:pt x="3547" y="0"/>
                  </a:cubicBezTo>
                  <a:close/>
                </a:path>
              </a:pathLst>
            </a:custGeom>
            <a:solidFill>
              <a:srgbClr val="A354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2"/>
            <p:cNvSpPr/>
            <p:nvPr/>
          </p:nvSpPr>
          <p:spPr>
            <a:xfrm>
              <a:off x="194725" y="627050"/>
              <a:ext cx="642913" cy="224766"/>
            </a:xfrm>
            <a:custGeom>
              <a:rect b="b" l="l" r="r" t="t"/>
              <a:pathLst>
                <a:path extrusionOk="0" h="9747" w="27880">
                  <a:moveTo>
                    <a:pt x="3056" y="1"/>
                  </a:moveTo>
                  <a:lnTo>
                    <a:pt x="24823" y="1"/>
                  </a:lnTo>
                  <a:cubicBezTo>
                    <a:pt x="26508" y="1"/>
                    <a:pt x="27879" y="1397"/>
                    <a:pt x="27879" y="3094"/>
                  </a:cubicBezTo>
                  <a:lnTo>
                    <a:pt x="27879" y="9746"/>
                  </a:lnTo>
                  <a:lnTo>
                    <a:pt x="1" y="9746"/>
                  </a:lnTo>
                  <a:lnTo>
                    <a:pt x="1" y="3094"/>
                  </a:lnTo>
                  <a:cubicBezTo>
                    <a:pt x="1" y="1397"/>
                    <a:pt x="1371" y="1"/>
                    <a:pt x="3056" y="1"/>
                  </a:cubicBezTo>
                  <a:close/>
                </a:path>
              </a:pathLst>
            </a:custGeom>
            <a:solidFill>
              <a:srgbClr val="873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0" name="Google Shape;1530;p22"/>
            <p:cNvGrpSpPr/>
            <p:nvPr/>
          </p:nvGrpSpPr>
          <p:grpSpPr>
            <a:xfrm>
              <a:off x="219699" y="756013"/>
              <a:ext cx="436027" cy="279696"/>
              <a:chOff x="861850" y="1725175"/>
              <a:chExt cx="676850" cy="434175"/>
            </a:xfrm>
          </p:grpSpPr>
          <p:sp>
            <p:nvSpPr>
              <p:cNvPr id="1531" name="Google Shape;1531;p22"/>
              <p:cNvSpPr/>
              <p:nvPr/>
            </p:nvSpPr>
            <p:spPr>
              <a:xfrm>
                <a:off x="894225" y="1998350"/>
                <a:ext cx="481950" cy="46875"/>
              </a:xfrm>
              <a:custGeom>
                <a:rect b="b" l="l" r="r" t="t"/>
                <a:pathLst>
                  <a:path extrusionOk="0" h="1875" w="19278">
                    <a:moveTo>
                      <a:pt x="1" y="1"/>
                    </a:moveTo>
                    <a:lnTo>
                      <a:pt x="1" y="1874"/>
                    </a:lnTo>
                    <a:lnTo>
                      <a:pt x="19278" y="1874"/>
                    </a:lnTo>
                    <a:lnTo>
                      <a:pt x="19278"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2"/>
              <p:cNvSpPr/>
              <p:nvPr/>
            </p:nvSpPr>
            <p:spPr>
              <a:xfrm>
                <a:off x="894225" y="1931075"/>
                <a:ext cx="481950" cy="228275"/>
              </a:xfrm>
              <a:custGeom>
                <a:rect b="b" l="l" r="r" t="t"/>
                <a:pathLst>
                  <a:path extrusionOk="0" h="9131" w="19278">
                    <a:moveTo>
                      <a:pt x="9633" y="1"/>
                    </a:moveTo>
                    <a:cubicBezTo>
                      <a:pt x="4326" y="1"/>
                      <a:pt x="1" y="2050"/>
                      <a:pt x="1" y="4565"/>
                    </a:cubicBezTo>
                    <a:cubicBezTo>
                      <a:pt x="1" y="7080"/>
                      <a:pt x="4326" y="9130"/>
                      <a:pt x="9633" y="9130"/>
                    </a:cubicBezTo>
                    <a:cubicBezTo>
                      <a:pt x="14952" y="9130"/>
                      <a:pt x="19278" y="7080"/>
                      <a:pt x="19278" y="4565"/>
                    </a:cubicBezTo>
                    <a:cubicBezTo>
                      <a:pt x="19278" y="2050"/>
                      <a:pt x="14952" y="1"/>
                      <a:pt x="9633" y="1"/>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2"/>
              <p:cNvSpPr/>
              <p:nvPr/>
            </p:nvSpPr>
            <p:spPr>
              <a:xfrm>
                <a:off x="894225" y="1884250"/>
                <a:ext cx="481950" cy="228250"/>
              </a:xfrm>
              <a:custGeom>
                <a:rect b="b" l="l" r="r" t="t"/>
                <a:pathLst>
                  <a:path extrusionOk="0" h="9130" w="19278">
                    <a:moveTo>
                      <a:pt x="9633" y="0"/>
                    </a:moveTo>
                    <a:cubicBezTo>
                      <a:pt x="4326" y="0"/>
                      <a:pt x="1" y="2050"/>
                      <a:pt x="1" y="4565"/>
                    </a:cubicBezTo>
                    <a:cubicBezTo>
                      <a:pt x="1" y="7080"/>
                      <a:pt x="4326" y="9129"/>
                      <a:pt x="9633" y="9129"/>
                    </a:cubicBezTo>
                    <a:cubicBezTo>
                      <a:pt x="14952" y="9129"/>
                      <a:pt x="19278" y="7080"/>
                      <a:pt x="19278" y="4565"/>
                    </a:cubicBezTo>
                    <a:cubicBezTo>
                      <a:pt x="19278" y="2050"/>
                      <a:pt x="14952" y="0"/>
                      <a:pt x="963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2"/>
              <p:cNvSpPr/>
              <p:nvPr/>
            </p:nvSpPr>
            <p:spPr>
              <a:xfrm>
                <a:off x="925675" y="1906250"/>
                <a:ext cx="419075" cy="183925"/>
              </a:xfrm>
              <a:custGeom>
                <a:rect b="b" l="l" r="r" t="t"/>
                <a:pathLst>
                  <a:path extrusionOk="0" h="7357" w="16763">
                    <a:moveTo>
                      <a:pt x="8375" y="0"/>
                    </a:moveTo>
                    <a:cubicBezTo>
                      <a:pt x="3760" y="0"/>
                      <a:pt x="0" y="1660"/>
                      <a:pt x="0" y="3685"/>
                    </a:cubicBezTo>
                    <a:cubicBezTo>
                      <a:pt x="0" y="5709"/>
                      <a:pt x="3760" y="7357"/>
                      <a:pt x="8375" y="7357"/>
                    </a:cubicBezTo>
                    <a:cubicBezTo>
                      <a:pt x="12990" y="7357"/>
                      <a:pt x="16762" y="5709"/>
                      <a:pt x="16762" y="3685"/>
                    </a:cubicBezTo>
                    <a:cubicBezTo>
                      <a:pt x="16762" y="1660"/>
                      <a:pt x="12990" y="0"/>
                      <a:pt x="8375"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2"/>
              <p:cNvSpPr/>
              <p:nvPr/>
            </p:nvSpPr>
            <p:spPr>
              <a:xfrm>
                <a:off x="1063675" y="1936425"/>
                <a:ext cx="143050" cy="123875"/>
              </a:xfrm>
              <a:custGeom>
                <a:rect b="b" l="l" r="r" t="t"/>
                <a:pathLst>
                  <a:path extrusionOk="0" h="4955" w="5722">
                    <a:moveTo>
                      <a:pt x="2453" y="868"/>
                    </a:moveTo>
                    <a:lnTo>
                      <a:pt x="2453" y="1836"/>
                    </a:lnTo>
                    <a:cubicBezTo>
                      <a:pt x="2302" y="1799"/>
                      <a:pt x="2176" y="1774"/>
                      <a:pt x="2075" y="1723"/>
                    </a:cubicBezTo>
                    <a:cubicBezTo>
                      <a:pt x="2000" y="1698"/>
                      <a:pt x="1937" y="1660"/>
                      <a:pt x="1887" y="1635"/>
                    </a:cubicBezTo>
                    <a:cubicBezTo>
                      <a:pt x="1761" y="1547"/>
                      <a:pt x="1698" y="1459"/>
                      <a:pt x="1698" y="1359"/>
                    </a:cubicBezTo>
                    <a:cubicBezTo>
                      <a:pt x="1698" y="1245"/>
                      <a:pt x="1761" y="1157"/>
                      <a:pt x="1899" y="1057"/>
                    </a:cubicBezTo>
                    <a:cubicBezTo>
                      <a:pt x="1950" y="1032"/>
                      <a:pt x="2012" y="994"/>
                      <a:pt x="2075" y="969"/>
                    </a:cubicBezTo>
                    <a:cubicBezTo>
                      <a:pt x="2176" y="931"/>
                      <a:pt x="2302" y="893"/>
                      <a:pt x="2453" y="868"/>
                    </a:cubicBezTo>
                    <a:close/>
                    <a:moveTo>
                      <a:pt x="3295" y="2742"/>
                    </a:moveTo>
                    <a:cubicBezTo>
                      <a:pt x="3496" y="2767"/>
                      <a:pt x="3660" y="2805"/>
                      <a:pt x="3798" y="2842"/>
                    </a:cubicBezTo>
                    <a:cubicBezTo>
                      <a:pt x="3899" y="2868"/>
                      <a:pt x="3987" y="2905"/>
                      <a:pt x="4062" y="2943"/>
                    </a:cubicBezTo>
                    <a:cubicBezTo>
                      <a:pt x="4213" y="3044"/>
                      <a:pt x="4288" y="3144"/>
                      <a:pt x="4288" y="3270"/>
                    </a:cubicBezTo>
                    <a:cubicBezTo>
                      <a:pt x="4288" y="3408"/>
                      <a:pt x="4200" y="3534"/>
                      <a:pt x="4012" y="3635"/>
                    </a:cubicBezTo>
                    <a:cubicBezTo>
                      <a:pt x="3949" y="3672"/>
                      <a:pt x="3873" y="3698"/>
                      <a:pt x="3798" y="3723"/>
                    </a:cubicBezTo>
                    <a:cubicBezTo>
                      <a:pt x="3647" y="3773"/>
                      <a:pt x="3484" y="3811"/>
                      <a:pt x="3295" y="3823"/>
                    </a:cubicBezTo>
                    <a:lnTo>
                      <a:pt x="3295" y="2742"/>
                    </a:lnTo>
                    <a:close/>
                    <a:moveTo>
                      <a:pt x="2453" y="1"/>
                    </a:moveTo>
                    <a:lnTo>
                      <a:pt x="2453" y="265"/>
                    </a:lnTo>
                    <a:cubicBezTo>
                      <a:pt x="2314" y="277"/>
                      <a:pt x="2188" y="290"/>
                      <a:pt x="2075" y="302"/>
                    </a:cubicBezTo>
                    <a:cubicBezTo>
                      <a:pt x="1572" y="353"/>
                      <a:pt x="1157" y="466"/>
                      <a:pt x="830" y="629"/>
                    </a:cubicBezTo>
                    <a:cubicBezTo>
                      <a:pt x="428" y="830"/>
                      <a:pt x="227" y="1082"/>
                      <a:pt x="227" y="1384"/>
                    </a:cubicBezTo>
                    <a:cubicBezTo>
                      <a:pt x="227" y="1686"/>
                      <a:pt x="403" y="1937"/>
                      <a:pt x="767" y="2151"/>
                    </a:cubicBezTo>
                    <a:cubicBezTo>
                      <a:pt x="1057" y="2327"/>
                      <a:pt x="1497" y="2465"/>
                      <a:pt x="2075" y="2566"/>
                    </a:cubicBezTo>
                    <a:cubicBezTo>
                      <a:pt x="2188" y="2591"/>
                      <a:pt x="2314" y="2604"/>
                      <a:pt x="2453" y="2629"/>
                    </a:cubicBezTo>
                    <a:lnTo>
                      <a:pt x="2453" y="3786"/>
                    </a:lnTo>
                    <a:cubicBezTo>
                      <a:pt x="2314" y="3748"/>
                      <a:pt x="2188" y="3710"/>
                      <a:pt x="2075" y="3660"/>
                    </a:cubicBezTo>
                    <a:cubicBezTo>
                      <a:pt x="2000" y="3622"/>
                      <a:pt x="1937" y="3597"/>
                      <a:pt x="1874" y="3547"/>
                    </a:cubicBezTo>
                    <a:cubicBezTo>
                      <a:pt x="1711" y="3446"/>
                      <a:pt x="1585" y="3320"/>
                      <a:pt x="1522" y="3169"/>
                    </a:cubicBezTo>
                    <a:lnTo>
                      <a:pt x="0" y="3245"/>
                    </a:lnTo>
                    <a:cubicBezTo>
                      <a:pt x="114" y="3609"/>
                      <a:pt x="378" y="3899"/>
                      <a:pt x="805" y="4087"/>
                    </a:cubicBezTo>
                    <a:cubicBezTo>
                      <a:pt x="1145" y="4251"/>
                      <a:pt x="1572" y="4364"/>
                      <a:pt x="2075" y="4414"/>
                    </a:cubicBezTo>
                    <a:cubicBezTo>
                      <a:pt x="2188" y="4427"/>
                      <a:pt x="2314" y="4439"/>
                      <a:pt x="2453" y="4452"/>
                    </a:cubicBezTo>
                    <a:lnTo>
                      <a:pt x="2453" y="4955"/>
                    </a:lnTo>
                    <a:lnTo>
                      <a:pt x="3295" y="4955"/>
                    </a:lnTo>
                    <a:lnTo>
                      <a:pt x="3295" y="4439"/>
                    </a:lnTo>
                    <a:cubicBezTo>
                      <a:pt x="3471" y="4427"/>
                      <a:pt x="3635" y="4414"/>
                      <a:pt x="3798" y="4389"/>
                    </a:cubicBezTo>
                    <a:cubicBezTo>
                      <a:pt x="4326" y="4314"/>
                      <a:pt x="4754" y="4188"/>
                      <a:pt x="5081" y="4012"/>
                    </a:cubicBezTo>
                    <a:cubicBezTo>
                      <a:pt x="5508" y="3786"/>
                      <a:pt x="5722" y="3509"/>
                      <a:pt x="5722" y="3169"/>
                    </a:cubicBezTo>
                    <a:cubicBezTo>
                      <a:pt x="5722" y="2868"/>
                      <a:pt x="5558" y="2629"/>
                      <a:pt x="5219" y="2427"/>
                    </a:cubicBezTo>
                    <a:cubicBezTo>
                      <a:pt x="4942" y="2277"/>
                      <a:pt x="4464" y="2151"/>
                      <a:pt x="3798" y="2038"/>
                    </a:cubicBezTo>
                    <a:cubicBezTo>
                      <a:pt x="3635" y="2012"/>
                      <a:pt x="3471" y="1987"/>
                      <a:pt x="3295" y="1962"/>
                    </a:cubicBezTo>
                    <a:lnTo>
                      <a:pt x="3295" y="881"/>
                    </a:lnTo>
                    <a:cubicBezTo>
                      <a:pt x="3509" y="931"/>
                      <a:pt x="3672" y="994"/>
                      <a:pt x="3798" y="1069"/>
                    </a:cubicBezTo>
                    <a:cubicBezTo>
                      <a:pt x="3899" y="1145"/>
                      <a:pt x="3961" y="1233"/>
                      <a:pt x="3999" y="1321"/>
                    </a:cubicBezTo>
                    <a:lnTo>
                      <a:pt x="5483" y="1233"/>
                    </a:lnTo>
                    <a:cubicBezTo>
                      <a:pt x="5382" y="956"/>
                      <a:pt x="5144" y="730"/>
                      <a:pt x="4779" y="566"/>
                    </a:cubicBezTo>
                    <a:cubicBezTo>
                      <a:pt x="4515" y="453"/>
                      <a:pt x="4188" y="365"/>
                      <a:pt x="3798" y="315"/>
                    </a:cubicBezTo>
                    <a:cubicBezTo>
                      <a:pt x="3635" y="290"/>
                      <a:pt x="3471" y="277"/>
                      <a:pt x="3295" y="265"/>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2"/>
              <p:cNvSpPr/>
              <p:nvPr/>
            </p:nvSpPr>
            <p:spPr>
              <a:xfrm>
                <a:off x="1056750" y="1870400"/>
                <a:ext cx="481950" cy="228275"/>
              </a:xfrm>
              <a:custGeom>
                <a:rect b="b" l="l" r="r" t="t"/>
                <a:pathLst>
                  <a:path extrusionOk="0" h="9131" w="19278">
                    <a:moveTo>
                      <a:pt x="9633" y="9130"/>
                    </a:moveTo>
                    <a:cubicBezTo>
                      <a:pt x="14952" y="9130"/>
                      <a:pt x="19278" y="7080"/>
                      <a:pt x="19278" y="4565"/>
                    </a:cubicBezTo>
                    <a:cubicBezTo>
                      <a:pt x="19278" y="2051"/>
                      <a:pt x="14952" y="1"/>
                      <a:pt x="9633" y="1"/>
                    </a:cubicBezTo>
                    <a:cubicBezTo>
                      <a:pt x="4327" y="1"/>
                      <a:pt x="1" y="2051"/>
                      <a:pt x="1" y="4565"/>
                    </a:cubicBezTo>
                    <a:cubicBezTo>
                      <a:pt x="1" y="7080"/>
                      <a:pt x="4327" y="9130"/>
                      <a:pt x="9633" y="913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2"/>
              <p:cNvSpPr/>
              <p:nvPr/>
            </p:nvSpPr>
            <p:spPr>
              <a:xfrm>
                <a:off x="1056750" y="1937675"/>
                <a:ext cx="481950" cy="46875"/>
              </a:xfrm>
              <a:custGeom>
                <a:rect b="b" l="l" r="r" t="t"/>
                <a:pathLst>
                  <a:path extrusionOk="0" h="1875" w="19278">
                    <a:moveTo>
                      <a:pt x="1" y="1874"/>
                    </a:moveTo>
                    <a:lnTo>
                      <a:pt x="19278" y="1874"/>
                    </a:lnTo>
                    <a:lnTo>
                      <a:pt x="19278"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2"/>
              <p:cNvSpPr/>
              <p:nvPr/>
            </p:nvSpPr>
            <p:spPr>
              <a:xfrm>
                <a:off x="1056750" y="1823575"/>
                <a:ext cx="481950" cy="227925"/>
              </a:xfrm>
              <a:custGeom>
                <a:rect b="b" l="l" r="r" t="t"/>
                <a:pathLst>
                  <a:path extrusionOk="0" h="9117" w="19278">
                    <a:moveTo>
                      <a:pt x="9633" y="9117"/>
                    </a:moveTo>
                    <a:cubicBezTo>
                      <a:pt x="14952" y="9117"/>
                      <a:pt x="19278" y="7067"/>
                      <a:pt x="19278" y="4565"/>
                    </a:cubicBezTo>
                    <a:cubicBezTo>
                      <a:pt x="19278" y="2050"/>
                      <a:pt x="14952" y="0"/>
                      <a:pt x="9633" y="0"/>
                    </a:cubicBezTo>
                    <a:cubicBezTo>
                      <a:pt x="4327" y="0"/>
                      <a:pt x="1" y="2050"/>
                      <a:pt x="1" y="4565"/>
                    </a:cubicBezTo>
                    <a:cubicBezTo>
                      <a:pt x="1" y="7067"/>
                      <a:pt x="4327" y="9117"/>
                      <a:pt x="9633" y="9117"/>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2"/>
              <p:cNvSpPr/>
              <p:nvPr/>
            </p:nvSpPr>
            <p:spPr>
              <a:xfrm>
                <a:off x="1088200" y="1845575"/>
                <a:ext cx="419075" cy="183925"/>
              </a:xfrm>
              <a:custGeom>
                <a:rect b="b" l="l" r="r" t="t"/>
                <a:pathLst>
                  <a:path extrusionOk="0" h="7357" w="16763">
                    <a:moveTo>
                      <a:pt x="8375" y="7357"/>
                    </a:moveTo>
                    <a:cubicBezTo>
                      <a:pt x="12990" y="7357"/>
                      <a:pt x="16762" y="5709"/>
                      <a:pt x="16762" y="3685"/>
                    </a:cubicBezTo>
                    <a:cubicBezTo>
                      <a:pt x="16762" y="1660"/>
                      <a:pt x="12990" y="0"/>
                      <a:pt x="8375" y="0"/>
                    </a:cubicBezTo>
                    <a:cubicBezTo>
                      <a:pt x="3760" y="0"/>
                      <a:pt x="0" y="1660"/>
                      <a:pt x="0" y="3685"/>
                    </a:cubicBezTo>
                    <a:cubicBezTo>
                      <a:pt x="0" y="5709"/>
                      <a:pt x="3760" y="7357"/>
                      <a:pt x="8375" y="7357"/>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2"/>
              <p:cNvSpPr/>
              <p:nvPr/>
            </p:nvSpPr>
            <p:spPr>
              <a:xfrm>
                <a:off x="1226200" y="1875450"/>
                <a:ext cx="143075" cy="124200"/>
              </a:xfrm>
              <a:custGeom>
                <a:rect b="b" l="l" r="r" t="t"/>
                <a:pathLst>
                  <a:path extrusionOk="0" h="4968" w="5723">
                    <a:moveTo>
                      <a:pt x="2453" y="880"/>
                    </a:moveTo>
                    <a:lnTo>
                      <a:pt x="2453" y="1849"/>
                    </a:lnTo>
                    <a:cubicBezTo>
                      <a:pt x="2302" y="1811"/>
                      <a:pt x="2176" y="1773"/>
                      <a:pt x="2075" y="1735"/>
                    </a:cubicBezTo>
                    <a:cubicBezTo>
                      <a:pt x="2000" y="1710"/>
                      <a:pt x="1937" y="1672"/>
                      <a:pt x="1887" y="1635"/>
                    </a:cubicBezTo>
                    <a:cubicBezTo>
                      <a:pt x="1761" y="1559"/>
                      <a:pt x="1698" y="1459"/>
                      <a:pt x="1698" y="1371"/>
                    </a:cubicBezTo>
                    <a:cubicBezTo>
                      <a:pt x="1698" y="1258"/>
                      <a:pt x="1761" y="1157"/>
                      <a:pt x="1899" y="1069"/>
                    </a:cubicBezTo>
                    <a:cubicBezTo>
                      <a:pt x="1950" y="1044"/>
                      <a:pt x="2013" y="1006"/>
                      <a:pt x="2075" y="981"/>
                    </a:cubicBezTo>
                    <a:cubicBezTo>
                      <a:pt x="2176" y="943"/>
                      <a:pt x="2302" y="905"/>
                      <a:pt x="2453" y="880"/>
                    </a:cubicBezTo>
                    <a:close/>
                    <a:moveTo>
                      <a:pt x="3295" y="2754"/>
                    </a:moveTo>
                    <a:cubicBezTo>
                      <a:pt x="3496" y="2779"/>
                      <a:pt x="3660" y="2817"/>
                      <a:pt x="3798" y="2854"/>
                    </a:cubicBezTo>
                    <a:cubicBezTo>
                      <a:pt x="3899" y="2880"/>
                      <a:pt x="3987" y="2917"/>
                      <a:pt x="4062" y="2955"/>
                    </a:cubicBezTo>
                    <a:cubicBezTo>
                      <a:pt x="4213" y="3056"/>
                      <a:pt x="4289" y="3156"/>
                      <a:pt x="4289" y="3282"/>
                    </a:cubicBezTo>
                    <a:cubicBezTo>
                      <a:pt x="4289" y="3420"/>
                      <a:pt x="4201" y="3534"/>
                      <a:pt x="4012" y="3647"/>
                    </a:cubicBezTo>
                    <a:cubicBezTo>
                      <a:pt x="3949" y="3684"/>
                      <a:pt x="3874" y="3710"/>
                      <a:pt x="3798" y="3735"/>
                    </a:cubicBezTo>
                    <a:cubicBezTo>
                      <a:pt x="3647" y="3785"/>
                      <a:pt x="3484" y="3823"/>
                      <a:pt x="3295" y="3835"/>
                    </a:cubicBezTo>
                    <a:lnTo>
                      <a:pt x="3295" y="2754"/>
                    </a:lnTo>
                    <a:close/>
                    <a:moveTo>
                      <a:pt x="2453" y="0"/>
                    </a:moveTo>
                    <a:lnTo>
                      <a:pt x="2453" y="277"/>
                    </a:lnTo>
                    <a:cubicBezTo>
                      <a:pt x="2314" y="289"/>
                      <a:pt x="2189" y="302"/>
                      <a:pt x="2075" y="314"/>
                    </a:cubicBezTo>
                    <a:cubicBezTo>
                      <a:pt x="1572" y="365"/>
                      <a:pt x="1157" y="465"/>
                      <a:pt x="831" y="641"/>
                    </a:cubicBezTo>
                    <a:cubicBezTo>
                      <a:pt x="428" y="843"/>
                      <a:pt x="227" y="1094"/>
                      <a:pt x="227" y="1396"/>
                    </a:cubicBezTo>
                    <a:cubicBezTo>
                      <a:pt x="227" y="1698"/>
                      <a:pt x="403" y="1949"/>
                      <a:pt x="768" y="2163"/>
                    </a:cubicBezTo>
                    <a:cubicBezTo>
                      <a:pt x="1057" y="2339"/>
                      <a:pt x="1497" y="2477"/>
                      <a:pt x="2075" y="2578"/>
                    </a:cubicBezTo>
                    <a:cubicBezTo>
                      <a:pt x="2189" y="2603"/>
                      <a:pt x="2314" y="2616"/>
                      <a:pt x="2453" y="2628"/>
                    </a:cubicBezTo>
                    <a:lnTo>
                      <a:pt x="2453" y="3798"/>
                    </a:lnTo>
                    <a:cubicBezTo>
                      <a:pt x="2314" y="3760"/>
                      <a:pt x="2189" y="3722"/>
                      <a:pt x="2075" y="3672"/>
                    </a:cubicBezTo>
                    <a:cubicBezTo>
                      <a:pt x="2000" y="3634"/>
                      <a:pt x="1937" y="3596"/>
                      <a:pt x="1874" y="3559"/>
                    </a:cubicBezTo>
                    <a:cubicBezTo>
                      <a:pt x="1711" y="3458"/>
                      <a:pt x="1585" y="3332"/>
                      <a:pt x="1522" y="3181"/>
                    </a:cubicBezTo>
                    <a:lnTo>
                      <a:pt x="1" y="3257"/>
                    </a:lnTo>
                    <a:cubicBezTo>
                      <a:pt x="114" y="3622"/>
                      <a:pt x="378" y="3898"/>
                      <a:pt x="805" y="4099"/>
                    </a:cubicBezTo>
                    <a:cubicBezTo>
                      <a:pt x="1145" y="4263"/>
                      <a:pt x="1572" y="4376"/>
                      <a:pt x="2075" y="4426"/>
                    </a:cubicBezTo>
                    <a:cubicBezTo>
                      <a:pt x="2189" y="4439"/>
                      <a:pt x="2314" y="4451"/>
                      <a:pt x="2453" y="4464"/>
                    </a:cubicBezTo>
                    <a:lnTo>
                      <a:pt x="2453" y="4967"/>
                    </a:lnTo>
                    <a:lnTo>
                      <a:pt x="3295" y="4967"/>
                    </a:lnTo>
                    <a:lnTo>
                      <a:pt x="3295" y="4451"/>
                    </a:lnTo>
                    <a:cubicBezTo>
                      <a:pt x="3471" y="4439"/>
                      <a:pt x="3635" y="4414"/>
                      <a:pt x="3798" y="4401"/>
                    </a:cubicBezTo>
                    <a:cubicBezTo>
                      <a:pt x="4326" y="4326"/>
                      <a:pt x="4754" y="4200"/>
                      <a:pt x="5081" y="4024"/>
                    </a:cubicBezTo>
                    <a:cubicBezTo>
                      <a:pt x="5508" y="3798"/>
                      <a:pt x="5722" y="3508"/>
                      <a:pt x="5722" y="3181"/>
                    </a:cubicBezTo>
                    <a:cubicBezTo>
                      <a:pt x="5722" y="2880"/>
                      <a:pt x="5559" y="2641"/>
                      <a:pt x="5219" y="2440"/>
                    </a:cubicBezTo>
                    <a:cubicBezTo>
                      <a:pt x="4943" y="2289"/>
                      <a:pt x="4465" y="2163"/>
                      <a:pt x="3798" y="2050"/>
                    </a:cubicBezTo>
                    <a:cubicBezTo>
                      <a:pt x="3635" y="2025"/>
                      <a:pt x="3471" y="1999"/>
                      <a:pt x="3295" y="1974"/>
                    </a:cubicBezTo>
                    <a:lnTo>
                      <a:pt x="3295" y="893"/>
                    </a:lnTo>
                    <a:cubicBezTo>
                      <a:pt x="3509" y="931"/>
                      <a:pt x="3672" y="1006"/>
                      <a:pt x="3798" y="1081"/>
                    </a:cubicBezTo>
                    <a:cubicBezTo>
                      <a:pt x="3899" y="1157"/>
                      <a:pt x="3962" y="1245"/>
                      <a:pt x="3999" y="1333"/>
                    </a:cubicBezTo>
                    <a:lnTo>
                      <a:pt x="5483" y="1245"/>
                    </a:lnTo>
                    <a:cubicBezTo>
                      <a:pt x="5383" y="968"/>
                      <a:pt x="5144" y="742"/>
                      <a:pt x="4779" y="578"/>
                    </a:cubicBezTo>
                    <a:cubicBezTo>
                      <a:pt x="4515" y="465"/>
                      <a:pt x="4188" y="377"/>
                      <a:pt x="3798" y="327"/>
                    </a:cubicBezTo>
                    <a:cubicBezTo>
                      <a:pt x="3635" y="302"/>
                      <a:pt x="3471" y="289"/>
                      <a:pt x="3295" y="277"/>
                    </a:cubicBezTo>
                    <a:lnTo>
                      <a:pt x="329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2"/>
              <p:cNvSpPr/>
              <p:nvPr/>
            </p:nvSpPr>
            <p:spPr>
              <a:xfrm>
                <a:off x="861850" y="1772000"/>
                <a:ext cx="481950" cy="228275"/>
              </a:xfrm>
              <a:custGeom>
                <a:rect b="b" l="l" r="r" t="t"/>
                <a:pathLst>
                  <a:path extrusionOk="0" h="9131" w="19278">
                    <a:moveTo>
                      <a:pt x="9645" y="9130"/>
                    </a:moveTo>
                    <a:cubicBezTo>
                      <a:pt x="14952" y="9130"/>
                      <a:pt x="19278" y="7081"/>
                      <a:pt x="19278" y="4566"/>
                    </a:cubicBezTo>
                    <a:cubicBezTo>
                      <a:pt x="19278" y="2051"/>
                      <a:pt x="14952" y="1"/>
                      <a:pt x="9645" y="1"/>
                    </a:cubicBezTo>
                    <a:cubicBezTo>
                      <a:pt x="4326" y="1"/>
                      <a:pt x="0" y="2051"/>
                      <a:pt x="0" y="4566"/>
                    </a:cubicBezTo>
                    <a:cubicBezTo>
                      <a:pt x="0" y="7081"/>
                      <a:pt x="4326" y="9130"/>
                      <a:pt x="9645" y="913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2"/>
              <p:cNvSpPr/>
              <p:nvPr/>
            </p:nvSpPr>
            <p:spPr>
              <a:xfrm>
                <a:off x="861850" y="1839275"/>
                <a:ext cx="481950" cy="46875"/>
              </a:xfrm>
              <a:custGeom>
                <a:rect b="b" l="l" r="r" t="t"/>
                <a:pathLst>
                  <a:path extrusionOk="0" h="1875" w="19278">
                    <a:moveTo>
                      <a:pt x="0" y="1875"/>
                    </a:moveTo>
                    <a:lnTo>
                      <a:pt x="19278" y="1875"/>
                    </a:lnTo>
                    <a:lnTo>
                      <a:pt x="19278" y="1"/>
                    </a:lnTo>
                    <a:lnTo>
                      <a:pt x="0"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2"/>
              <p:cNvSpPr/>
              <p:nvPr/>
            </p:nvSpPr>
            <p:spPr>
              <a:xfrm>
                <a:off x="861850" y="1725175"/>
                <a:ext cx="481950" cy="228250"/>
              </a:xfrm>
              <a:custGeom>
                <a:rect b="b" l="l" r="r" t="t"/>
                <a:pathLst>
                  <a:path extrusionOk="0" h="9130" w="19278">
                    <a:moveTo>
                      <a:pt x="9645" y="9130"/>
                    </a:moveTo>
                    <a:cubicBezTo>
                      <a:pt x="14952" y="9130"/>
                      <a:pt x="19278" y="7080"/>
                      <a:pt x="19278" y="4565"/>
                    </a:cubicBezTo>
                    <a:cubicBezTo>
                      <a:pt x="19278" y="2050"/>
                      <a:pt x="14952" y="0"/>
                      <a:pt x="9645" y="0"/>
                    </a:cubicBezTo>
                    <a:cubicBezTo>
                      <a:pt x="4326" y="0"/>
                      <a:pt x="0" y="2050"/>
                      <a:pt x="0" y="4565"/>
                    </a:cubicBezTo>
                    <a:cubicBezTo>
                      <a:pt x="0" y="7080"/>
                      <a:pt x="4326" y="9130"/>
                      <a:pt x="9645" y="913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2"/>
              <p:cNvSpPr/>
              <p:nvPr/>
            </p:nvSpPr>
            <p:spPr>
              <a:xfrm>
                <a:off x="893275" y="1747500"/>
                <a:ext cx="419100" cy="183600"/>
              </a:xfrm>
              <a:custGeom>
                <a:rect b="b" l="l" r="r" t="t"/>
                <a:pathLst>
                  <a:path extrusionOk="0" h="7344" w="16764">
                    <a:moveTo>
                      <a:pt x="8388" y="7344"/>
                    </a:moveTo>
                    <a:cubicBezTo>
                      <a:pt x="13003" y="7344"/>
                      <a:pt x="16763" y="5696"/>
                      <a:pt x="16763" y="3672"/>
                    </a:cubicBezTo>
                    <a:cubicBezTo>
                      <a:pt x="16763" y="1647"/>
                      <a:pt x="13003" y="0"/>
                      <a:pt x="8388" y="0"/>
                    </a:cubicBezTo>
                    <a:cubicBezTo>
                      <a:pt x="3761" y="0"/>
                      <a:pt x="1" y="1647"/>
                      <a:pt x="1" y="3672"/>
                    </a:cubicBezTo>
                    <a:cubicBezTo>
                      <a:pt x="1" y="5696"/>
                      <a:pt x="3761" y="7344"/>
                      <a:pt x="8388" y="7344"/>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2"/>
              <p:cNvSpPr/>
              <p:nvPr/>
            </p:nvSpPr>
            <p:spPr>
              <a:xfrm>
                <a:off x="1031300" y="1777350"/>
                <a:ext cx="143050" cy="123900"/>
              </a:xfrm>
              <a:custGeom>
                <a:rect b="b" l="l" r="r" t="t"/>
                <a:pathLst>
                  <a:path extrusionOk="0" h="4956" w="5722">
                    <a:moveTo>
                      <a:pt x="2452" y="881"/>
                    </a:moveTo>
                    <a:lnTo>
                      <a:pt x="2452" y="1837"/>
                    </a:lnTo>
                    <a:cubicBezTo>
                      <a:pt x="2301" y="1811"/>
                      <a:pt x="2176" y="1774"/>
                      <a:pt x="2075" y="1736"/>
                    </a:cubicBezTo>
                    <a:cubicBezTo>
                      <a:pt x="2000" y="1698"/>
                      <a:pt x="1937" y="1673"/>
                      <a:pt x="1886" y="1635"/>
                    </a:cubicBezTo>
                    <a:cubicBezTo>
                      <a:pt x="1761" y="1547"/>
                      <a:pt x="1698" y="1459"/>
                      <a:pt x="1698" y="1359"/>
                    </a:cubicBezTo>
                    <a:cubicBezTo>
                      <a:pt x="1698" y="1258"/>
                      <a:pt x="1761" y="1158"/>
                      <a:pt x="1899" y="1070"/>
                    </a:cubicBezTo>
                    <a:cubicBezTo>
                      <a:pt x="1949" y="1032"/>
                      <a:pt x="2012" y="1007"/>
                      <a:pt x="2075" y="982"/>
                    </a:cubicBezTo>
                    <a:cubicBezTo>
                      <a:pt x="2176" y="931"/>
                      <a:pt x="2301" y="906"/>
                      <a:pt x="2452" y="881"/>
                    </a:cubicBezTo>
                    <a:close/>
                    <a:moveTo>
                      <a:pt x="3295" y="2742"/>
                    </a:moveTo>
                    <a:cubicBezTo>
                      <a:pt x="3496" y="2767"/>
                      <a:pt x="3659" y="2805"/>
                      <a:pt x="3798" y="2843"/>
                    </a:cubicBezTo>
                    <a:cubicBezTo>
                      <a:pt x="3898" y="2880"/>
                      <a:pt x="3986" y="2918"/>
                      <a:pt x="4062" y="2956"/>
                    </a:cubicBezTo>
                    <a:cubicBezTo>
                      <a:pt x="4213" y="3044"/>
                      <a:pt x="4288" y="3144"/>
                      <a:pt x="4288" y="3270"/>
                    </a:cubicBezTo>
                    <a:cubicBezTo>
                      <a:pt x="4288" y="3408"/>
                      <a:pt x="4200" y="3534"/>
                      <a:pt x="4012" y="3635"/>
                    </a:cubicBezTo>
                    <a:cubicBezTo>
                      <a:pt x="3949" y="3673"/>
                      <a:pt x="3873" y="3698"/>
                      <a:pt x="3798" y="3735"/>
                    </a:cubicBezTo>
                    <a:cubicBezTo>
                      <a:pt x="3659" y="3773"/>
                      <a:pt x="3483" y="3811"/>
                      <a:pt x="3295" y="3823"/>
                    </a:cubicBezTo>
                    <a:lnTo>
                      <a:pt x="3295" y="2742"/>
                    </a:lnTo>
                    <a:close/>
                    <a:moveTo>
                      <a:pt x="2452" y="1"/>
                    </a:moveTo>
                    <a:lnTo>
                      <a:pt x="2452" y="277"/>
                    </a:lnTo>
                    <a:cubicBezTo>
                      <a:pt x="2327" y="277"/>
                      <a:pt x="2201" y="290"/>
                      <a:pt x="2075" y="302"/>
                    </a:cubicBezTo>
                    <a:cubicBezTo>
                      <a:pt x="1572" y="353"/>
                      <a:pt x="1157" y="466"/>
                      <a:pt x="830" y="629"/>
                    </a:cubicBezTo>
                    <a:cubicBezTo>
                      <a:pt x="428" y="831"/>
                      <a:pt x="227" y="1095"/>
                      <a:pt x="227" y="1396"/>
                    </a:cubicBezTo>
                    <a:cubicBezTo>
                      <a:pt x="227" y="1698"/>
                      <a:pt x="415" y="1950"/>
                      <a:pt x="767" y="2151"/>
                    </a:cubicBezTo>
                    <a:cubicBezTo>
                      <a:pt x="1057" y="2327"/>
                      <a:pt x="1497" y="2465"/>
                      <a:pt x="2075" y="2566"/>
                    </a:cubicBezTo>
                    <a:cubicBezTo>
                      <a:pt x="2188" y="2591"/>
                      <a:pt x="2314" y="2604"/>
                      <a:pt x="2452" y="2629"/>
                    </a:cubicBezTo>
                    <a:lnTo>
                      <a:pt x="2452" y="3786"/>
                    </a:lnTo>
                    <a:cubicBezTo>
                      <a:pt x="2314" y="3761"/>
                      <a:pt x="2188" y="3710"/>
                      <a:pt x="2075" y="3660"/>
                    </a:cubicBezTo>
                    <a:cubicBezTo>
                      <a:pt x="2012" y="3635"/>
                      <a:pt x="1937" y="3597"/>
                      <a:pt x="1874" y="3559"/>
                    </a:cubicBezTo>
                    <a:cubicBezTo>
                      <a:pt x="1710" y="3446"/>
                      <a:pt x="1585" y="3320"/>
                      <a:pt x="1522" y="3170"/>
                    </a:cubicBezTo>
                    <a:lnTo>
                      <a:pt x="0" y="3245"/>
                    </a:lnTo>
                    <a:cubicBezTo>
                      <a:pt x="113" y="3610"/>
                      <a:pt x="377" y="3899"/>
                      <a:pt x="805" y="4100"/>
                    </a:cubicBezTo>
                    <a:cubicBezTo>
                      <a:pt x="1145" y="4251"/>
                      <a:pt x="1572" y="4364"/>
                      <a:pt x="2075" y="4427"/>
                    </a:cubicBezTo>
                    <a:cubicBezTo>
                      <a:pt x="2201" y="4440"/>
                      <a:pt x="2327" y="4452"/>
                      <a:pt x="2452" y="4452"/>
                    </a:cubicBezTo>
                    <a:lnTo>
                      <a:pt x="2452" y="4955"/>
                    </a:lnTo>
                    <a:lnTo>
                      <a:pt x="3295" y="4955"/>
                    </a:lnTo>
                    <a:lnTo>
                      <a:pt x="3295" y="4440"/>
                    </a:lnTo>
                    <a:cubicBezTo>
                      <a:pt x="3471" y="4427"/>
                      <a:pt x="3634" y="4414"/>
                      <a:pt x="3798" y="4389"/>
                    </a:cubicBezTo>
                    <a:cubicBezTo>
                      <a:pt x="4326" y="4314"/>
                      <a:pt x="4754" y="4201"/>
                      <a:pt x="5080" y="4012"/>
                    </a:cubicBezTo>
                    <a:cubicBezTo>
                      <a:pt x="5508" y="3786"/>
                      <a:pt x="5722" y="3509"/>
                      <a:pt x="5722" y="3170"/>
                    </a:cubicBezTo>
                    <a:cubicBezTo>
                      <a:pt x="5722" y="2868"/>
                      <a:pt x="5558" y="2629"/>
                      <a:pt x="5219" y="2440"/>
                    </a:cubicBezTo>
                    <a:cubicBezTo>
                      <a:pt x="4942" y="2277"/>
                      <a:pt x="4464" y="2151"/>
                      <a:pt x="3798" y="2038"/>
                    </a:cubicBezTo>
                    <a:cubicBezTo>
                      <a:pt x="3647" y="2013"/>
                      <a:pt x="3471" y="1988"/>
                      <a:pt x="3295" y="1975"/>
                    </a:cubicBezTo>
                    <a:lnTo>
                      <a:pt x="3295" y="881"/>
                    </a:lnTo>
                    <a:cubicBezTo>
                      <a:pt x="3509" y="931"/>
                      <a:pt x="3672" y="994"/>
                      <a:pt x="3798" y="1082"/>
                    </a:cubicBezTo>
                    <a:cubicBezTo>
                      <a:pt x="3898" y="1145"/>
                      <a:pt x="3961" y="1233"/>
                      <a:pt x="3999" y="1334"/>
                    </a:cubicBezTo>
                    <a:lnTo>
                      <a:pt x="5483" y="1233"/>
                    </a:lnTo>
                    <a:cubicBezTo>
                      <a:pt x="5382" y="956"/>
                      <a:pt x="5156" y="743"/>
                      <a:pt x="4779" y="579"/>
                    </a:cubicBezTo>
                    <a:cubicBezTo>
                      <a:pt x="4515" y="453"/>
                      <a:pt x="4188" y="365"/>
                      <a:pt x="3798" y="315"/>
                    </a:cubicBezTo>
                    <a:cubicBezTo>
                      <a:pt x="3647" y="302"/>
                      <a:pt x="3471" y="277"/>
                      <a:pt x="3295" y="277"/>
                    </a:cubicBezTo>
                    <a:lnTo>
                      <a:pt x="3295"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6" name="Google Shape;1546;p22"/>
          <p:cNvSpPr/>
          <p:nvPr/>
        </p:nvSpPr>
        <p:spPr>
          <a:xfrm>
            <a:off x="5374647" y="16778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2"/>
          <p:cNvSpPr/>
          <p:nvPr/>
        </p:nvSpPr>
        <p:spPr>
          <a:xfrm>
            <a:off x="5191347" y="25811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2"/>
          <p:cNvSpPr/>
          <p:nvPr/>
        </p:nvSpPr>
        <p:spPr>
          <a:xfrm>
            <a:off x="8126885" y="20738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2"/>
          <p:cNvSpPr/>
          <p:nvPr/>
        </p:nvSpPr>
        <p:spPr>
          <a:xfrm>
            <a:off x="7873472" y="1391286"/>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0" name="Google Shape;1550;p22"/>
          <p:cNvGrpSpPr/>
          <p:nvPr/>
        </p:nvGrpSpPr>
        <p:grpSpPr>
          <a:xfrm>
            <a:off x="5185602" y="3251272"/>
            <a:ext cx="793675" cy="794210"/>
            <a:chOff x="1300400" y="1688700"/>
            <a:chExt cx="481950" cy="482275"/>
          </a:xfrm>
        </p:grpSpPr>
        <p:sp>
          <p:nvSpPr>
            <p:cNvPr id="1551" name="Google Shape;1551;p22"/>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4D05"/>
                </a:solidFill>
              </a:endParaRPr>
            </a:p>
          </p:txBody>
        </p:sp>
        <p:sp>
          <p:nvSpPr>
            <p:cNvPr id="1552" name="Google Shape;1552;p22"/>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E69138"/>
            </a:solidFill>
            <a:ln cap="flat" cmpd="sng" w="76200">
              <a:solidFill>
                <a:srgbClr val="A54D0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A54D05"/>
                  </a:solidFill>
                  <a:latin typeface="Dosis"/>
                  <a:ea typeface="Dosis"/>
                  <a:cs typeface="Dosis"/>
                  <a:sym typeface="Dosis"/>
                </a:rPr>
                <a:t>1¢</a:t>
              </a:r>
              <a:endParaRPr b="1" sz="4000">
                <a:solidFill>
                  <a:srgbClr val="A54D05"/>
                </a:solidFill>
                <a:latin typeface="Dosis"/>
                <a:ea typeface="Dosis"/>
                <a:cs typeface="Dosis"/>
                <a:sym typeface="Dosi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1553" name="Shape 1553"/>
        <p:cNvGrpSpPr/>
        <p:nvPr/>
      </p:nvGrpSpPr>
      <p:grpSpPr>
        <a:xfrm>
          <a:off x="0" y="0"/>
          <a:ext cx="0" cy="0"/>
          <a:chOff x="0" y="0"/>
          <a:chExt cx="0" cy="0"/>
        </a:xfrm>
      </p:grpSpPr>
      <p:grpSp>
        <p:nvGrpSpPr>
          <p:cNvPr id="1554" name="Google Shape;1554;p23"/>
          <p:cNvGrpSpPr/>
          <p:nvPr/>
        </p:nvGrpSpPr>
        <p:grpSpPr>
          <a:xfrm>
            <a:off x="-138170" y="-299471"/>
            <a:ext cx="9864554" cy="5548495"/>
            <a:chOff x="238125" y="822050"/>
            <a:chExt cx="7136850" cy="4051475"/>
          </a:xfrm>
        </p:grpSpPr>
        <p:sp>
          <p:nvSpPr>
            <p:cNvPr id="1555" name="Google Shape;1555;p23"/>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3"/>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3"/>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3"/>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3"/>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3"/>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3"/>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3"/>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3"/>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3"/>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3"/>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3"/>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3"/>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3"/>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3"/>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3"/>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3"/>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3"/>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3"/>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3"/>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3"/>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3"/>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2" name="Google Shape;1592;p23"/>
          <p:cNvSpPr/>
          <p:nvPr/>
        </p:nvSpPr>
        <p:spPr>
          <a:xfrm>
            <a:off x="713200"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3" name="Google Shape;1593;p23"/>
          <p:cNvSpPr/>
          <p:nvPr/>
        </p:nvSpPr>
        <p:spPr>
          <a:xfrm>
            <a:off x="713250" y="1410750"/>
            <a:ext cx="7717500" cy="3159900"/>
          </a:xfrm>
          <a:prstGeom prst="roundRect">
            <a:avLst>
              <a:gd fmla="val 8114"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4" name="Google Shape;1594;p2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5" name="Google Shape;1595;p23"/>
          <p:cNvSpPr txBox="1"/>
          <p:nvPr>
            <p:ph idx="1" type="body"/>
          </p:nvPr>
        </p:nvSpPr>
        <p:spPr>
          <a:xfrm>
            <a:off x="713225" y="1434531"/>
            <a:ext cx="7717500" cy="3252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bg>
      <p:bgPr>
        <a:solidFill>
          <a:schemeClr val="dk1"/>
        </a:solidFill>
      </p:bgPr>
    </p:bg>
    <p:spTree>
      <p:nvGrpSpPr>
        <p:cNvPr id="1596" name="Shape 1596"/>
        <p:cNvGrpSpPr/>
        <p:nvPr/>
      </p:nvGrpSpPr>
      <p:grpSpPr>
        <a:xfrm>
          <a:off x="0" y="0"/>
          <a:ext cx="0" cy="0"/>
          <a:chOff x="0" y="0"/>
          <a:chExt cx="0" cy="0"/>
        </a:xfrm>
      </p:grpSpPr>
      <p:grpSp>
        <p:nvGrpSpPr>
          <p:cNvPr id="1597" name="Google Shape;1597;p24"/>
          <p:cNvGrpSpPr/>
          <p:nvPr/>
        </p:nvGrpSpPr>
        <p:grpSpPr>
          <a:xfrm>
            <a:off x="-138170" y="-299471"/>
            <a:ext cx="9864554" cy="5548495"/>
            <a:chOff x="238125" y="822050"/>
            <a:chExt cx="7136850" cy="4051475"/>
          </a:xfrm>
        </p:grpSpPr>
        <p:sp>
          <p:nvSpPr>
            <p:cNvPr id="1598" name="Google Shape;1598;p24"/>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4"/>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4"/>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4"/>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4"/>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4"/>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4"/>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4"/>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4"/>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4"/>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4"/>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4"/>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4"/>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4"/>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4"/>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4"/>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4"/>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4"/>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4"/>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4"/>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4"/>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4"/>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4"/>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4"/>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4"/>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4"/>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4"/>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4"/>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4"/>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4"/>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4"/>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4"/>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4"/>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4"/>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4"/>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4"/>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4"/>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5" name="Google Shape;1635;p24"/>
          <p:cNvSpPr/>
          <p:nvPr/>
        </p:nvSpPr>
        <p:spPr>
          <a:xfrm>
            <a:off x="713225" y="1016700"/>
            <a:ext cx="3135000" cy="3194400"/>
          </a:xfrm>
          <a:prstGeom prst="roundRect">
            <a:avLst>
              <a:gd fmla="val 4573"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6" name="Google Shape;1636;p24"/>
          <p:cNvSpPr txBox="1"/>
          <p:nvPr>
            <p:ph type="title"/>
          </p:nvPr>
        </p:nvSpPr>
        <p:spPr>
          <a:xfrm>
            <a:off x="804450" y="1189338"/>
            <a:ext cx="3135000" cy="1936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7" name="Google Shape;1637;p24"/>
          <p:cNvSpPr txBox="1"/>
          <p:nvPr>
            <p:ph idx="1" type="body"/>
          </p:nvPr>
        </p:nvSpPr>
        <p:spPr>
          <a:xfrm>
            <a:off x="804450" y="3179088"/>
            <a:ext cx="3135000" cy="9015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400">
                <a:solidFill>
                  <a:schemeClr val="dk1"/>
                </a:solidFill>
              </a:defRPr>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grpSp>
        <p:nvGrpSpPr>
          <p:cNvPr id="1638" name="Google Shape;1638;p24"/>
          <p:cNvGrpSpPr/>
          <p:nvPr/>
        </p:nvGrpSpPr>
        <p:grpSpPr>
          <a:xfrm>
            <a:off x="3483913" y="842088"/>
            <a:ext cx="564797" cy="565193"/>
            <a:chOff x="6076688" y="1982663"/>
            <a:chExt cx="564797" cy="565193"/>
          </a:xfrm>
        </p:grpSpPr>
        <p:sp>
          <p:nvSpPr>
            <p:cNvPr id="1639" name="Google Shape;1639;p24"/>
            <p:cNvSpPr/>
            <p:nvPr/>
          </p:nvSpPr>
          <p:spPr>
            <a:xfrm>
              <a:off x="6076688" y="1982677"/>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4"/>
            <p:cNvSpPr/>
            <p:nvPr/>
          </p:nvSpPr>
          <p:spPr>
            <a:xfrm>
              <a:off x="6076688" y="1982663"/>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4"/>
            <p:cNvSpPr/>
            <p:nvPr/>
          </p:nvSpPr>
          <p:spPr>
            <a:xfrm>
              <a:off x="6131561" y="2037567"/>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4"/>
            <p:cNvSpPr/>
            <p:nvPr/>
          </p:nvSpPr>
          <p:spPr>
            <a:xfrm>
              <a:off x="6275263" y="2111602"/>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3" name="Google Shape;1643;p24"/>
          <p:cNvSpPr/>
          <p:nvPr/>
        </p:nvSpPr>
        <p:spPr>
          <a:xfrm>
            <a:off x="4754535" y="15527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24"/>
          <p:cNvGrpSpPr/>
          <p:nvPr/>
        </p:nvGrpSpPr>
        <p:grpSpPr>
          <a:xfrm rot="718916">
            <a:off x="4340931" y="2079802"/>
            <a:ext cx="462767" cy="463091"/>
            <a:chOff x="6076688" y="1982663"/>
            <a:chExt cx="564797" cy="565193"/>
          </a:xfrm>
        </p:grpSpPr>
        <p:sp>
          <p:nvSpPr>
            <p:cNvPr id="1645" name="Google Shape;1645;p24"/>
            <p:cNvSpPr/>
            <p:nvPr/>
          </p:nvSpPr>
          <p:spPr>
            <a:xfrm>
              <a:off x="6076688" y="1982677"/>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4"/>
            <p:cNvSpPr/>
            <p:nvPr/>
          </p:nvSpPr>
          <p:spPr>
            <a:xfrm>
              <a:off x="6076688" y="1982663"/>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4"/>
            <p:cNvSpPr/>
            <p:nvPr/>
          </p:nvSpPr>
          <p:spPr>
            <a:xfrm>
              <a:off x="6131561" y="2037567"/>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4"/>
            <p:cNvSpPr/>
            <p:nvPr/>
          </p:nvSpPr>
          <p:spPr>
            <a:xfrm>
              <a:off x="6275263" y="2111602"/>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9" name="Google Shape;1649;p24"/>
          <p:cNvSpPr/>
          <p:nvPr/>
        </p:nvSpPr>
        <p:spPr>
          <a:xfrm>
            <a:off x="4245272" y="3414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0" name="Google Shape;1650;p24"/>
          <p:cNvGrpSpPr/>
          <p:nvPr/>
        </p:nvGrpSpPr>
        <p:grpSpPr>
          <a:xfrm rot="718916">
            <a:off x="4679018" y="2804927"/>
            <a:ext cx="462767" cy="463091"/>
            <a:chOff x="6076688" y="1982663"/>
            <a:chExt cx="564797" cy="565193"/>
          </a:xfrm>
        </p:grpSpPr>
        <p:sp>
          <p:nvSpPr>
            <p:cNvPr id="1651" name="Google Shape;1651;p24"/>
            <p:cNvSpPr/>
            <p:nvPr/>
          </p:nvSpPr>
          <p:spPr>
            <a:xfrm>
              <a:off x="6076688" y="1982677"/>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4"/>
            <p:cNvSpPr/>
            <p:nvPr/>
          </p:nvSpPr>
          <p:spPr>
            <a:xfrm>
              <a:off x="6076688" y="1982663"/>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4"/>
            <p:cNvSpPr/>
            <p:nvPr/>
          </p:nvSpPr>
          <p:spPr>
            <a:xfrm>
              <a:off x="6131561" y="2037567"/>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4"/>
            <p:cNvSpPr/>
            <p:nvPr/>
          </p:nvSpPr>
          <p:spPr>
            <a:xfrm>
              <a:off x="6275263" y="2111602"/>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
    <p:spTree>
      <p:nvGrpSpPr>
        <p:cNvPr id="1655" name="Shape 1655"/>
        <p:cNvGrpSpPr/>
        <p:nvPr/>
      </p:nvGrpSpPr>
      <p:grpSpPr>
        <a:xfrm>
          <a:off x="0" y="0"/>
          <a:ext cx="0" cy="0"/>
          <a:chOff x="0" y="0"/>
          <a:chExt cx="0" cy="0"/>
        </a:xfrm>
      </p:grpSpPr>
      <p:grpSp>
        <p:nvGrpSpPr>
          <p:cNvPr id="1656" name="Google Shape;1656;p25"/>
          <p:cNvGrpSpPr/>
          <p:nvPr/>
        </p:nvGrpSpPr>
        <p:grpSpPr>
          <a:xfrm>
            <a:off x="-138170" y="-299471"/>
            <a:ext cx="9864554" cy="5548495"/>
            <a:chOff x="238125" y="822050"/>
            <a:chExt cx="7136850" cy="4051475"/>
          </a:xfrm>
        </p:grpSpPr>
        <p:sp>
          <p:nvSpPr>
            <p:cNvPr id="1657" name="Google Shape;1657;p25"/>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5"/>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5"/>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5"/>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5"/>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5"/>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5"/>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5"/>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5"/>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5"/>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5"/>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5"/>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5"/>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5"/>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5"/>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5"/>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5"/>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5"/>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5"/>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5"/>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5"/>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5"/>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5"/>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5"/>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5"/>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5"/>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5"/>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5"/>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5"/>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5"/>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5"/>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5"/>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5"/>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5"/>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5"/>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5"/>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4" name="Google Shape;1694;p25"/>
          <p:cNvSpPr/>
          <p:nvPr/>
        </p:nvSpPr>
        <p:spPr>
          <a:xfrm>
            <a:off x="643625" y="1796225"/>
            <a:ext cx="3508500" cy="2164500"/>
          </a:xfrm>
          <a:prstGeom prst="roundRect">
            <a:avLst>
              <a:gd fmla="val 7172"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5"/>
          <p:cNvSpPr txBox="1"/>
          <p:nvPr>
            <p:ph type="title"/>
          </p:nvPr>
        </p:nvSpPr>
        <p:spPr>
          <a:xfrm>
            <a:off x="750725" y="2093963"/>
            <a:ext cx="3294300" cy="670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6" name="Google Shape;1696;p25"/>
          <p:cNvSpPr txBox="1"/>
          <p:nvPr>
            <p:ph idx="1" type="body"/>
          </p:nvPr>
        </p:nvSpPr>
        <p:spPr>
          <a:xfrm>
            <a:off x="750725" y="2764488"/>
            <a:ext cx="3294300" cy="10389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4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grpSp>
        <p:nvGrpSpPr>
          <p:cNvPr id="1697" name="Google Shape;1697;p25"/>
          <p:cNvGrpSpPr/>
          <p:nvPr/>
        </p:nvGrpSpPr>
        <p:grpSpPr>
          <a:xfrm>
            <a:off x="643635" y="1182784"/>
            <a:ext cx="1363798" cy="714605"/>
            <a:chOff x="803899" y="422750"/>
            <a:chExt cx="1476451" cy="773633"/>
          </a:xfrm>
        </p:grpSpPr>
        <p:sp>
          <p:nvSpPr>
            <p:cNvPr id="1698" name="Google Shape;1698;p25"/>
            <p:cNvSpPr/>
            <p:nvPr/>
          </p:nvSpPr>
          <p:spPr>
            <a:xfrm>
              <a:off x="803899" y="422750"/>
              <a:ext cx="1476390" cy="773521"/>
            </a:xfrm>
            <a:custGeom>
              <a:rect b="b" l="l" r="r" t="t"/>
              <a:pathLst>
                <a:path extrusionOk="0" h="19291" w="36820">
                  <a:moveTo>
                    <a:pt x="27175" y="1"/>
                  </a:moveTo>
                  <a:cubicBezTo>
                    <a:pt x="23654" y="1"/>
                    <a:pt x="20560" y="1912"/>
                    <a:pt x="18888" y="4741"/>
                  </a:cubicBezTo>
                  <a:cubicBezTo>
                    <a:pt x="17706" y="2855"/>
                    <a:pt x="14009" y="1472"/>
                    <a:pt x="9633" y="1472"/>
                  </a:cubicBezTo>
                  <a:cubicBezTo>
                    <a:pt x="4326" y="1472"/>
                    <a:pt x="0" y="3509"/>
                    <a:pt x="0" y="6024"/>
                  </a:cubicBezTo>
                  <a:lnTo>
                    <a:pt x="0" y="7898"/>
                  </a:lnTo>
                  <a:cubicBezTo>
                    <a:pt x="0" y="8941"/>
                    <a:pt x="742" y="9910"/>
                    <a:pt x="1987" y="10677"/>
                  </a:cubicBezTo>
                  <a:cubicBezTo>
                    <a:pt x="1535" y="11205"/>
                    <a:pt x="1283" y="11783"/>
                    <a:pt x="1283" y="12387"/>
                  </a:cubicBezTo>
                  <a:cubicBezTo>
                    <a:pt x="1283" y="12701"/>
                    <a:pt x="1358" y="13016"/>
                    <a:pt x="1497" y="13317"/>
                  </a:cubicBezTo>
                  <a:cubicBezTo>
                    <a:pt x="1358" y="13632"/>
                    <a:pt x="1283" y="13933"/>
                    <a:pt x="1283" y="14260"/>
                  </a:cubicBezTo>
                  <a:cubicBezTo>
                    <a:pt x="1283" y="16775"/>
                    <a:pt x="5621" y="18825"/>
                    <a:pt x="10928" y="18825"/>
                  </a:cubicBezTo>
                  <a:cubicBezTo>
                    <a:pt x="14713" y="18825"/>
                    <a:pt x="17995" y="17781"/>
                    <a:pt x="19567" y="16285"/>
                  </a:cubicBezTo>
                  <a:cubicBezTo>
                    <a:pt x="19755" y="16260"/>
                    <a:pt x="19944" y="16235"/>
                    <a:pt x="20133" y="16209"/>
                  </a:cubicBezTo>
                  <a:cubicBezTo>
                    <a:pt x="21893" y="18108"/>
                    <a:pt x="24396" y="19290"/>
                    <a:pt x="27175" y="19290"/>
                  </a:cubicBezTo>
                  <a:cubicBezTo>
                    <a:pt x="32494" y="19290"/>
                    <a:pt x="36819" y="14952"/>
                    <a:pt x="36819" y="9645"/>
                  </a:cubicBezTo>
                  <a:cubicBezTo>
                    <a:pt x="36819" y="4339"/>
                    <a:pt x="32494" y="1"/>
                    <a:pt x="27175" y="1"/>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9" name="Google Shape;1699;p25"/>
            <p:cNvGrpSpPr/>
            <p:nvPr/>
          </p:nvGrpSpPr>
          <p:grpSpPr>
            <a:xfrm>
              <a:off x="803960" y="422862"/>
              <a:ext cx="1476390" cy="773521"/>
              <a:chOff x="861850" y="1688700"/>
              <a:chExt cx="920500" cy="482275"/>
            </a:xfrm>
          </p:grpSpPr>
          <p:sp>
            <p:nvSpPr>
              <p:cNvPr id="1700" name="Google Shape;1700;p25"/>
              <p:cNvSpPr/>
              <p:nvPr/>
            </p:nvSpPr>
            <p:spPr>
              <a:xfrm>
                <a:off x="894225" y="1998350"/>
                <a:ext cx="481950" cy="46875"/>
              </a:xfrm>
              <a:custGeom>
                <a:rect b="b" l="l" r="r" t="t"/>
                <a:pathLst>
                  <a:path extrusionOk="0" h="1875" w="19278">
                    <a:moveTo>
                      <a:pt x="1" y="1"/>
                    </a:moveTo>
                    <a:lnTo>
                      <a:pt x="1" y="1874"/>
                    </a:lnTo>
                    <a:lnTo>
                      <a:pt x="19278" y="1874"/>
                    </a:lnTo>
                    <a:lnTo>
                      <a:pt x="19278"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5"/>
              <p:cNvSpPr/>
              <p:nvPr/>
            </p:nvSpPr>
            <p:spPr>
              <a:xfrm>
                <a:off x="894225" y="1931075"/>
                <a:ext cx="481950" cy="228275"/>
              </a:xfrm>
              <a:custGeom>
                <a:rect b="b" l="l" r="r" t="t"/>
                <a:pathLst>
                  <a:path extrusionOk="0" h="9131" w="19278">
                    <a:moveTo>
                      <a:pt x="9633" y="1"/>
                    </a:moveTo>
                    <a:cubicBezTo>
                      <a:pt x="4326" y="1"/>
                      <a:pt x="1" y="2050"/>
                      <a:pt x="1" y="4565"/>
                    </a:cubicBezTo>
                    <a:cubicBezTo>
                      <a:pt x="1" y="7080"/>
                      <a:pt x="4326" y="9130"/>
                      <a:pt x="9633" y="9130"/>
                    </a:cubicBezTo>
                    <a:cubicBezTo>
                      <a:pt x="14952" y="9130"/>
                      <a:pt x="19278" y="7080"/>
                      <a:pt x="19278" y="4565"/>
                    </a:cubicBezTo>
                    <a:cubicBezTo>
                      <a:pt x="19278" y="2050"/>
                      <a:pt x="14952" y="1"/>
                      <a:pt x="9633" y="1"/>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5"/>
              <p:cNvSpPr/>
              <p:nvPr/>
            </p:nvSpPr>
            <p:spPr>
              <a:xfrm>
                <a:off x="894225" y="1884250"/>
                <a:ext cx="481950" cy="228250"/>
              </a:xfrm>
              <a:custGeom>
                <a:rect b="b" l="l" r="r" t="t"/>
                <a:pathLst>
                  <a:path extrusionOk="0" h="9130" w="19278">
                    <a:moveTo>
                      <a:pt x="9633" y="0"/>
                    </a:moveTo>
                    <a:cubicBezTo>
                      <a:pt x="4326" y="0"/>
                      <a:pt x="1" y="2050"/>
                      <a:pt x="1" y="4565"/>
                    </a:cubicBezTo>
                    <a:cubicBezTo>
                      <a:pt x="1" y="7080"/>
                      <a:pt x="4326" y="9129"/>
                      <a:pt x="9633" y="9129"/>
                    </a:cubicBezTo>
                    <a:cubicBezTo>
                      <a:pt x="14952" y="9129"/>
                      <a:pt x="19278" y="7080"/>
                      <a:pt x="19278" y="4565"/>
                    </a:cubicBezTo>
                    <a:cubicBezTo>
                      <a:pt x="19278" y="2050"/>
                      <a:pt x="14952" y="0"/>
                      <a:pt x="963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5"/>
              <p:cNvSpPr/>
              <p:nvPr/>
            </p:nvSpPr>
            <p:spPr>
              <a:xfrm>
                <a:off x="925675" y="1906250"/>
                <a:ext cx="419075" cy="183925"/>
              </a:xfrm>
              <a:custGeom>
                <a:rect b="b" l="l" r="r" t="t"/>
                <a:pathLst>
                  <a:path extrusionOk="0" h="7357" w="16763">
                    <a:moveTo>
                      <a:pt x="8375" y="0"/>
                    </a:moveTo>
                    <a:cubicBezTo>
                      <a:pt x="3760" y="0"/>
                      <a:pt x="0" y="1660"/>
                      <a:pt x="0" y="3685"/>
                    </a:cubicBezTo>
                    <a:cubicBezTo>
                      <a:pt x="0" y="5709"/>
                      <a:pt x="3760" y="7357"/>
                      <a:pt x="8375" y="7357"/>
                    </a:cubicBezTo>
                    <a:cubicBezTo>
                      <a:pt x="12990" y="7357"/>
                      <a:pt x="16762" y="5709"/>
                      <a:pt x="16762" y="3685"/>
                    </a:cubicBezTo>
                    <a:cubicBezTo>
                      <a:pt x="16762" y="1660"/>
                      <a:pt x="12990" y="0"/>
                      <a:pt x="8375"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5"/>
              <p:cNvSpPr/>
              <p:nvPr/>
            </p:nvSpPr>
            <p:spPr>
              <a:xfrm>
                <a:off x="1063675" y="1936425"/>
                <a:ext cx="143050" cy="123875"/>
              </a:xfrm>
              <a:custGeom>
                <a:rect b="b" l="l" r="r" t="t"/>
                <a:pathLst>
                  <a:path extrusionOk="0" h="4955" w="5722">
                    <a:moveTo>
                      <a:pt x="2453" y="868"/>
                    </a:moveTo>
                    <a:lnTo>
                      <a:pt x="2453" y="1836"/>
                    </a:lnTo>
                    <a:cubicBezTo>
                      <a:pt x="2302" y="1799"/>
                      <a:pt x="2176" y="1774"/>
                      <a:pt x="2075" y="1723"/>
                    </a:cubicBezTo>
                    <a:cubicBezTo>
                      <a:pt x="2000" y="1698"/>
                      <a:pt x="1937" y="1660"/>
                      <a:pt x="1887" y="1635"/>
                    </a:cubicBezTo>
                    <a:cubicBezTo>
                      <a:pt x="1761" y="1547"/>
                      <a:pt x="1698" y="1459"/>
                      <a:pt x="1698" y="1359"/>
                    </a:cubicBezTo>
                    <a:cubicBezTo>
                      <a:pt x="1698" y="1245"/>
                      <a:pt x="1761" y="1157"/>
                      <a:pt x="1899" y="1057"/>
                    </a:cubicBezTo>
                    <a:cubicBezTo>
                      <a:pt x="1950" y="1032"/>
                      <a:pt x="2012" y="994"/>
                      <a:pt x="2075" y="969"/>
                    </a:cubicBezTo>
                    <a:cubicBezTo>
                      <a:pt x="2176" y="931"/>
                      <a:pt x="2302" y="893"/>
                      <a:pt x="2453" y="868"/>
                    </a:cubicBezTo>
                    <a:close/>
                    <a:moveTo>
                      <a:pt x="3295" y="2742"/>
                    </a:moveTo>
                    <a:cubicBezTo>
                      <a:pt x="3496" y="2767"/>
                      <a:pt x="3660" y="2805"/>
                      <a:pt x="3798" y="2842"/>
                    </a:cubicBezTo>
                    <a:cubicBezTo>
                      <a:pt x="3899" y="2868"/>
                      <a:pt x="3987" y="2905"/>
                      <a:pt x="4062" y="2943"/>
                    </a:cubicBezTo>
                    <a:cubicBezTo>
                      <a:pt x="4213" y="3044"/>
                      <a:pt x="4288" y="3144"/>
                      <a:pt x="4288" y="3270"/>
                    </a:cubicBezTo>
                    <a:cubicBezTo>
                      <a:pt x="4288" y="3408"/>
                      <a:pt x="4200" y="3534"/>
                      <a:pt x="4012" y="3635"/>
                    </a:cubicBezTo>
                    <a:cubicBezTo>
                      <a:pt x="3949" y="3672"/>
                      <a:pt x="3873" y="3698"/>
                      <a:pt x="3798" y="3723"/>
                    </a:cubicBezTo>
                    <a:cubicBezTo>
                      <a:pt x="3647" y="3773"/>
                      <a:pt x="3484" y="3811"/>
                      <a:pt x="3295" y="3823"/>
                    </a:cubicBezTo>
                    <a:lnTo>
                      <a:pt x="3295" y="2742"/>
                    </a:lnTo>
                    <a:close/>
                    <a:moveTo>
                      <a:pt x="2453" y="1"/>
                    </a:moveTo>
                    <a:lnTo>
                      <a:pt x="2453" y="265"/>
                    </a:lnTo>
                    <a:cubicBezTo>
                      <a:pt x="2314" y="277"/>
                      <a:pt x="2188" y="290"/>
                      <a:pt x="2075" y="302"/>
                    </a:cubicBezTo>
                    <a:cubicBezTo>
                      <a:pt x="1572" y="353"/>
                      <a:pt x="1157" y="466"/>
                      <a:pt x="830" y="629"/>
                    </a:cubicBezTo>
                    <a:cubicBezTo>
                      <a:pt x="428" y="830"/>
                      <a:pt x="227" y="1082"/>
                      <a:pt x="227" y="1384"/>
                    </a:cubicBezTo>
                    <a:cubicBezTo>
                      <a:pt x="227" y="1686"/>
                      <a:pt x="403" y="1937"/>
                      <a:pt x="767" y="2151"/>
                    </a:cubicBezTo>
                    <a:cubicBezTo>
                      <a:pt x="1057" y="2327"/>
                      <a:pt x="1497" y="2465"/>
                      <a:pt x="2075" y="2566"/>
                    </a:cubicBezTo>
                    <a:cubicBezTo>
                      <a:pt x="2188" y="2591"/>
                      <a:pt x="2314" y="2604"/>
                      <a:pt x="2453" y="2629"/>
                    </a:cubicBezTo>
                    <a:lnTo>
                      <a:pt x="2453" y="3786"/>
                    </a:lnTo>
                    <a:cubicBezTo>
                      <a:pt x="2314" y="3748"/>
                      <a:pt x="2188" y="3710"/>
                      <a:pt x="2075" y="3660"/>
                    </a:cubicBezTo>
                    <a:cubicBezTo>
                      <a:pt x="2000" y="3622"/>
                      <a:pt x="1937" y="3597"/>
                      <a:pt x="1874" y="3547"/>
                    </a:cubicBezTo>
                    <a:cubicBezTo>
                      <a:pt x="1711" y="3446"/>
                      <a:pt x="1585" y="3320"/>
                      <a:pt x="1522" y="3169"/>
                    </a:cubicBezTo>
                    <a:lnTo>
                      <a:pt x="0" y="3245"/>
                    </a:lnTo>
                    <a:cubicBezTo>
                      <a:pt x="114" y="3609"/>
                      <a:pt x="378" y="3899"/>
                      <a:pt x="805" y="4087"/>
                    </a:cubicBezTo>
                    <a:cubicBezTo>
                      <a:pt x="1145" y="4251"/>
                      <a:pt x="1572" y="4364"/>
                      <a:pt x="2075" y="4414"/>
                    </a:cubicBezTo>
                    <a:cubicBezTo>
                      <a:pt x="2188" y="4427"/>
                      <a:pt x="2314" y="4439"/>
                      <a:pt x="2453" y="4452"/>
                    </a:cubicBezTo>
                    <a:lnTo>
                      <a:pt x="2453" y="4955"/>
                    </a:lnTo>
                    <a:lnTo>
                      <a:pt x="3295" y="4955"/>
                    </a:lnTo>
                    <a:lnTo>
                      <a:pt x="3295" y="4439"/>
                    </a:lnTo>
                    <a:cubicBezTo>
                      <a:pt x="3471" y="4427"/>
                      <a:pt x="3635" y="4414"/>
                      <a:pt x="3798" y="4389"/>
                    </a:cubicBezTo>
                    <a:cubicBezTo>
                      <a:pt x="4326" y="4314"/>
                      <a:pt x="4754" y="4188"/>
                      <a:pt x="5081" y="4012"/>
                    </a:cubicBezTo>
                    <a:cubicBezTo>
                      <a:pt x="5508" y="3786"/>
                      <a:pt x="5722" y="3509"/>
                      <a:pt x="5722" y="3169"/>
                    </a:cubicBezTo>
                    <a:cubicBezTo>
                      <a:pt x="5722" y="2868"/>
                      <a:pt x="5558" y="2629"/>
                      <a:pt x="5219" y="2427"/>
                    </a:cubicBezTo>
                    <a:cubicBezTo>
                      <a:pt x="4942" y="2277"/>
                      <a:pt x="4464" y="2151"/>
                      <a:pt x="3798" y="2038"/>
                    </a:cubicBezTo>
                    <a:cubicBezTo>
                      <a:pt x="3635" y="2012"/>
                      <a:pt x="3471" y="1987"/>
                      <a:pt x="3295" y="1962"/>
                    </a:cubicBezTo>
                    <a:lnTo>
                      <a:pt x="3295" y="881"/>
                    </a:lnTo>
                    <a:cubicBezTo>
                      <a:pt x="3509" y="931"/>
                      <a:pt x="3672" y="994"/>
                      <a:pt x="3798" y="1069"/>
                    </a:cubicBezTo>
                    <a:cubicBezTo>
                      <a:pt x="3899" y="1145"/>
                      <a:pt x="3961" y="1233"/>
                      <a:pt x="3999" y="1321"/>
                    </a:cubicBezTo>
                    <a:lnTo>
                      <a:pt x="5483" y="1233"/>
                    </a:lnTo>
                    <a:cubicBezTo>
                      <a:pt x="5382" y="956"/>
                      <a:pt x="5144" y="730"/>
                      <a:pt x="4779" y="566"/>
                    </a:cubicBezTo>
                    <a:cubicBezTo>
                      <a:pt x="4515" y="453"/>
                      <a:pt x="4188" y="365"/>
                      <a:pt x="3798" y="315"/>
                    </a:cubicBezTo>
                    <a:cubicBezTo>
                      <a:pt x="3635" y="290"/>
                      <a:pt x="3471" y="277"/>
                      <a:pt x="3295" y="265"/>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5"/>
              <p:cNvSpPr/>
              <p:nvPr/>
            </p:nvSpPr>
            <p:spPr>
              <a:xfrm>
                <a:off x="1056750" y="1870400"/>
                <a:ext cx="481950" cy="228275"/>
              </a:xfrm>
              <a:custGeom>
                <a:rect b="b" l="l" r="r" t="t"/>
                <a:pathLst>
                  <a:path extrusionOk="0" h="9131" w="19278">
                    <a:moveTo>
                      <a:pt x="9633" y="9130"/>
                    </a:moveTo>
                    <a:cubicBezTo>
                      <a:pt x="14952" y="9130"/>
                      <a:pt x="19278" y="7080"/>
                      <a:pt x="19278" y="4565"/>
                    </a:cubicBezTo>
                    <a:cubicBezTo>
                      <a:pt x="19278" y="2051"/>
                      <a:pt x="14952" y="1"/>
                      <a:pt x="9633" y="1"/>
                    </a:cubicBezTo>
                    <a:cubicBezTo>
                      <a:pt x="4327" y="1"/>
                      <a:pt x="1" y="2051"/>
                      <a:pt x="1" y="4565"/>
                    </a:cubicBezTo>
                    <a:cubicBezTo>
                      <a:pt x="1" y="7080"/>
                      <a:pt x="4327" y="9130"/>
                      <a:pt x="9633"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5"/>
              <p:cNvSpPr/>
              <p:nvPr/>
            </p:nvSpPr>
            <p:spPr>
              <a:xfrm>
                <a:off x="1056750" y="1937675"/>
                <a:ext cx="481950" cy="46875"/>
              </a:xfrm>
              <a:custGeom>
                <a:rect b="b" l="l" r="r" t="t"/>
                <a:pathLst>
                  <a:path extrusionOk="0" h="1875" w="19278">
                    <a:moveTo>
                      <a:pt x="1" y="1874"/>
                    </a:moveTo>
                    <a:lnTo>
                      <a:pt x="19278" y="1874"/>
                    </a:lnTo>
                    <a:lnTo>
                      <a:pt x="19278"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5"/>
              <p:cNvSpPr/>
              <p:nvPr/>
            </p:nvSpPr>
            <p:spPr>
              <a:xfrm>
                <a:off x="1056750" y="1823575"/>
                <a:ext cx="481950" cy="227925"/>
              </a:xfrm>
              <a:custGeom>
                <a:rect b="b" l="l" r="r" t="t"/>
                <a:pathLst>
                  <a:path extrusionOk="0" h="9117" w="19278">
                    <a:moveTo>
                      <a:pt x="9633" y="9117"/>
                    </a:moveTo>
                    <a:cubicBezTo>
                      <a:pt x="14952" y="9117"/>
                      <a:pt x="19278" y="7067"/>
                      <a:pt x="19278" y="4565"/>
                    </a:cubicBezTo>
                    <a:cubicBezTo>
                      <a:pt x="19278" y="2050"/>
                      <a:pt x="14952" y="0"/>
                      <a:pt x="9633" y="0"/>
                    </a:cubicBezTo>
                    <a:cubicBezTo>
                      <a:pt x="4327" y="0"/>
                      <a:pt x="1" y="2050"/>
                      <a:pt x="1" y="4565"/>
                    </a:cubicBezTo>
                    <a:cubicBezTo>
                      <a:pt x="1" y="7067"/>
                      <a:pt x="4327" y="9117"/>
                      <a:pt x="9633" y="9117"/>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5"/>
              <p:cNvSpPr/>
              <p:nvPr/>
            </p:nvSpPr>
            <p:spPr>
              <a:xfrm>
                <a:off x="1088200" y="1845575"/>
                <a:ext cx="419075" cy="183925"/>
              </a:xfrm>
              <a:custGeom>
                <a:rect b="b" l="l" r="r" t="t"/>
                <a:pathLst>
                  <a:path extrusionOk="0" h="7357" w="16763">
                    <a:moveTo>
                      <a:pt x="8375" y="7357"/>
                    </a:moveTo>
                    <a:cubicBezTo>
                      <a:pt x="12990" y="7357"/>
                      <a:pt x="16762" y="5709"/>
                      <a:pt x="16762" y="3685"/>
                    </a:cubicBezTo>
                    <a:cubicBezTo>
                      <a:pt x="16762" y="1660"/>
                      <a:pt x="12990" y="0"/>
                      <a:pt x="8375" y="0"/>
                    </a:cubicBezTo>
                    <a:cubicBezTo>
                      <a:pt x="3760" y="0"/>
                      <a:pt x="0" y="1660"/>
                      <a:pt x="0" y="3685"/>
                    </a:cubicBezTo>
                    <a:cubicBezTo>
                      <a:pt x="0" y="5709"/>
                      <a:pt x="3760" y="7357"/>
                      <a:pt x="8375" y="7357"/>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5"/>
              <p:cNvSpPr/>
              <p:nvPr/>
            </p:nvSpPr>
            <p:spPr>
              <a:xfrm>
                <a:off x="1226200" y="1875450"/>
                <a:ext cx="143075" cy="124200"/>
              </a:xfrm>
              <a:custGeom>
                <a:rect b="b" l="l" r="r" t="t"/>
                <a:pathLst>
                  <a:path extrusionOk="0" h="4968" w="5723">
                    <a:moveTo>
                      <a:pt x="2453" y="880"/>
                    </a:moveTo>
                    <a:lnTo>
                      <a:pt x="2453" y="1849"/>
                    </a:lnTo>
                    <a:cubicBezTo>
                      <a:pt x="2302" y="1811"/>
                      <a:pt x="2176" y="1773"/>
                      <a:pt x="2075" y="1735"/>
                    </a:cubicBezTo>
                    <a:cubicBezTo>
                      <a:pt x="2000" y="1710"/>
                      <a:pt x="1937" y="1672"/>
                      <a:pt x="1887" y="1635"/>
                    </a:cubicBezTo>
                    <a:cubicBezTo>
                      <a:pt x="1761" y="1559"/>
                      <a:pt x="1698" y="1459"/>
                      <a:pt x="1698" y="1371"/>
                    </a:cubicBezTo>
                    <a:cubicBezTo>
                      <a:pt x="1698" y="1258"/>
                      <a:pt x="1761" y="1157"/>
                      <a:pt x="1899" y="1069"/>
                    </a:cubicBezTo>
                    <a:cubicBezTo>
                      <a:pt x="1950" y="1044"/>
                      <a:pt x="2013" y="1006"/>
                      <a:pt x="2075" y="981"/>
                    </a:cubicBezTo>
                    <a:cubicBezTo>
                      <a:pt x="2176" y="943"/>
                      <a:pt x="2302" y="905"/>
                      <a:pt x="2453" y="880"/>
                    </a:cubicBezTo>
                    <a:close/>
                    <a:moveTo>
                      <a:pt x="3295" y="2754"/>
                    </a:moveTo>
                    <a:cubicBezTo>
                      <a:pt x="3496" y="2779"/>
                      <a:pt x="3660" y="2817"/>
                      <a:pt x="3798" y="2854"/>
                    </a:cubicBezTo>
                    <a:cubicBezTo>
                      <a:pt x="3899" y="2880"/>
                      <a:pt x="3987" y="2917"/>
                      <a:pt x="4062" y="2955"/>
                    </a:cubicBezTo>
                    <a:cubicBezTo>
                      <a:pt x="4213" y="3056"/>
                      <a:pt x="4289" y="3156"/>
                      <a:pt x="4289" y="3282"/>
                    </a:cubicBezTo>
                    <a:cubicBezTo>
                      <a:pt x="4289" y="3420"/>
                      <a:pt x="4201" y="3534"/>
                      <a:pt x="4012" y="3647"/>
                    </a:cubicBezTo>
                    <a:cubicBezTo>
                      <a:pt x="3949" y="3684"/>
                      <a:pt x="3874" y="3710"/>
                      <a:pt x="3798" y="3735"/>
                    </a:cubicBezTo>
                    <a:cubicBezTo>
                      <a:pt x="3647" y="3785"/>
                      <a:pt x="3484" y="3823"/>
                      <a:pt x="3295" y="3835"/>
                    </a:cubicBezTo>
                    <a:lnTo>
                      <a:pt x="3295" y="2754"/>
                    </a:lnTo>
                    <a:close/>
                    <a:moveTo>
                      <a:pt x="2453" y="0"/>
                    </a:moveTo>
                    <a:lnTo>
                      <a:pt x="2453" y="277"/>
                    </a:lnTo>
                    <a:cubicBezTo>
                      <a:pt x="2314" y="289"/>
                      <a:pt x="2189" y="302"/>
                      <a:pt x="2075" y="314"/>
                    </a:cubicBezTo>
                    <a:cubicBezTo>
                      <a:pt x="1572" y="365"/>
                      <a:pt x="1157" y="465"/>
                      <a:pt x="831" y="641"/>
                    </a:cubicBezTo>
                    <a:cubicBezTo>
                      <a:pt x="428" y="843"/>
                      <a:pt x="227" y="1094"/>
                      <a:pt x="227" y="1396"/>
                    </a:cubicBezTo>
                    <a:cubicBezTo>
                      <a:pt x="227" y="1698"/>
                      <a:pt x="403" y="1949"/>
                      <a:pt x="768" y="2163"/>
                    </a:cubicBezTo>
                    <a:cubicBezTo>
                      <a:pt x="1057" y="2339"/>
                      <a:pt x="1497" y="2477"/>
                      <a:pt x="2075" y="2578"/>
                    </a:cubicBezTo>
                    <a:cubicBezTo>
                      <a:pt x="2189" y="2603"/>
                      <a:pt x="2314" y="2616"/>
                      <a:pt x="2453" y="2628"/>
                    </a:cubicBezTo>
                    <a:lnTo>
                      <a:pt x="2453" y="3798"/>
                    </a:lnTo>
                    <a:cubicBezTo>
                      <a:pt x="2314" y="3760"/>
                      <a:pt x="2189" y="3722"/>
                      <a:pt x="2075" y="3672"/>
                    </a:cubicBezTo>
                    <a:cubicBezTo>
                      <a:pt x="2000" y="3634"/>
                      <a:pt x="1937" y="3596"/>
                      <a:pt x="1874" y="3559"/>
                    </a:cubicBezTo>
                    <a:cubicBezTo>
                      <a:pt x="1711" y="3458"/>
                      <a:pt x="1585" y="3332"/>
                      <a:pt x="1522" y="3181"/>
                    </a:cubicBezTo>
                    <a:lnTo>
                      <a:pt x="1" y="3257"/>
                    </a:lnTo>
                    <a:cubicBezTo>
                      <a:pt x="114" y="3622"/>
                      <a:pt x="378" y="3898"/>
                      <a:pt x="805" y="4099"/>
                    </a:cubicBezTo>
                    <a:cubicBezTo>
                      <a:pt x="1145" y="4263"/>
                      <a:pt x="1572" y="4376"/>
                      <a:pt x="2075" y="4426"/>
                    </a:cubicBezTo>
                    <a:cubicBezTo>
                      <a:pt x="2189" y="4439"/>
                      <a:pt x="2314" y="4451"/>
                      <a:pt x="2453" y="4464"/>
                    </a:cubicBezTo>
                    <a:lnTo>
                      <a:pt x="2453" y="4967"/>
                    </a:lnTo>
                    <a:lnTo>
                      <a:pt x="3295" y="4967"/>
                    </a:lnTo>
                    <a:lnTo>
                      <a:pt x="3295" y="4451"/>
                    </a:lnTo>
                    <a:cubicBezTo>
                      <a:pt x="3471" y="4439"/>
                      <a:pt x="3635" y="4414"/>
                      <a:pt x="3798" y="4401"/>
                    </a:cubicBezTo>
                    <a:cubicBezTo>
                      <a:pt x="4326" y="4326"/>
                      <a:pt x="4754" y="4200"/>
                      <a:pt x="5081" y="4024"/>
                    </a:cubicBezTo>
                    <a:cubicBezTo>
                      <a:pt x="5508" y="3798"/>
                      <a:pt x="5722" y="3508"/>
                      <a:pt x="5722" y="3181"/>
                    </a:cubicBezTo>
                    <a:cubicBezTo>
                      <a:pt x="5722" y="2880"/>
                      <a:pt x="5559" y="2641"/>
                      <a:pt x="5219" y="2440"/>
                    </a:cubicBezTo>
                    <a:cubicBezTo>
                      <a:pt x="4943" y="2289"/>
                      <a:pt x="4465" y="2163"/>
                      <a:pt x="3798" y="2050"/>
                    </a:cubicBezTo>
                    <a:cubicBezTo>
                      <a:pt x="3635" y="2025"/>
                      <a:pt x="3471" y="1999"/>
                      <a:pt x="3295" y="1974"/>
                    </a:cubicBezTo>
                    <a:lnTo>
                      <a:pt x="3295" y="893"/>
                    </a:lnTo>
                    <a:cubicBezTo>
                      <a:pt x="3509" y="931"/>
                      <a:pt x="3672" y="1006"/>
                      <a:pt x="3798" y="1081"/>
                    </a:cubicBezTo>
                    <a:cubicBezTo>
                      <a:pt x="3899" y="1157"/>
                      <a:pt x="3962" y="1245"/>
                      <a:pt x="3999" y="1333"/>
                    </a:cubicBezTo>
                    <a:lnTo>
                      <a:pt x="5483" y="1245"/>
                    </a:lnTo>
                    <a:cubicBezTo>
                      <a:pt x="5383" y="968"/>
                      <a:pt x="5144" y="742"/>
                      <a:pt x="4779" y="578"/>
                    </a:cubicBezTo>
                    <a:cubicBezTo>
                      <a:pt x="4515" y="465"/>
                      <a:pt x="4188" y="377"/>
                      <a:pt x="3798" y="327"/>
                    </a:cubicBezTo>
                    <a:cubicBezTo>
                      <a:pt x="3635" y="302"/>
                      <a:pt x="3471" y="289"/>
                      <a:pt x="3295" y="277"/>
                    </a:cubicBezTo>
                    <a:lnTo>
                      <a:pt x="329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5"/>
              <p:cNvSpPr/>
              <p:nvPr/>
            </p:nvSpPr>
            <p:spPr>
              <a:xfrm>
                <a:off x="861850" y="1772000"/>
                <a:ext cx="481950" cy="228275"/>
              </a:xfrm>
              <a:custGeom>
                <a:rect b="b" l="l" r="r" t="t"/>
                <a:pathLst>
                  <a:path extrusionOk="0" h="9131" w="19278">
                    <a:moveTo>
                      <a:pt x="9645" y="9130"/>
                    </a:moveTo>
                    <a:cubicBezTo>
                      <a:pt x="14952" y="9130"/>
                      <a:pt x="19278" y="7081"/>
                      <a:pt x="19278" y="4566"/>
                    </a:cubicBezTo>
                    <a:cubicBezTo>
                      <a:pt x="19278" y="2051"/>
                      <a:pt x="14952" y="1"/>
                      <a:pt x="9645" y="1"/>
                    </a:cubicBezTo>
                    <a:cubicBezTo>
                      <a:pt x="4326" y="1"/>
                      <a:pt x="0" y="2051"/>
                      <a:pt x="0" y="4566"/>
                    </a:cubicBezTo>
                    <a:cubicBezTo>
                      <a:pt x="0" y="7081"/>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5"/>
              <p:cNvSpPr/>
              <p:nvPr/>
            </p:nvSpPr>
            <p:spPr>
              <a:xfrm>
                <a:off x="861850" y="1839275"/>
                <a:ext cx="481950" cy="46875"/>
              </a:xfrm>
              <a:custGeom>
                <a:rect b="b" l="l" r="r" t="t"/>
                <a:pathLst>
                  <a:path extrusionOk="0" h="1875" w="19278">
                    <a:moveTo>
                      <a:pt x="0" y="1875"/>
                    </a:moveTo>
                    <a:lnTo>
                      <a:pt x="19278" y="1875"/>
                    </a:lnTo>
                    <a:lnTo>
                      <a:pt x="19278"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5"/>
              <p:cNvSpPr/>
              <p:nvPr/>
            </p:nvSpPr>
            <p:spPr>
              <a:xfrm>
                <a:off x="861850" y="1725175"/>
                <a:ext cx="481950" cy="228250"/>
              </a:xfrm>
              <a:custGeom>
                <a:rect b="b" l="l" r="r" t="t"/>
                <a:pathLst>
                  <a:path extrusionOk="0" h="9130" w="19278">
                    <a:moveTo>
                      <a:pt x="9645" y="9130"/>
                    </a:moveTo>
                    <a:cubicBezTo>
                      <a:pt x="14952" y="9130"/>
                      <a:pt x="19278" y="7080"/>
                      <a:pt x="19278" y="4565"/>
                    </a:cubicBezTo>
                    <a:cubicBezTo>
                      <a:pt x="19278" y="2050"/>
                      <a:pt x="14952" y="0"/>
                      <a:pt x="9645" y="0"/>
                    </a:cubicBezTo>
                    <a:cubicBezTo>
                      <a:pt x="4326" y="0"/>
                      <a:pt x="0" y="2050"/>
                      <a:pt x="0" y="4565"/>
                    </a:cubicBezTo>
                    <a:cubicBezTo>
                      <a:pt x="0" y="7080"/>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5"/>
              <p:cNvSpPr/>
              <p:nvPr/>
            </p:nvSpPr>
            <p:spPr>
              <a:xfrm>
                <a:off x="893275" y="1747500"/>
                <a:ext cx="419100" cy="183600"/>
              </a:xfrm>
              <a:custGeom>
                <a:rect b="b" l="l" r="r" t="t"/>
                <a:pathLst>
                  <a:path extrusionOk="0" h="7344" w="16764">
                    <a:moveTo>
                      <a:pt x="8388" y="7344"/>
                    </a:moveTo>
                    <a:cubicBezTo>
                      <a:pt x="13003" y="7344"/>
                      <a:pt x="16763" y="5696"/>
                      <a:pt x="16763" y="3672"/>
                    </a:cubicBezTo>
                    <a:cubicBezTo>
                      <a:pt x="16763" y="1647"/>
                      <a:pt x="13003" y="0"/>
                      <a:pt x="8388" y="0"/>
                    </a:cubicBezTo>
                    <a:cubicBezTo>
                      <a:pt x="3761" y="0"/>
                      <a:pt x="1" y="1647"/>
                      <a:pt x="1" y="3672"/>
                    </a:cubicBezTo>
                    <a:cubicBezTo>
                      <a:pt x="1" y="5696"/>
                      <a:pt x="3761" y="7344"/>
                      <a:pt x="8388" y="7344"/>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5"/>
              <p:cNvSpPr/>
              <p:nvPr/>
            </p:nvSpPr>
            <p:spPr>
              <a:xfrm>
                <a:off x="1031300" y="1777350"/>
                <a:ext cx="143050" cy="123900"/>
              </a:xfrm>
              <a:custGeom>
                <a:rect b="b" l="l" r="r" t="t"/>
                <a:pathLst>
                  <a:path extrusionOk="0" h="4956" w="5722">
                    <a:moveTo>
                      <a:pt x="2452" y="881"/>
                    </a:moveTo>
                    <a:lnTo>
                      <a:pt x="2452" y="1837"/>
                    </a:lnTo>
                    <a:cubicBezTo>
                      <a:pt x="2301" y="1811"/>
                      <a:pt x="2176" y="1774"/>
                      <a:pt x="2075" y="1736"/>
                    </a:cubicBezTo>
                    <a:cubicBezTo>
                      <a:pt x="2000" y="1698"/>
                      <a:pt x="1937" y="1673"/>
                      <a:pt x="1886" y="1635"/>
                    </a:cubicBezTo>
                    <a:cubicBezTo>
                      <a:pt x="1761" y="1547"/>
                      <a:pt x="1698" y="1459"/>
                      <a:pt x="1698" y="1359"/>
                    </a:cubicBezTo>
                    <a:cubicBezTo>
                      <a:pt x="1698" y="1258"/>
                      <a:pt x="1761" y="1158"/>
                      <a:pt x="1899" y="1070"/>
                    </a:cubicBezTo>
                    <a:cubicBezTo>
                      <a:pt x="1949" y="1032"/>
                      <a:pt x="2012" y="1007"/>
                      <a:pt x="2075" y="982"/>
                    </a:cubicBezTo>
                    <a:cubicBezTo>
                      <a:pt x="2176" y="931"/>
                      <a:pt x="2301" y="906"/>
                      <a:pt x="2452" y="881"/>
                    </a:cubicBezTo>
                    <a:close/>
                    <a:moveTo>
                      <a:pt x="3295" y="2742"/>
                    </a:moveTo>
                    <a:cubicBezTo>
                      <a:pt x="3496" y="2767"/>
                      <a:pt x="3659" y="2805"/>
                      <a:pt x="3798" y="2843"/>
                    </a:cubicBezTo>
                    <a:cubicBezTo>
                      <a:pt x="3898" y="2880"/>
                      <a:pt x="3986" y="2918"/>
                      <a:pt x="4062" y="2956"/>
                    </a:cubicBezTo>
                    <a:cubicBezTo>
                      <a:pt x="4213" y="3044"/>
                      <a:pt x="4288" y="3144"/>
                      <a:pt x="4288" y="3270"/>
                    </a:cubicBezTo>
                    <a:cubicBezTo>
                      <a:pt x="4288" y="3408"/>
                      <a:pt x="4200" y="3534"/>
                      <a:pt x="4012" y="3635"/>
                    </a:cubicBezTo>
                    <a:cubicBezTo>
                      <a:pt x="3949" y="3673"/>
                      <a:pt x="3873" y="3698"/>
                      <a:pt x="3798" y="3735"/>
                    </a:cubicBezTo>
                    <a:cubicBezTo>
                      <a:pt x="3659" y="3773"/>
                      <a:pt x="3483" y="3811"/>
                      <a:pt x="3295" y="3823"/>
                    </a:cubicBezTo>
                    <a:lnTo>
                      <a:pt x="3295" y="2742"/>
                    </a:lnTo>
                    <a:close/>
                    <a:moveTo>
                      <a:pt x="2452" y="1"/>
                    </a:moveTo>
                    <a:lnTo>
                      <a:pt x="2452" y="277"/>
                    </a:lnTo>
                    <a:cubicBezTo>
                      <a:pt x="2327" y="277"/>
                      <a:pt x="2201" y="290"/>
                      <a:pt x="2075" y="302"/>
                    </a:cubicBezTo>
                    <a:cubicBezTo>
                      <a:pt x="1572" y="353"/>
                      <a:pt x="1157" y="466"/>
                      <a:pt x="830" y="629"/>
                    </a:cubicBezTo>
                    <a:cubicBezTo>
                      <a:pt x="428" y="831"/>
                      <a:pt x="227" y="1095"/>
                      <a:pt x="227" y="1396"/>
                    </a:cubicBezTo>
                    <a:cubicBezTo>
                      <a:pt x="227" y="1698"/>
                      <a:pt x="415" y="1950"/>
                      <a:pt x="767" y="2151"/>
                    </a:cubicBezTo>
                    <a:cubicBezTo>
                      <a:pt x="1057" y="2327"/>
                      <a:pt x="1497" y="2465"/>
                      <a:pt x="2075" y="2566"/>
                    </a:cubicBezTo>
                    <a:cubicBezTo>
                      <a:pt x="2188" y="2591"/>
                      <a:pt x="2314" y="2604"/>
                      <a:pt x="2452" y="2629"/>
                    </a:cubicBezTo>
                    <a:lnTo>
                      <a:pt x="2452" y="3786"/>
                    </a:lnTo>
                    <a:cubicBezTo>
                      <a:pt x="2314" y="3761"/>
                      <a:pt x="2188" y="3710"/>
                      <a:pt x="2075" y="3660"/>
                    </a:cubicBezTo>
                    <a:cubicBezTo>
                      <a:pt x="2012" y="3635"/>
                      <a:pt x="1937" y="3597"/>
                      <a:pt x="1874" y="3559"/>
                    </a:cubicBezTo>
                    <a:cubicBezTo>
                      <a:pt x="1710" y="3446"/>
                      <a:pt x="1585" y="3320"/>
                      <a:pt x="1522" y="3170"/>
                    </a:cubicBezTo>
                    <a:lnTo>
                      <a:pt x="0" y="3245"/>
                    </a:lnTo>
                    <a:cubicBezTo>
                      <a:pt x="113" y="3610"/>
                      <a:pt x="377" y="3899"/>
                      <a:pt x="805" y="4100"/>
                    </a:cubicBezTo>
                    <a:cubicBezTo>
                      <a:pt x="1145" y="4251"/>
                      <a:pt x="1572" y="4364"/>
                      <a:pt x="2075" y="4427"/>
                    </a:cubicBezTo>
                    <a:cubicBezTo>
                      <a:pt x="2201" y="4440"/>
                      <a:pt x="2327" y="4452"/>
                      <a:pt x="2452" y="4452"/>
                    </a:cubicBezTo>
                    <a:lnTo>
                      <a:pt x="2452" y="4955"/>
                    </a:lnTo>
                    <a:lnTo>
                      <a:pt x="3295" y="4955"/>
                    </a:lnTo>
                    <a:lnTo>
                      <a:pt x="3295" y="4440"/>
                    </a:lnTo>
                    <a:cubicBezTo>
                      <a:pt x="3471" y="4427"/>
                      <a:pt x="3634" y="4414"/>
                      <a:pt x="3798" y="4389"/>
                    </a:cubicBezTo>
                    <a:cubicBezTo>
                      <a:pt x="4326" y="4314"/>
                      <a:pt x="4754" y="4201"/>
                      <a:pt x="5080" y="4012"/>
                    </a:cubicBezTo>
                    <a:cubicBezTo>
                      <a:pt x="5508" y="3786"/>
                      <a:pt x="5722" y="3509"/>
                      <a:pt x="5722" y="3170"/>
                    </a:cubicBezTo>
                    <a:cubicBezTo>
                      <a:pt x="5722" y="2868"/>
                      <a:pt x="5558" y="2629"/>
                      <a:pt x="5219" y="2440"/>
                    </a:cubicBezTo>
                    <a:cubicBezTo>
                      <a:pt x="4942" y="2277"/>
                      <a:pt x="4464" y="2151"/>
                      <a:pt x="3798" y="2038"/>
                    </a:cubicBezTo>
                    <a:cubicBezTo>
                      <a:pt x="3647" y="2013"/>
                      <a:pt x="3471" y="1988"/>
                      <a:pt x="3295" y="1975"/>
                    </a:cubicBezTo>
                    <a:lnTo>
                      <a:pt x="3295" y="881"/>
                    </a:lnTo>
                    <a:cubicBezTo>
                      <a:pt x="3509" y="931"/>
                      <a:pt x="3672" y="994"/>
                      <a:pt x="3798" y="1082"/>
                    </a:cubicBezTo>
                    <a:cubicBezTo>
                      <a:pt x="3898" y="1145"/>
                      <a:pt x="3961" y="1233"/>
                      <a:pt x="3999" y="1334"/>
                    </a:cubicBezTo>
                    <a:lnTo>
                      <a:pt x="5483" y="1233"/>
                    </a:lnTo>
                    <a:cubicBezTo>
                      <a:pt x="5382" y="956"/>
                      <a:pt x="5156" y="743"/>
                      <a:pt x="4779" y="579"/>
                    </a:cubicBezTo>
                    <a:cubicBezTo>
                      <a:pt x="4515" y="453"/>
                      <a:pt x="4188" y="365"/>
                      <a:pt x="3798" y="315"/>
                    </a:cubicBezTo>
                    <a:cubicBezTo>
                      <a:pt x="3647" y="302"/>
                      <a:pt x="3471" y="277"/>
                      <a:pt x="3295" y="277"/>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5"/>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5"/>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5"/>
              <p:cNvSpPr/>
              <p:nvPr/>
            </p:nvSpPr>
            <p:spPr>
              <a:xfrm>
                <a:off x="1469850" y="1798725"/>
                <a:ext cx="143050" cy="262225"/>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18" name="Google Shape;1718;p25"/>
          <p:cNvSpPr/>
          <p:nvPr/>
        </p:nvSpPr>
        <p:spPr>
          <a:xfrm>
            <a:off x="2077022" y="7465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9" name="Google Shape;1719;p25"/>
          <p:cNvGrpSpPr/>
          <p:nvPr/>
        </p:nvGrpSpPr>
        <p:grpSpPr>
          <a:xfrm>
            <a:off x="4384561" y="1414910"/>
            <a:ext cx="4115811" cy="2545815"/>
            <a:chOff x="4443436" y="1298847"/>
            <a:chExt cx="4115811" cy="2545815"/>
          </a:xfrm>
        </p:grpSpPr>
        <p:sp>
          <p:nvSpPr>
            <p:cNvPr id="1720" name="Google Shape;1720;p25"/>
            <p:cNvSpPr/>
            <p:nvPr/>
          </p:nvSpPr>
          <p:spPr>
            <a:xfrm>
              <a:off x="4443436" y="1299148"/>
              <a:ext cx="4115811" cy="2545213"/>
            </a:xfrm>
            <a:custGeom>
              <a:rect b="b" l="l" r="r" t="t"/>
              <a:pathLst>
                <a:path extrusionOk="0" h="71853" w="116192">
                  <a:moveTo>
                    <a:pt x="4795" y="0"/>
                  </a:moveTo>
                  <a:cubicBezTo>
                    <a:pt x="2152" y="0"/>
                    <a:pt x="0" y="2135"/>
                    <a:pt x="0" y="4795"/>
                  </a:cubicBezTo>
                  <a:lnTo>
                    <a:pt x="0" y="67058"/>
                  </a:lnTo>
                  <a:cubicBezTo>
                    <a:pt x="0" y="69701"/>
                    <a:pt x="2152" y="71853"/>
                    <a:pt x="4795" y="71853"/>
                  </a:cubicBezTo>
                  <a:lnTo>
                    <a:pt x="111397" y="71853"/>
                  </a:lnTo>
                  <a:cubicBezTo>
                    <a:pt x="114056" y="71853"/>
                    <a:pt x="116191" y="69701"/>
                    <a:pt x="116191" y="67058"/>
                  </a:cubicBezTo>
                  <a:lnTo>
                    <a:pt x="116191" y="4795"/>
                  </a:lnTo>
                  <a:cubicBezTo>
                    <a:pt x="116191" y="2135"/>
                    <a:pt x="114056" y="0"/>
                    <a:pt x="111397" y="0"/>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5"/>
            <p:cNvSpPr/>
            <p:nvPr/>
          </p:nvSpPr>
          <p:spPr>
            <a:xfrm>
              <a:off x="4443436" y="1298847"/>
              <a:ext cx="4115811" cy="2545815"/>
            </a:xfrm>
            <a:custGeom>
              <a:rect b="b" l="l" r="r" t="t"/>
              <a:pathLst>
                <a:path extrusionOk="0" h="71870" w="116192">
                  <a:moveTo>
                    <a:pt x="106602" y="9606"/>
                  </a:moveTo>
                  <a:lnTo>
                    <a:pt x="106602" y="62263"/>
                  </a:lnTo>
                  <a:lnTo>
                    <a:pt x="9607" y="62263"/>
                  </a:lnTo>
                  <a:lnTo>
                    <a:pt x="9607" y="9606"/>
                  </a:lnTo>
                  <a:close/>
                  <a:moveTo>
                    <a:pt x="4796" y="0"/>
                  </a:moveTo>
                  <a:cubicBezTo>
                    <a:pt x="2153" y="0"/>
                    <a:pt x="1" y="2152"/>
                    <a:pt x="1" y="4795"/>
                  </a:cubicBezTo>
                  <a:lnTo>
                    <a:pt x="1" y="67058"/>
                  </a:lnTo>
                  <a:cubicBezTo>
                    <a:pt x="1" y="69718"/>
                    <a:pt x="2153" y="71870"/>
                    <a:pt x="4796" y="71870"/>
                  </a:cubicBezTo>
                  <a:lnTo>
                    <a:pt x="111397" y="71870"/>
                  </a:lnTo>
                  <a:cubicBezTo>
                    <a:pt x="114040" y="71870"/>
                    <a:pt x="116192" y="69718"/>
                    <a:pt x="116192" y="67058"/>
                  </a:cubicBezTo>
                  <a:lnTo>
                    <a:pt x="116192" y="4795"/>
                  </a:lnTo>
                  <a:cubicBezTo>
                    <a:pt x="116192" y="2152"/>
                    <a:pt x="114040" y="0"/>
                    <a:pt x="111397" y="0"/>
                  </a:cubicBezTo>
                  <a:close/>
                </a:path>
              </a:pathLst>
            </a:custGeom>
            <a:solidFill>
              <a:srgbClr val="1C2A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2" name="Google Shape;1722;p25"/>
            <p:cNvPicPr preferRelativeResize="0"/>
            <p:nvPr/>
          </p:nvPicPr>
          <p:blipFill>
            <a:blip r:embed="rId2">
              <a:alphaModFix/>
            </a:blip>
            <a:stretch>
              <a:fillRect/>
            </a:stretch>
          </p:blipFill>
          <p:spPr>
            <a:xfrm>
              <a:off x="4627644" y="1520476"/>
              <a:ext cx="3747395" cy="2133526"/>
            </a:xfrm>
            <a:prstGeom prst="rect">
              <a:avLst/>
            </a:prstGeom>
            <a:noFill/>
            <a:ln>
              <a:noFill/>
            </a:ln>
            <a:effectLst>
              <a:outerShdw blurRad="57150" rotWithShape="0" algn="bl" dir="5400000" dist="19050">
                <a:srgbClr val="000000">
                  <a:alpha val="50000"/>
                </a:srgbClr>
              </a:outerShdw>
            </a:effectLst>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BLANK_1_1_1_1_1_2_1">
    <p:bg>
      <p:bgPr>
        <a:solidFill>
          <a:schemeClr val="dk1"/>
        </a:solidFill>
      </p:bgPr>
    </p:bg>
    <p:spTree>
      <p:nvGrpSpPr>
        <p:cNvPr id="1723" name="Shape 1723"/>
        <p:cNvGrpSpPr/>
        <p:nvPr/>
      </p:nvGrpSpPr>
      <p:grpSpPr>
        <a:xfrm>
          <a:off x="0" y="0"/>
          <a:ext cx="0" cy="0"/>
          <a:chOff x="0" y="0"/>
          <a:chExt cx="0" cy="0"/>
        </a:xfrm>
      </p:grpSpPr>
      <p:grpSp>
        <p:nvGrpSpPr>
          <p:cNvPr id="1724" name="Google Shape;1724;p26"/>
          <p:cNvGrpSpPr/>
          <p:nvPr/>
        </p:nvGrpSpPr>
        <p:grpSpPr>
          <a:xfrm>
            <a:off x="-138170" y="-299471"/>
            <a:ext cx="9864554" cy="5548495"/>
            <a:chOff x="238125" y="822050"/>
            <a:chExt cx="7136850" cy="4051475"/>
          </a:xfrm>
        </p:grpSpPr>
        <p:sp>
          <p:nvSpPr>
            <p:cNvPr id="1725" name="Google Shape;1725;p26"/>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6"/>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6"/>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6"/>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6"/>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6"/>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6"/>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6"/>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6"/>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6"/>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6"/>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6"/>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6"/>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6"/>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6"/>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6"/>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6"/>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6"/>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6"/>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6"/>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6"/>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6"/>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6"/>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6"/>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6"/>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6"/>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6"/>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6"/>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6"/>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6"/>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6"/>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6"/>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6"/>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6"/>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6"/>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6"/>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6"/>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26"/>
          <p:cNvSpPr/>
          <p:nvPr/>
        </p:nvSpPr>
        <p:spPr>
          <a:xfrm>
            <a:off x="713200"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3" name="Google Shape;1763;p26"/>
          <p:cNvSpPr/>
          <p:nvPr/>
        </p:nvSpPr>
        <p:spPr>
          <a:xfrm>
            <a:off x="713200" y="1540950"/>
            <a:ext cx="7717500" cy="3029700"/>
          </a:xfrm>
          <a:prstGeom prst="roundRect">
            <a:avLst>
              <a:gd fmla="val 4637"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6"/>
          <p:cNvSpPr txBox="1"/>
          <p:nvPr>
            <p:ph type="title"/>
          </p:nvPr>
        </p:nvSpPr>
        <p:spPr>
          <a:xfrm>
            <a:off x="720025" y="1978175"/>
            <a:ext cx="2135100" cy="444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5" name="Google Shape;1765;p26"/>
          <p:cNvSpPr txBox="1"/>
          <p:nvPr>
            <p:ph idx="1" type="subTitle"/>
          </p:nvPr>
        </p:nvSpPr>
        <p:spPr>
          <a:xfrm>
            <a:off x="719996" y="2501425"/>
            <a:ext cx="2135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6" name="Google Shape;1766;p26"/>
          <p:cNvSpPr txBox="1"/>
          <p:nvPr>
            <p:ph idx="2" type="title"/>
          </p:nvPr>
        </p:nvSpPr>
        <p:spPr>
          <a:xfrm>
            <a:off x="3504550" y="1978175"/>
            <a:ext cx="2135100" cy="444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7" name="Google Shape;1767;p26"/>
          <p:cNvSpPr txBox="1"/>
          <p:nvPr>
            <p:ph idx="3" type="subTitle"/>
          </p:nvPr>
        </p:nvSpPr>
        <p:spPr>
          <a:xfrm>
            <a:off x="3504516" y="2501425"/>
            <a:ext cx="2135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8" name="Google Shape;1768;p26"/>
          <p:cNvSpPr txBox="1"/>
          <p:nvPr>
            <p:ph idx="4" type="title"/>
          </p:nvPr>
        </p:nvSpPr>
        <p:spPr>
          <a:xfrm>
            <a:off x="720059" y="3450787"/>
            <a:ext cx="2135100" cy="444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9" name="Google Shape;1769;p26"/>
          <p:cNvSpPr txBox="1"/>
          <p:nvPr>
            <p:ph idx="5" type="subTitle"/>
          </p:nvPr>
        </p:nvSpPr>
        <p:spPr>
          <a:xfrm>
            <a:off x="720034" y="3971363"/>
            <a:ext cx="2135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0" name="Google Shape;1770;p26"/>
          <p:cNvSpPr txBox="1"/>
          <p:nvPr>
            <p:ph idx="6" type="title"/>
          </p:nvPr>
        </p:nvSpPr>
        <p:spPr>
          <a:xfrm>
            <a:off x="3504580" y="3450787"/>
            <a:ext cx="2135100" cy="444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1" name="Google Shape;1771;p26"/>
          <p:cNvSpPr txBox="1"/>
          <p:nvPr>
            <p:ph idx="7" type="subTitle"/>
          </p:nvPr>
        </p:nvSpPr>
        <p:spPr>
          <a:xfrm>
            <a:off x="3504553" y="3971363"/>
            <a:ext cx="2135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2" name="Google Shape;1772;p26"/>
          <p:cNvSpPr txBox="1"/>
          <p:nvPr>
            <p:ph idx="8" type="title"/>
          </p:nvPr>
        </p:nvSpPr>
        <p:spPr>
          <a:xfrm>
            <a:off x="6289025" y="1978175"/>
            <a:ext cx="2135100" cy="444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3" name="Google Shape;1773;p26"/>
          <p:cNvSpPr txBox="1"/>
          <p:nvPr>
            <p:ph idx="9" type="subTitle"/>
          </p:nvPr>
        </p:nvSpPr>
        <p:spPr>
          <a:xfrm>
            <a:off x="6288992" y="2501425"/>
            <a:ext cx="2135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4" name="Google Shape;1774;p26"/>
          <p:cNvSpPr txBox="1"/>
          <p:nvPr>
            <p:ph idx="13" type="title"/>
          </p:nvPr>
        </p:nvSpPr>
        <p:spPr>
          <a:xfrm>
            <a:off x="6289058" y="3450787"/>
            <a:ext cx="2135100" cy="444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5" name="Google Shape;1775;p26"/>
          <p:cNvSpPr txBox="1"/>
          <p:nvPr>
            <p:ph idx="14" type="subTitle"/>
          </p:nvPr>
        </p:nvSpPr>
        <p:spPr>
          <a:xfrm>
            <a:off x="6289029" y="3971363"/>
            <a:ext cx="2135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6" name="Google Shape;1776;p26"/>
          <p:cNvSpPr txBox="1"/>
          <p:nvPr>
            <p:ph idx="15"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777" name="Shape 1777"/>
        <p:cNvGrpSpPr/>
        <p:nvPr/>
      </p:nvGrpSpPr>
      <p:grpSpPr>
        <a:xfrm>
          <a:off x="0" y="0"/>
          <a:ext cx="0" cy="0"/>
          <a:chOff x="0" y="0"/>
          <a:chExt cx="0" cy="0"/>
        </a:xfrm>
      </p:grpSpPr>
      <p:grpSp>
        <p:nvGrpSpPr>
          <p:cNvPr id="1778" name="Google Shape;1778;p27"/>
          <p:cNvGrpSpPr/>
          <p:nvPr/>
        </p:nvGrpSpPr>
        <p:grpSpPr>
          <a:xfrm>
            <a:off x="-138170" y="-299471"/>
            <a:ext cx="9864554" cy="5548495"/>
            <a:chOff x="238125" y="822050"/>
            <a:chExt cx="7136850" cy="4051475"/>
          </a:xfrm>
        </p:grpSpPr>
        <p:sp>
          <p:nvSpPr>
            <p:cNvPr id="1779" name="Google Shape;1779;p27"/>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7"/>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7"/>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7"/>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7"/>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7"/>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7"/>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7"/>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7"/>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7"/>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7"/>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7"/>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7"/>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7"/>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7"/>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7"/>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7"/>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7"/>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7"/>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7"/>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7"/>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7"/>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7"/>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7"/>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7"/>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7"/>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7"/>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7"/>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7"/>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7"/>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7"/>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7"/>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7"/>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6" name="Google Shape;1816;p27"/>
          <p:cNvSpPr/>
          <p:nvPr/>
        </p:nvSpPr>
        <p:spPr>
          <a:xfrm>
            <a:off x="713275" y="1568100"/>
            <a:ext cx="3870600" cy="3002700"/>
          </a:xfrm>
          <a:prstGeom prst="roundRect">
            <a:avLst>
              <a:gd fmla="val 4461"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7"/>
          <p:cNvSpPr txBox="1"/>
          <p:nvPr>
            <p:ph hasCustomPrompt="1" type="title"/>
          </p:nvPr>
        </p:nvSpPr>
        <p:spPr>
          <a:xfrm>
            <a:off x="3280250" y="1673850"/>
            <a:ext cx="130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18" name="Google Shape;1818;p27"/>
          <p:cNvSpPr txBox="1"/>
          <p:nvPr>
            <p:ph idx="1" type="subTitle"/>
          </p:nvPr>
        </p:nvSpPr>
        <p:spPr>
          <a:xfrm>
            <a:off x="831425" y="1864475"/>
            <a:ext cx="25788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9" name="Google Shape;1819;p27"/>
          <p:cNvSpPr txBox="1"/>
          <p:nvPr>
            <p:ph hasCustomPrompt="1" idx="2" type="title"/>
          </p:nvPr>
        </p:nvSpPr>
        <p:spPr>
          <a:xfrm>
            <a:off x="3280250" y="2771900"/>
            <a:ext cx="130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20" name="Google Shape;1820;p27"/>
          <p:cNvSpPr txBox="1"/>
          <p:nvPr>
            <p:ph idx="3" type="subTitle"/>
          </p:nvPr>
        </p:nvSpPr>
        <p:spPr>
          <a:xfrm>
            <a:off x="831425" y="2963068"/>
            <a:ext cx="25788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1" name="Google Shape;1821;p27"/>
          <p:cNvSpPr txBox="1"/>
          <p:nvPr>
            <p:ph hasCustomPrompt="1" idx="4" type="title"/>
          </p:nvPr>
        </p:nvSpPr>
        <p:spPr>
          <a:xfrm>
            <a:off x="3280250" y="3663350"/>
            <a:ext cx="130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22" name="Google Shape;1822;p27"/>
          <p:cNvSpPr txBox="1"/>
          <p:nvPr>
            <p:ph idx="5" type="subTitle"/>
          </p:nvPr>
        </p:nvSpPr>
        <p:spPr>
          <a:xfrm>
            <a:off x="831425" y="3849800"/>
            <a:ext cx="25788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3" name="Google Shape;1823;p27"/>
          <p:cNvSpPr/>
          <p:nvPr/>
        </p:nvSpPr>
        <p:spPr>
          <a:xfrm>
            <a:off x="713275" y="481150"/>
            <a:ext cx="7717500" cy="689400"/>
          </a:xfrm>
          <a:prstGeom prst="roundRect">
            <a:avLst>
              <a:gd fmla="val 16667" name="adj"/>
            </a:avLst>
          </a:prstGeom>
          <a:solidFill>
            <a:srgbClr val="FFBE00"/>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4" name="Google Shape;1824;p27"/>
          <p:cNvSpPr txBox="1"/>
          <p:nvPr>
            <p:ph idx="6"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25" name="Shape 1825"/>
        <p:cNvGrpSpPr/>
        <p:nvPr/>
      </p:nvGrpSpPr>
      <p:grpSpPr>
        <a:xfrm>
          <a:off x="0" y="0"/>
          <a:ext cx="0" cy="0"/>
          <a:chOff x="0" y="0"/>
          <a:chExt cx="0" cy="0"/>
        </a:xfrm>
      </p:grpSpPr>
      <p:grpSp>
        <p:nvGrpSpPr>
          <p:cNvPr id="1826" name="Google Shape;1826;p28"/>
          <p:cNvGrpSpPr/>
          <p:nvPr/>
        </p:nvGrpSpPr>
        <p:grpSpPr>
          <a:xfrm>
            <a:off x="-138170" y="-299471"/>
            <a:ext cx="9864554" cy="5548495"/>
            <a:chOff x="238125" y="822050"/>
            <a:chExt cx="7136850" cy="4051475"/>
          </a:xfrm>
        </p:grpSpPr>
        <p:sp>
          <p:nvSpPr>
            <p:cNvPr id="1827" name="Google Shape;1827;p28"/>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8"/>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8"/>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8"/>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8"/>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8"/>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8"/>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4" name="Google Shape;1864;p28"/>
          <p:cNvSpPr/>
          <p:nvPr/>
        </p:nvSpPr>
        <p:spPr>
          <a:xfrm>
            <a:off x="713275" y="481150"/>
            <a:ext cx="7717500" cy="689400"/>
          </a:xfrm>
          <a:prstGeom prst="roundRect">
            <a:avLst>
              <a:gd fmla="val 16667" name="adj"/>
            </a:avLst>
          </a:prstGeom>
          <a:solidFill>
            <a:srgbClr val="FFBE00"/>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5" name="Google Shape;1865;p28"/>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866" name="Shape 1866"/>
        <p:cNvGrpSpPr/>
        <p:nvPr/>
      </p:nvGrpSpPr>
      <p:grpSpPr>
        <a:xfrm>
          <a:off x="0" y="0"/>
          <a:ext cx="0" cy="0"/>
          <a:chOff x="0" y="0"/>
          <a:chExt cx="0" cy="0"/>
        </a:xfrm>
      </p:grpSpPr>
      <p:grpSp>
        <p:nvGrpSpPr>
          <p:cNvPr id="1867" name="Google Shape;1867;p29"/>
          <p:cNvGrpSpPr/>
          <p:nvPr/>
        </p:nvGrpSpPr>
        <p:grpSpPr>
          <a:xfrm>
            <a:off x="-138170" y="-299471"/>
            <a:ext cx="9864554" cy="5548495"/>
            <a:chOff x="238125" y="822050"/>
            <a:chExt cx="7136850" cy="4051475"/>
          </a:xfrm>
        </p:grpSpPr>
        <p:sp>
          <p:nvSpPr>
            <p:cNvPr id="1868" name="Google Shape;1868;p29"/>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9"/>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9"/>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9"/>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9"/>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9"/>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9"/>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9"/>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9"/>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9"/>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9"/>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9"/>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9"/>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9"/>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9"/>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5" name="Google Shape;1905;p29"/>
          <p:cNvSpPr/>
          <p:nvPr/>
        </p:nvSpPr>
        <p:spPr>
          <a:xfrm>
            <a:off x="713100"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6" name="Google Shape;1906;p29"/>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907" name="Shape 1907"/>
        <p:cNvGrpSpPr/>
        <p:nvPr/>
      </p:nvGrpSpPr>
      <p:grpSpPr>
        <a:xfrm>
          <a:off x="0" y="0"/>
          <a:ext cx="0" cy="0"/>
          <a:chOff x="0" y="0"/>
          <a:chExt cx="0" cy="0"/>
        </a:xfrm>
      </p:grpSpPr>
      <p:grpSp>
        <p:nvGrpSpPr>
          <p:cNvPr id="1908" name="Google Shape;1908;p30"/>
          <p:cNvGrpSpPr/>
          <p:nvPr/>
        </p:nvGrpSpPr>
        <p:grpSpPr>
          <a:xfrm>
            <a:off x="-138170" y="-299471"/>
            <a:ext cx="9864554" cy="5548495"/>
            <a:chOff x="238125" y="822050"/>
            <a:chExt cx="7136850" cy="4051475"/>
          </a:xfrm>
        </p:grpSpPr>
        <p:sp>
          <p:nvSpPr>
            <p:cNvPr id="1909" name="Google Shape;1909;p30"/>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0"/>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0"/>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0"/>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0"/>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0"/>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0"/>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0"/>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0"/>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0"/>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0"/>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0"/>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0"/>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0"/>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0"/>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0"/>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0"/>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0"/>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0"/>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0"/>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0"/>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0"/>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0"/>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0"/>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0"/>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0"/>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0"/>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0"/>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0"/>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0"/>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0"/>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0"/>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0"/>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0"/>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0"/>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0"/>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0"/>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30"/>
          <p:cNvSpPr/>
          <p:nvPr/>
        </p:nvSpPr>
        <p:spPr>
          <a:xfrm>
            <a:off x="713350"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7" name="Google Shape;1947;p30"/>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grpSp>
        <p:nvGrpSpPr>
          <p:cNvPr id="178" name="Google Shape;178;p4"/>
          <p:cNvGrpSpPr/>
          <p:nvPr/>
        </p:nvGrpSpPr>
        <p:grpSpPr>
          <a:xfrm>
            <a:off x="-138170" y="-299471"/>
            <a:ext cx="9864554" cy="5548495"/>
            <a:chOff x="238125" y="822050"/>
            <a:chExt cx="7136850" cy="4051475"/>
          </a:xfrm>
        </p:grpSpPr>
        <p:sp>
          <p:nvSpPr>
            <p:cNvPr id="179" name="Google Shape;179;p4"/>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4"/>
          <p:cNvSpPr/>
          <p:nvPr/>
        </p:nvSpPr>
        <p:spPr>
          <a:xfrm>
            <a:off x="713200" y="1323450"/>
            <a:ext cx="7717500" cy="3247200"/>
          </a:xfrm>
          <a:prstGeom prst="roundRect">
            <a:avLst>
              <a:gd fmla="val 5150"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7" name="Google Shape;217;p4"/>
          <p:cNvSpPr/>
          <p:nvPr/>
        </p:nvSpPr>
        <p:spPr>
          <a:xfrm>
            <a:off x="713225"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9" name="Google Shape;219;p4"/>
          <p:cNvSpPr txBox="1"/>
          <p:nvPr>
            <p:ph idx="1" type="body"/>
          </p:nvPr>
        </p:nvSpPr>
        <p:spPr>
          <a:xfrm>
            <a:off x="713225" y="1323450"/>
            <a:ext cx="7717500" cy="3208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accent1"/>
              </a:buClr>
              <a:buSzPts val="18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220" name="Google Shape;220;p4"/>
          <p:cNvSpPr/>
          <p:nvPr/>
        </p:nvSpPr>
        <p:spPr>
          <a:xfrm>
            <a:off x="8633472" y="2423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4"/>
          <p:cNvGrpSpPr/>
          <p:nvPr/>
        </p:nvGrpSpPr>
        <p:grpSpPr>
          <a:xfrm>
            <a:off x="7628088" y="444606"/>
            <a:ext cx="866837" cy="932804"/>
            <a:chOff x="7627750" y="181828"/>
            <a:chExt cx="1196793" cy="1288048"/>
          </a:xfrm>
        </p:grpSpPr>
        <p:sp>
          <p:nvSpPr>
            <p:cNvPr id="222" name="Google Shape;222;p4"/>
            <p:cNvSpPr/>
            <p:nvPr/>
          </p:nvSpPr>
          <p:spPr>
            <a:xfrm>
              <a:off x="7627750" y="183417"/>
              <a:ext cx="1196793" cy="1286458"/>
            </a:xfrm>
            <a:custGeom>
              <a:rect b="b" l="l" r="r" t="t"/>
              <a:pathLst>
                <a:path extrusionOk="0" h="43989" w="40916">
                  <a:moveTo>
                    <a:pt x="16330" y="1"/>
                  </a:moveTo>
                  <a:cubicBezTo>
                    <a:pt x="10854" y="1"/>
                    <a:pt x="6328" y="1956"/>
                    <a:pt x="5700" y="4471"/>
                  </a:cubicBezTo>
                  <a:cubicBezTo>
                    <a:pt x="2738" y="5379"/>
                    <a:pt x="769" y="6943"/>
                    <a:pt x="769" y="8731"/>
                  </a:cubicBezTo>
                  <a:lnTo>
                    <a:pt x="769" y="10813"/>
                  </a:lnTo>
                  <a:cubicBezTo>
                    <a:pt x="769" y="12112"/>
                    <a:pt x="1816" y="13285"/>
                    <a:pt x="3507" y="14193"/>
                  </a:cubicBezTo>
                  <a:cubicBezTo>
                    <a:pt x="3674" y="14864"/>
                    <a:pt x="4121" y="15506"/>
                    <a:pt x="4792" y="16079"/>
                  </a:cubicBezTo>
                  <a:cubicBezTo>
                    <a:pt x="4526" y="16526"/>
                    <a:pt x="4387" y="17001"/>
                    <a:pt x="4387" y="17476"/>
                  </a:cubicBezTo>
                  <a:lnTo>
                    <a:pt x="4387" y="19557"/>
                  </a:lnTo>
                  <a:cubicBezTo>
                    <a:pt x="4387" y="19948"/>
                    <a:pt x="4470" y="20311"/>
                    <a:pt x="4638" y="20675"/>
                  </a:cubicBezTo>
                  <a:cubicBezTo>
                    <a:pt x="1844" y="21583"/>
                    <a:pt x="0" y="23105"/>
                    <a:pt x="0" y="24837"/>
                  </a:cubicBezTo>
                  <a:lnTo>
                    <a:pt x="0" y="26919"/>
                  </a:lnTo>
                  <a:cubicBezTo>
                    <a:pt x="0" y="28078"/>
                    <a:pt x="838" y="29140"/>
                    <a:pt x="2221" y="30006"/>
                  </a:cubicBezTo>
                  <a:cubicBezTo>
                    <a:pt x="1718" y="30593"/>
                    <a:pt x="1439" y="31235"/>
                    <a:pt x="1439" y="31906"/>
                  </a:cubicBezTo>
                  <a:lnTo>
                    <a:pt x="1439" y="33987"/>
                  </a:lnTo>
                  <a:cubicBezTo>
                    <a:pt x="1439" y="36767"/>
                    <a:pt x="6258" y="39044"/>
                    <a:pt x="12153" y="39044"/>
                  </a:cubicBezTo>
                  <a:cubicBezTo>
                    <a:pt x="15394" y="39044"/>
                    <a:pt x="18300" y="38359"/>
                    <a:pt x="20269" y="37284"/>
                  </a:cubicBezTo>
                  <a:cubicBezTo>
                    <a:pt x="21862" y="41209"/>
                    <a:pt x="25717" y="43989"/>
                    <a:pt x="30201" y="43989"/>
                  </a:cubicBezTo>
                  <a:cubicBezTo>
                    <a:pt x="36096" y="43989"/>
                    <a:pt x="40916" y="39183"/>
                    <a:pt x="40916" y="33289"/>
                  </a:cubicBezTo>
                  <a:cubicBezTo>
                    <a:pt x="40916" y="27380"/>
                    <a:pt x="36096" y="22574"/>
                    <a:pt x="30201" y="22574"/>
                  </a:cubicBezTo>
                  <a:cubicBezTo>
                    <a:pt x="29824" y="22574"/>
                    <a:pt x="29461" y="22588"/>
                    <a:pt x="29098" y="22630"/>
                  </a:cubicBezTo>
                  <a:lnTo>
                    <a:pt x="29098" y="21164"/>
                  </a:lnTo>
                  <a:cubicBezTo>
                    <a:pt x="29098" y="20242"/>
                    <a:pt x="28581" y="19389"/>
                    <a:pt x="27687" y="18649"/>
                  </a:cubicBezTo>
                  <a:cubicBezTo>
                    <a:pt x="28232" y="18034"/>
                    <a:pt x="28539" y="17364"/>
                    <a:pt x="28539" y="16666"/>
                  </a:cubicBezTo>
                  <a:lnTo>
                    <a:pt x="28539" y="14584"/>
                  </a:lnTo>
                  <a:cubicBezTo>
                    <a:pt x="28539" y="13034"/>
                    <a:pt x="27058" y="11637"/>
                    <a:pt x="24711" y="10701"/>
                  </a:cubicBezTo>
                  <a:cubicBezTo>
                    <a:pt x="24684" y="10589"/>
                    <a:pt x="24628" y="10491"/>
                    <a:pt x="24572" y="10379"/>
                  </a:cubicBezTo>
                  <a:cubicBezTo>
                    <a:pt x="26108" y="9499"/>
                    <a:pt x="27044" y="8382"/>
                    <a:pt x="27044" y="7153"/>
                  </a:cubicBezTo>
                  <a:lnTo>
                    <a:pt x="27044" y="5071"/>
                  </a:lnTo>
                  <a:cubicBezTo>
                    <a:pt x="27044" y="2277"/>
                    <a:pt x="22225" y="1"/>
                    <a:pt x="16330" y="1"/>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4"/>
            <p:cNvGrpSpPr/>
            <p:nvPr/>
          </p:nvGrpSpPr>
          <p:grpSpPr>
            <a:xfrm>
              <a:off x="7627838" y="181828"/>
              <a:ext cx="1196383" cy="1286458"/>
              <a:chOff x="-1780025" y="3601513"/>
              <a:chExt cx="1022550" cy="1099725"/>
            </a:xfrm>
          </p:grpSpPr>
          <p:sp>
            <p:nvSpPr>
              <p:cNvPr id="224" name="Google Shape;224;p4"/>
              <p:cNvSpPr/>
              <p:nvPr/>
            </p:nvSpPr>
            <p:spPr>
              <a:xfrm>
                <a:off x="-1744050" y="4324388"/>
                <a:ext cx="535375" cy="253225"/>
              </a:xfrm>
              <a:custGeom>
                <a:rect b="b" l="l" r="r" t="t"/>
                <a:pathLst>
                  <a:path extrusionOk="0" h="10129" w="21415">
                    <a:moveTo>
                      <a:pt x="10700" y="10128"/>
                    </a:moveTo>
                    <a:cubicBezTo>
                      <a:pt x="16609" y="10128"/>
                      <a:pt x="21415" y="7865"/>
                      <a:pt x="21415" y="5072"/>
                    </a:cubicBezTo>
                    <a:cubicBezTo>
                      <a:pt x="21415" y="2278"/>
                      <a:pt x="16609" y="1"/>
                      <a:pt x="10700" y="1"/>
                    </a:cubicBezTo>
                    <a:cubicBezTo>
                      <a:pt x="4806" y="1"/>
                      <a:pt x="0" y="2278"/>
                      <a:pt x="0" y="5072"/>
                    </a:cubicBezTo>
                    <a:cubicBezTo>
                      <a:pt x="0" y="7865"/>
                      <a:pt x="4806" y="10128"/>
                      <a:pt x="10700"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1744050" y="4399138"/>
                <a:ext cx="535375" cy="52050"/>
              </a:xfrm>
              <a:custGeom>
                <a:rect b="b" l="l" r="r" t="t"/>
                <a:pathLst>
                  <a:path extrusionOk="0" h="2082" w="21415">
                    <a:moveTo>
                      <a:pt x="0" y="2082"/>
                    </a:moveTo>
                    <a:lnTo>
                      <a:pt x="21415" y="2082"/>
                    </a:lnTo>
                    <a:lnTo>
                      <a:pt x="21415" y="0"/>
                    </a:lnTo>
                    <a:lnTo>
                      <a:pt x="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1744050" y="4272363"/>
                <a:ext cx="535375" cy="253200"/>
              </a:xfrm>
              <a:custGeom>
                <a:rect b="b" l="l" r="r" t="t"/>
                <a:pathLst>
                  <a:path extrusionOk="0" h="10128" w="21415">
                    <a:moveTo>
                      <a:pt x="10700" y="10128"/>
                    </a:moveTo>
                    <a:cubicBezTo>
                      <a:pt x="16609" y="10128"/>
                      <a:pt x="21415" y="7851"/>
                      <a:pt x="21415" y="5071"/>
                    </a:cubicBezTo>
                    <a:cubicBezTo>
                      <a:pt x="21415" y="2277"/>
                      <a:pt x="16609" y="0"/>
                      <a:pt x="10700" y="0"/>
                    </a:cubicBezTo>
                    <a:cubicBezTo>
                      <a:pt x="4806" y="0"/>
                      <a:pt x="0" y="2277"/>
                      <a:pt x="0" y="5071"/>
                    </a:cubicBezTo>
                    <a:cubicBezTo>
                      <a:pt x="0" y="7851"/>
                      <a:pt x="4806" y="10128"/>
                      <a:pt x="10700"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1709125" y="4296813"/>
                <a:ext cx="465525" cy="204325"/>
              </a:xfrm>
              <a:custGeom>
                <a:rect b="b" l="l" r="r" t="t"/>
                <a:pathLst>
                  <a:path extrusionOk="0" h="8173" w="18621">
                    <a:moveTo>
                      <a:pt x="9303" y="8172"/>
                    </a:moveTo>
                    <a:cubicBezTo>
                      <a:pt x="14430" y="8172"/>
                      <a:pt x="18621" y="6342"/>
                      <a:pt x="18621" y="4093"/>
                    </a:cubicBezTo>
                    <a:cubicBezTo>
                      <a:pt x="18621" y="1844"/>
                      <a:pt x="14430" y="0"/>
                      <a:pt x="9303" y="0"/>
                    </a:cubicBezTo>
                    <a:cubicBezTo>
                      <a:pt x="4177" y="0"/>
                      <a:pt x="0" y="1844"/>
                      <a:pt x="0" y="4093"/>
                    </a:cubicBezTo>
                    <a:cubicBezTo>
                      <a:pt x="0" y="6342"/>
                      <a:pt x="4177" y="8172"/>
                      <a:pt x="9303"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1556175" y="4329988"/>
                <a:ext cx="159275" cy="137975"/>
              </a:xfrm>
              <a:custGeom>
                <a:rect b="b" l="l" r="r" t="t"/>
                <a:pathLst>
                  <a:path extrusionOk="0" h="5519" w="6371">
                    <a:moveTo>
                      <a:pt x="2738" y="978"/>
                    </a:moveTo>
                    <a:lnTo>
                      <a:pt x="2738" y="2054"/>
                    </a:lnTo>
                    <a:cubicBezTo>
                      <a:pt x="2571" y="2012"/>
                      <a:pt x="2431" y="1970"/>
                      <a:pt x="2319" y="1928"/>
                    </a:cubicBezTo>
                    <a:cubicBezTo>
                      <a:pt x="2236" y="1900"/>
                      <a:pt x="2166" y="1858"/>
                      <a:pt x="2096" y="1816"/>
                    </a:cubicBezTo>
                    <a:cubicBezTo>
                      <a:pt x="1970" y="1732"/>
                      <a:pt x="1900" y="1621"/>
                      <a:pt x="1900" y="1523"/>
                    </a:cubicBezTo>
                    <a:cubicBezTo>
                      <a:pt x="1900" y="1397"/>
                      <a:pt x="1970" y="1285"/>
                      <a:pt x="2124" y="1188"/>
                    </a:cubicBezTo>
                    <a:cubicBezTo>
                      <a:pt x="2180" y="1160"/>
                      <a:pt x="2250" y="1118"/>
                      <a:pt x="2319" y="1090"/>
                    </a:cubicBezTo>
                    <a:cubicBezTo>
                      <a:pt x="2431" y="1048"/>
                      <a:pt x="2571" y="1006"/>
                      <a:pt x="2738" y="978"/>
                    </a:cubicBezTo>
                    <a:close/>
                    <a:moveTo>
                      <a:pt x="3674" y="3060"/>
                    </a:moveTo>
                    <a:cubicBezTo>
                      <a:pt x="3898" y="3087"/>
                      <a:pt x="4079" y="3129"/>
                      <a:pt x="4233" y="3171"/>
                    </a:cubicBezTo>
                    <a:cubicBezTo>
                      <a:pt x="4345" y="3199"/>
                      <a:pt x="4443" y="3241"/>
                      <a:pt x="4526" y="3283"/>
                    </a:cubicBezTo>
                    <a:cubicBezTo>
                      <a:pt x="4694" y="3381"/>
                      <a:pt x="4778" y="3507"/>
                      <a:pt x="4778" y="3646"/>
                    </a:cubicBezTo>
                    <a:cubicBezTo>
                      <a:pt x="4778" y="3800"/>
                      <a:pt x="4680" y="3926"/>
                      <a:pt x="4471" y="4051"/>
                    </a:cubicBezTo>
                    <a:cubicBezTo>
                      <a:pt x="4401" y="4079"/>
                      <a:pt x="4317" y="4121"/>
                      <a:pt x="4233" y="4149"/>
                    </a:cubicBezTo>
                    <a:cubicBezTo>
                      <a:pt x="4065" y="4205"/>
                      <a:pt x="3884" y="4247"/>
                      <a:pt x="3674" y="4261"/>
                    </a:cubicBezTo>
                    <a:lnTo>
                      <a:pt x="3674" y="3060"/>
                    </a:lnTo>
                    <a:close/>
                    <a:moveTo>
                      <a:pt x="2738" y="0"/>
                    </a:moveTo>
                    <a:lnTo>
                      <a:pt x="2738" y="308"/>
                    </a:lnTo>
                    <a:cubicBezTo>
                      <a:pt x="2585" y="322"/>
                      <a:pt x="2445" y="322"/>
                      <a:pt x="2319" y="336"/>
                    </a:cubicBezTo>
                    <a:cubicBezTo>
                      <a:pt x="1761" y="405"/>
                      <a:pt x="1300" y="517"/>
                      <a:pt x="936" y="713"/>
                    </a:cubicBezTo>
                    <a:cubicBezTo>
                      <a:pt x="489" y="936"/>
                      <a:pt x="266" y="1216"/>
                      <a:pt x="266" y="1551"/>
                    </a:cubicBezTo>
                    <a:cubicBezTo>
                      <a:pt x="266" y="1886"/>
                      <a:pt x="461" y="2166"/>
                      <a:pt x="867" y="2403"/>
                    </a:cubicBezTo>
                    <a:cubicBezTo>
                      <a:pt x="1188" y="2599"/>
                      <a:pt x="1677" y="2752"/>
                      <a:pt x="2319" y="2864"/>
                    </a:cubicBezTo>
                    <a:cubicBezTo>
                      <a:pt x="2445" y="2878"/>
                      <a:pt x="2585" y="2906"/>
                      <a:pt x="2738" y="2920"/>
                    </a:cubicBezTo>
                    <a:lnTo>
                      <a:pt x="2738" y="4219"/>
                    </a:lnTo>
                    <a:cubicBezTo>
                      <a:pt x="2585" y="4177"/>
                      <a:pt x="2445" y="4135"/>
                      <a:pt x="2319" y="4079"/>
                    </a:cubicBezTo>
                    <a:cubicBezTo>
                      <a:pt x="2236" y="4037"/>
                      <a:pt x="2166" y="3995"/>
                      <a:pt x="2096" y="3954"/>
                    </a:cubicBezTo>
                    <a:cubicBezTo>
                      <a:pt x="1900" y="3842"/>
                      <a:pt x="1775" y="3702"/>
                      <a:pt x="1705" y="3534"/>
                    </a:cubicBezTo>
                    <a:lnTo>
                      <a:pt x="0" y="3618"/>
                    </a:lnTo>
                    <a:cubicBezTo>
                      <a:pt x="140" y="4023"/>
                      <a:pt x="434" y="4331"/>
                      <a:pt x="908" y="4554"/>
                    </a:cubicBezTo>
                    <a:cubicBezTo>
                      <a:pt x="1286" y="4736"/>
                      <a:pt x="1747" y="4862"/>
                      <a:pt x="2319" y="4917"/>
                    </a:cubicBezTo>
                    <a:cubicBezTo>
                      <a:pt x="2445" y="4931"/>
                      <a:pt x="2585" y="4945"/>
                      <a:pt x="2738" y="4959"/>
                    </a:cubicBezTo>
                    <a:lnTo>
                      <a:pt x="2738" y="5518"/>
                    </a:lnTo>
                    <a:lnTo>
                      <a:pt x="3674" y="5518"/>
                    </a:lnTo>
                    <a:lnTo>
                      <a:pt x="3674" y="4945"/>
                    </a:lnTo>
                    <a:cubicBezTo>
                      <a:pt x="3870" y="4931"/>
                      <a:pt x="4052" y="4903"/>
                      <a:pt x="4233" y="4889"/>
                    </a:cubicBezTo>
                    <a:cubicBezTo>
                      <a:pt x="4820" y="4806"/>
                      <a:pt x="5295" y="4666"/>
                      <a:pt x="5658" y="4470"/>
                    </a:cubicBezTo>
                    <a:cubicBezTo>
                      <a:pt x="6133" y="4219"/>
                      <a:pt x="6370" y="3898"/>
                      <a:pt x="6370" y="3534"/>
                    </a:cubicBezTo>
                    <a:cubicBezTo>
                      <a:pt x="6370" y="3199"/>
                      <a:pt x="6189" y="2920"/>
                      <a:pt x="5798" y="2710"/>
                    </a:cubicBezTo>
                    <a:cubicBezTo>
                      <a:pt x="5504" y="2543"/>
                      <a:pt x="4973" y="2389"/>
                      <a:pt x="4233" y="2277"/>
                    </a:cubicBezTo>
                    <a:cubicBezTo>
                      <a:pt x="4052" y="2249"/>
                      <a:pt x="3870" y="2221"/>
                      <a:pt x="3674" y="2193"/>
                    </a:cubicBezTo>
                    <a:lnTo>
                      <a:pt x="3674" y="992"/>
                    </a:lnTo>
                    <a:cubicBezTo>
                      <a:pt x="3912" y="1034"/>
                      <a:pt x="4093" y="1104"/>
                      <a:pt x="4233" y="1202"/>
                    </a:cubicBezTo>
                    <a:cubicBezTo>
                      <a:pt x="4331" y="1285"/>
                      <a:pt x="4415" y="1369"/>
                      <a:pt x="4457" y="1481"/>
                    </a:cubicBezTo>
                    <a:lnTo>
                      <a:pt x="6105" y="1383"/>
                    </a:lnTo>
                    <a:cubicBezTo>
                      <a:pt x="5993" y="1076"/>
                      <a:pt x="5728" y="824"/>
                      <a:pt x="5323" y="643"/>
                    </a:cubicBezTo>
                    <a:cubicBezTo>
                      <a:pt x="5029" y="517"/>
                      <a:pt x="4666" y="419"/>
                      <a:pt x="4233" y="364"/>
                    </a:cubicBezTo>
                    <a:cubicBezTo>
                      <a:pt x="4052" y="336"/>
                      <a:pt x="3870" y="322"/>
                      <a:pt x="3674" y="308"/>
                    </a:cubicBezTo>
                    <a:lnTo>
                      <a:pt x="3674"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1563850" y="4256988"/>
                <a:ext cx="535725" cy="253225"/>
              </a:xfrm>
              <a:custGeom>
                <a:rect b="b" l="l" r="r" t="t"/>
                <a:pathLst>
                  <a:path extrusionOk="0" h="10129" w="21429">
                    <a:moveTo>
                      <a:pt x="10714" y="10128"/>
                    </a:moveTo>
                    <a:cubicBezTo>
                      <a:pt x="16609" y="10128"/>
                      <a:pt x="21429" y="7851"/>
                      <a:pt x="21429" y="5072"/>
                    </a:cubicBezTo>
                    <a:cubicBezTo>
                      <a:pt x="21429" y="2278"/>
                      <a:pt x="16609" y="1"/>
                      <a:pt x="10714" y="1"/>
                    </a:cubicBezTo>
                    <a:cubicBezTo>
                      <a:pt x="4819" y="1"/>
                      <a:pt x="0" y="2278"/>
                      <a:pt x="0" y="5072"/>
                    </a:cubicBezTo>
                    <a:cubicBezTo>
                      <a:pt x="0" y="7851"/>
                      <a:pt x="4819" y="10128"/>
                      <a:pt x="10714"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1563850" y="4331738"/>
                <a:ext cx="535725" cy="52050"/>
              </a:xfrm>
              <a:custGeom>
                <a:rect b="b" l="l" r="r" t="t"/>
                <a:pathLst>
                  <a:path extrusionOk="0" h="2082" w="21429">
                    <a:moveTo>
                      <a:pt x="0" y="2082"/>
                    </a:moveTo>
                    <a:lnTo>
                      <a:pt x="21429" y="2082"/>
                    </a:lnTo>
                    <a:lnTo>
                      <a:pt x="21429" y="0"/>
                    </a:lnTo>
                    <a:lnTo>
                      <a:pt x="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1563850" y="4204963"/>
                <a:ext cx="535725" cy="253200"/>
              </a:xfrm>
              <a:custGeom>
                <a:rect b="b" l="l" r="r" t="t"/>
                <a:pathLst>
                  <a:path extrusionOk="0" h="10128" w="21429">
                    <a:moveTo>
                      <a:pt x="10714" y="10128"/>
                    </a:moveTo>
                    <a:cubicBezTo>
                      <a:pt x="16609" y="10128"/>
                      <a:pt x="21429" y="7851"/>
                      <a:pt x="21429" y="5071"/>
                    </a:cubicBezTo>
                    <a:cubicBezTo>
                      <a:pt x="21429" y="2277"/>
                      <a:pt x="16609" y="0"/>
                      <a:pt x="10714" y="0"/>
                    </a:cubicBezTo>
                    <a:cubicBezTo>
                      <a:pt x="4819" y="0"/>
                      <a:pt x="0" y="2277"/>
                      <a:pt x="0" y="5071"/>
                    </a:cubicBezTo>
                    <a:cubicBezTo>
                      <a:pt x="0" y="7851"/>
                      <a:pt x="4819" y="10128"/>
                      <a:pt x="10714"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1528575" y="4229413"/>
                <a:ext cx="465525" cy="204325"/>
              </a:xfrm>
              <a:custGeom>
                <a:rect b="b" l="l" r="r" t="t"/>
                <a:pathLst>
                  <a:path extrusionOk="0" h="8173" w="18621">
                    <a:moveTo>
                      <a:pt x="9303" y="8172"/>
                    </a:moveTo>
                    <a:cubicBezTo>
                      <a:pt x="14430" y="8172"/>
                      <a:pt x="18621" y="6328"/>
                      <a:pt x="18621" y="4093"/>
                    </a:cubicBezTo>
                    <a:cubicBezTo>
                      <a:pt x="18621" y="1844"/>
                      <a:pt x="14430" y="0"/>
                      <a:pt x="9303" y="0"/>
                    </a:cubicBezTo>
                    <a:cubicBezTo>
                      <a:pt x="4177" y="0"/>
                      <a:pt x="0" y="1844"/>
                      <a:pt x="0" y="4093"/>
                    </a:cubicBezTo>
                    <a:cubicBezTo>
                      <a:pt x="0" y="6328"/>
                      <a:pt x="4177" y="8172"/>
                      <a:pt x="9303"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1375625" y="4262588"/>
                <a:ext cx="159275" cy="137975"/>
              </a:xfrm>
              <a:custGeom>
                <a:rect b="b" l="l" r="r" t="t"/>
                <a:pathLst>
                  <a:path extrusionOk="0" h="5519" w="6371">
                    <a:moveTo>
                      <a:pt x="2738" y="978"/>
                    </a:moveTo>
                    <a:lnTo>
                      <a:pt x="2738" y="2054"/>
                    </a:lnTo>
                    <a:cubicBezTo>
                      <a:pt x="2571" y="2012"/>
                      <a:pt x="2431" y="1970"/>
                      <a:pt x="2319" y="1928"/>
                    </a:cubicBezTo>
                    <a:cubicBezTo>
                      <a:pt x="2236" y="1900"/>
                      <a:pt x="2166" y="1858"/>
                      <a:pt x="2096" y="1816"/>
                    </a:cubicBezTo>
                    <a:cubicBezTo>
                      <a:pt x="1956" y="1732"/>
                      <a:pt x="1886" y="1621"/>
                      <a:pt x="1886" y="1523"/>
                    </a:cubicBezTo>
                    <a:cubicBezTo>
                      <a:pt x="1886" y="1397"/>
                      <a:pt x="1970" y="1285"/>
                      <a:pt x="2124" y="1188"/>
                    </a:cubicBezTo>
                    <a:cubicBezTo>
                      <a:pt x="2180" y="1160"/>
                      <a:pt x="2236" y="1118"/>
                      <a:pt x="2319" y="1090"/>
                    </a:cubicBezTo>
                    <a:cubicBezTo>
                      <a:pt x="2431" y="1048"/>
                      <a:pt x="2571" y="1006"/>
                      <a:pt x="2738" y="978"/>
                    </a:cubicBezTo>
                    <a:close/>
                    <a:moveTo>
                      <a:pt x="3674" y="3060"/>
                    </a:moveTo>
                    <a:cubicBezTo>
                      <a:pt x="3898" y="3087"/>
                      <a:pt x="4079" y="3129"/>
                      <a:pt x="4219" y="3171"/>
                    </a:cubicBezTo>
                    <a:cubicBezTo>
                      <a:pt x="4345" y="3199"/>
                      <a:pt x="4443" y="3241"/>
                      <a:pt x="4512" y="3283"/>
                    </a:cubicBezTo>
                    <a:cubicBezTo>
                      <a:pt x="4694" y="3381"/>
                      <a:pt x="4778" y="3507"/>
                      <a:pt x="4778" y="3646"/>
                    </a:cubicBezTo>
                    <a:cubicBezTo>
                      <a:pt x="4778" y="3800"/>
                      <a:pt x="4680" y="3926"/>
                      <a:pt x="4471" y="4037"/>
                    </a:cubicBezTo>
                    <a:cubicBezTo>
                      <a:pt x="4401" y="4079"/>
                      <a:pt x="4317" y="4121"/>
                      <a:pt x="4219" y="4149"/>
                    </a:cubicBezTo>
                    <a:cubicBezTo>
                      <a:pt x="4065" y="4205"/>
                      <a:pt x="3884" y="4233"/>
                      <a:pt x="3674" y="4261"/>
                    </a:cubicBezTo>
                    <a:lnTo>
                      <a:pt x="3674" y="3060"/>
                    </a:lnTo>
                    <a:close/>
                    <a:moveTo>
                      <a:pt x="2738" y="0"/>
                    </a:moveTo>
                    <a:lnTo>
                      <a:pt x="2738" y="308"/>
                    </a:lnTo>
                    <a:cubicBezTo>
                      <a:pt x="2585" y="322"/>
                      <a:pt x="2445" y="322"/>
                      <a:pt x="2319" y="336"/>
                    </a:cubicBezTo>
                    <a:cubicBezTo>
                      <a:pt x="1761" y="405"/>
                      <a:pt x="1300" y="517"/>
                      <a:pt x="936" y="699"/>
                    </a:cubicBezTo>
                    <a:cubicBezTo>
                      <a:pt x="489" y="936"/>
                      <a:pt x="266" y="1216"/>
                      <a:pt x="266" y="1551"/>
                    </a:cubicBezTo>
                    <a:cubicBezTo>
                      <a:pt x="266" y="1886"/>
                      <a:pt x="461" y="2165"/>
                      <a:pt x="867" y="2403"/>
                    </a:cubicBezTo>
                    <a:cubicBezTo>
                      <a:pt x="1188" y="2599"/>
                      <a:pt x="1677" y="2752"/>
                      <a:pt x="2319" y="2864"/>
                    </a:cubicBezTo>
                    <a:cubicBezTo>
                      <a:pt x="2445" y="2878"/>
                      <a:pt x="2585" y="2906"/>
                      <a:pt x="2738" y="2920"/>
                    </a:cubicBezTo>
                    <a:lnTo>
                      <a:pt x="2738" y="4219"/>
                    </a:lnTo>
                    <a:cubicBezTo>
                      <a:pt x="2585" y="4177"/>
                      <a:pt x="2445" y="4135"/>
                      <a:pt x="2319" y="4079"/>
                    </a:cubicBezTo>
                    <a:cubicBezTo>
                      <a:pt x="2236" y="4037"/>
                      <a:pt x="2166" y="3995"/>
                      <a:pt x="2096" y="3954"/>
                    </a:cubicBezTo>
                    <a:cubicBezTo>
                      <a:pt x="1900" y="3842"/>
                      <a:pt x="1775" y="3688"/>
                      <a:pt x="1705" y="3534"/>
                    </a:cubicBezTo>
                    <a:lnTo>
                      <a:pt x="0" y="3618"/>
                    </a:lnTo>
                    <a:cubicBezTo>
                      <a:pt x="140" y="4023"/>
                      <a:pt x="434" y="4331"/>
                      <a:pt x="908" y="4554"/>
                    </a:cubicBezTo>
                    <a:cubicBezTo>
                      <a:pt x="1286" y="4736"/>
                      <a:pt x="1747" y="4862"/>
                      <a:pt x="2319" y="4917"/>
                    </a:cubicBezTo>
                    <a:cubicBezTo>
                      <a:pt x="2445" y="4931"/>
                      <a:pt x="2585" y="4945"/>
                      <a:pt x="2738" y="4959"/>
                    </a:cubicBezTo>
                    <a:lnTo>
                      <a:pt x="2738" y="5518"/>
                    </a:lnTo>
                    <a:lnTo>
                      <a:pt x="3674" y="5518"/>
                    </a:lnTo>
                    <a:lnTo>
                      <a:pt x="3674" y="4931"/>
                    </a:lnTo>
                    <a:cubicBezTo>
                      <a:pt x="3870" y="4931"/>
                      <a:pt x="4051" y="4903"/>
                      <a:pt x="4219" y="4889"/>
                    </a:cubicBezTo>
                    <a:cubicBezTo>
                      <a:pt x="4820" y="4806"/>
                      <a:pt x="5295" y="4666"/>
                      <a:pt x="5658" y="4470"/>
                    </a:cubicBezTo>
                    <a:cubicBezTo>
                      <a:pt x="6133" y="4219"/>
                      <a:pt x="6370" y="3898"/>
                      <a:pt x="6370" y="3534"/>
                    </a:cubicBezTo>
                    <a:cubicBezTo>
                      <a:pt x="6370" y="3199"/>
                      <a:pt x="6175" y="2920"/>
                      <a:pt x="5798" y="2710"/>
                    </a:cubicBezTo>
                    <a:cubicBezTo>
                      <a:pt x="5504" y="2543"/>
                      <a:pt x="4973" y="2389"/>
                      <a:pt x="4219" y="2277"/>
                    </a:cubicBezTo>
                    <a:cubicBezTo>
                      <a:pt x="4051" y="2249"/>
                      <a:pt x="3870" y="2221"/>
                      <a:pt x="3674" y="2193"/>
                    </a:cubicBezTo>
                    <a:lnTo>
                      <a:pt x="3674" y="992"/>
                    </a:lnTo>
                    <a:cubicBezTo>
                      <a:pt x="3912" y="1034"/>
                      <a:pt x="4093" y="1104"/>
                      <a:pt x="4219" y="1202"/>
                    </a:cubicBezTo>
                    <a:cubicBezTo>
                      <a:pt x="4331" y="1285"/>
                      <a:pt x="4415" y="1369"/>
                      <a:pt x="4457" y="1481"/>
                    </a:cubicBezTo>
                    <a:lnTo>
                      <a:pt x="6105" y="1383"/>
                    </a:lnTo>
                    <a:cubicBezTo>
                      <a:pt x="5993" y="1076"/>
                      <a:pt x="5728" y="824"/>
                      <a:pt x="5323" y="643"/>
                    </a:cubicBezTo>
                    <a:cubicBezTo>
                      <a:pt x="5029" y="517"/>
                      <a:pt x="4666" y="419"/>
                      <a:pt x="4219" y="363"/>
                    </a:cubicBezTo>
                    <a:cubicBezTo>
                      <a:pt x="4051" y="336"/>
                      <a:pt x="3870" y="322"/>
                      <a:pt x="3674" y="308"/>
                    </a:cubicBezTo>
                    <a:lnTo>
                      <a:pt x="3674"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1780025" y="4147688"/>
                <a:ext cx="535375" cy="253550"/>
              </a:xfrm>
              <a:custGeom>
                <a:rect b="b" l="l" r="r" t="t"/>
                <a:pathLst>
                  <a:path extrusionOk="0" h="10142" w="21415">
                    <a:moveTo>
                      <a:pt x="10701" y="10142"/>
                    </a:moveTo>
                    <a:cubicBezTo>
                      <a:pt x="16610" y="10142"/>
                      <a:pt x="21415" y="7865"/>
                      <a:pt x="21415" y="5071"/>
                    </a:cubicBezTo>
                    <a:cubicBezTo>
                      <a:pt x="21415" y="2277"/>
                      <a:pt x="16610" y="1"/>
                      <a:pt x="10701" y="1"/>
                    </a:cubicBezTo>
                    <a:cubicBezTo>
                      <a:pt x="4806" y="1"/>
                      <a:pt x="0" y="2277"/>
                      <a:pt x="0" y="5071"/>
                    </a:cubicBezTo>
                    <a:cubicBezTo>
                      <a:pt x="0"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1780025" y="4222413"/>
                <a:ext cx="535375" cy="52075"/>
              </a:xfrm>
              <a:custGeom>
                <a:rect b="b" l="l" r="r" t="t"/>
                <a:pathLst>
                  <a:path extrusionOk="0" h="2083" w="21415">
                    <a:moveTo>
                      <a:pt x="0" y="2082"/>
                    </a:moveTo>
                    <a:lnTo>
                      <a:pt x="21415" y="2082"/>
                    </a:lnTo>
                    <a:lnTo>
                      <a:pt x="21415"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1780025" y="4095663"/>
                <a:ext cx="535375" cy="253550"/>
              </a:xfrm>
              <a:custGeom>
                <a:rect b="b" l="l" r="r" t="t"/>
                <a:pathLst>
                  <a:path extrusionOk="0" h="10142" w="21415">
                    <a:moveTo>
                      <a:pt x="10701" y="10142"/>
                    </a:moveTo>
                    <a:cubicBezTo>
                      <a:pt x="16610" y="10142"/>
                      <a:pt x="21415" y="7865"/>
                      <a:pt x="21415" y="5071"/>
                    </a:cubicBezTo>
                    <a:cubicBezTo>
                      <a:pt x="21415" y="2277"/>
                      <a:pt x="16610" y="0"/>
                      <a:pt x="10701" y="0"/>
                    </a:cubicBezTo>
                    <a:cubicBezTo>
                      <a:pt x="4806" y="0"/>
                      <a:pt x="0" y="2277"/>
                      <a:pt x="0" y="5071"/>
                    </a:cubicBezTo>
                    <a:cubicBezTo>
                      <a:pt x="0"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1745100" y="4120438"/>
                <a:ext cx="465525" cy="203975"/>
              </a:xfrm>
              <a:custGeom>
                <a:rect b="b" l="l" r="r" t="t"/>
                <a:pathLst>
                  <a:path extrusionOk="0" h="8159" w="18621">
                    <a:moveTo>
                      <a:pt x="9304" y="8159"/>
                    </a:moveTo>
                    <a:cubicBezTo>
                      <a:pt x="14430" y="8159"/>
                      <a:pt x="18621" y="6329"/>
                      <a:pt x="18621" y="4080"/>
                    </a:cubicBezTo>
                    <a:cubicBezTo>
                      <a:pt x="18621" y="1831"/>
                      <a:pt x="14430" y="1"/>
                      <a:pt x="9304" y="1"/>
                    </a:cubicBezTo>
                    <a:cubicBezTo>
                      <a:pt x="4177" y="1"/>
                      <a:pt x="0" y="1831"/>
                      <a:pt x="0" y="4080"/>
                    </a:cubicBezTo>
                    <a:cubicBezTo>
                      <a:pt x="0" y="6329"/>
                      <a:pt x="4177" y="8159"/>
                      <a:pt x="9304" y="8159"/>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1591800" y="4153613"/>
                <a:ext cx="158925" cy="137625"/>
              </a:xfrm>
              <a:custGeom>
                <a:rect b="b" l="l" r="r" t="t"/>
                <a:pathLst>
                  <a:path extrusionOk="0" h="5505" w="6357">
                    <a:moveTo>
                      <a:pt x="2725" y="979"/>
                    </a:moveTo>
                    <a:lnTo>
                      <a:pt x="2725" y="2040"/>
                    </a:lnTo>
                    <a:cubicBezTo>
                      <a:pt x="2557" y="1999"/>
                      <a:pt x="2417" y="1971"/>
                      <a:pt x="2306" y="1915"/>
                    </a:cubicBezTo>
                    <a:cubicBezTo>
                      <a:pt x="2222" y="1887"/>
                      <a:pt x="2152" y="1845"/>
                      <a:pt x="2082" y="1817"/>
                    </a:cubicBezTo>
                    <a:cubicBezTo>
                      <a:pt x="1956" y="1719"/>
                      <a:pt x="1886" y="1621"/>
                      <a:pt x="1886" y="1510"/>
                    </a:cubicBezTo>
                    <a:cubicBezTo>
                      <a:pt x="1886" y="1384"/>
                      <a:pt x="1956" y="1286"/>
                      <a:pt x="2110" y="1188"/>
                    </a:cubicBezTo>
                    <a:cubicBezTo>
                      <a:pt x="2166" y="1146"/>
                      <a:pt x="2236" y="1119"/>
                      <a:pt x="2306" y="1091"/>
                    </a:cubicBezTo>
                    <a:cubicBezTo>
                      <a:pt x="2417" y="1035"/>
                      <a:pt x="2557" y="993"/>
                      <a:pt x="2725" y="979"/>
                    </a:cubicBezTo>
                    <a:close/>
                    <a:moveTo>
                      <a:pt x="3661" y="3046"/>
                    </a:moveTo>
                    <a:cubicBezTo>
                      <a:pt x="3884" y="3074"/>
                      <a:pt x="4066" y="3116"/>
                      <a:pt x="4219" y="3158"/>
                    </a:cubicBezTo>
                    <a:cubicBezTo>
                      <a:pt x="4331" y="3200"/>
                      <a:pt x="4429" y="3228"/>
                      <a:pt x="4513" y="3284"/>
                    </a:cubicBezTo>
                    <a:cubicBezTo>
                      <a:pt x="4680" y="3381"/>
                      <a:pt x="4764" y="3493"/>
                      <a:pt x="4764" y="3633"/>
                    </a:cubicBezTo>
                    <a:cubicBezTo>
                      <a:pt x="4764" y="3787"/>
                      <a:pt x="4666" y="3926"/>
                      <a:pt x="4457" y="4038"/>
                    </a:cubicBezTo>
                    <a:cubicBezTo>
                      <a:pt x="4387" y="4080"/>
                      <a:pt x="4303" y="4108"/>
                      <a:pt x="4219" y="4136"/>
                    </a:cubicBezTo>
                    <a:cubicBezTo>
                      <a:pt x="4052" y="4192"/>
                      <a:pt x="3870" y="4234"/>
                      <a:pt x="3661" y="4248"/>
                    </a:cubicBezTo>
                    <a:lnTo>
                      <a:pt x="3661" y="3046"/>
                    </a:lnTo>
                    <a:close/>
                    <a:moveTo>
                      <a:pt x="2725" y="1"/>
                    </a:moveTo>
                    <a:lnTo>
                      <a:pt x="2725" y="308"/>
                    </a:lnTo>
                    <a:cubicBezTo>
                      <a:pt x="2571" y="308"/>
                      <a:pt x="2431" y="322"/>
                      <a:pt x="2306" y="336"/>
                    </a:cubicBezTo>
                    <a:cubicBezTo>
                      <a:pt x="1747" y="392"/>
                      <a:pt x="1286" y="518"/>
                      <a:pt x="923" y="699"/>
                    </a:cubicBezTo>
                    <a:cubicBezTo>
                      <a:pt x="476" y="923"/>
                      <a:pt x="252" y="1216"/>
                      <a:pt x="252" y="1552"/>
                    </a:cubicBezTo>
                    <a:cubicBezTo>
                      <a:pt x="252" y="1873"/>
                      <a:pt x="448" y="2166"/>
                      <a:pt x="853" y="2390"/>
                    </a:cubicBezTo>
                    <a:cubicBezTo>
                      <a:pt x="1174" y="2585"/>
                      <a:pt x="1663" y="2739"/>
                      <a:pt x="2306" y="2851"/>
                    </a:cubicBezTo>
                    <a:cubicBezTo>
                      <a:pt x="2431" y="2879"/>
                      <a:pt x="2571" y="2893"/>
                      <a:pt x="2725" y="2921"/>
                    </a:cubicBezTo>
                    <a:lnTo>
                      <a:pt x="2725" y="4206"/>
                    </a:lnTo>
                    <a:cubicBezTo>
                      <a:pt x="2571" y="4178"/>
                      <a:pt x="2431" y="4122"/>
                      <a:pt x="2306" y="4066"/>
                    </a:cubicBezTo>
                    <a:cubicBezTo>
                      <a:pt x="2222" y="4024"/>
                      <a:pt x="2152" y="3996"/>
                      <a:pt x="2082" y="3954"/>
                    </a:cubicBezTo>
                    <a:cubicBezTo>
                      <a:pt x="1886" y="3828"/>
                      <a:pt x="1761" y="3689"/>
                      <a:pt x="1691" y="3521"/>
                    </a:cubicBezTo>
                    <a:lnTo>
                      <a:pt x="1" y="3605"/>
                    </a:lnTo>
                    <a:cubicBezTo>
                      <a:pt x="126" y="4010"/>
                      <a:pt x="420" y="4331"/>
                      <a:pt x="895" y="4541"/>
                    </a:cubicBezTo>
                    <a:cubicBezTo>
                      <a:pt x="1272" y="4722"/>
                      <a:pt x="1747" y="4848"/>
                      <a:pt x="2306" y="4904"/>
                    </a:cubicBezTo>
                    <a:cubicBezTo>
                      <a:pt x="2431" y="4918"/>
                      <a:pt x="2571" y="4932"/>
                      <a:pt x="2725" y="4946"/>
                    </a:cubicBezTo>
                    <a:lnTo>
                      <a:pt x="2725" y="5505"/>
                    </a:lnTo>
                    <a:lnTo>
                      <a:pt x="3661" y="5505"/>
                    </a:lnTo>
                    <a:lnTo>
                      <a:pt x="3661" y="4932"/>
                    </a:lnTo>
                    <a:cubicBezTo>
                      <a:pt x="3856" y="4918"/>
                      <a:pt x="4038" y="4904"/>
                      <a:pt x="4219" y="4876"/>
                    </a:cubicBezTo>
                    <a:cubicBezTo>
                      <a:pt x="4806" y="4792"/>
                      <a:pt x="5281" y="4653"/>
                      <a:pt x="5644" y="4457"/>
                    </a:cubicBezTo>
                    <a:cubicBezTo>
                      <a:pt x="6119" y="4206"/>
                      <a:pt x="6357" y="3898"/>
                      <a:pt x="6357" y="3521"/>
                    </a:cubicBezTo>
                    <a:cubicBezTo>
                      <a:pt x="6357" y="3186"/>
                      <a:pt x="6175" y="2921"/>
                      <a:pt x="5798" y="2711"/>
                    </a:cubicBezTo>
                    <a:cubicBezTo>
                      <a:pt x="5490" y="2529"/>
                      <a:pt x="4960" y="2390"/>
                      <a:pt x="4219" y="2264"/>
                    </a:cubicBezTo>
                    <a:cubicBezTo>
                      <a:pt x="4038" y="2236"/>
                      <a:pt x="3856" y="2208"/>
                      <a:pt x="3661" y="2180"/>
                    </a:cubicBezTo>
                    <a:lnTo>
                      <a:pt x="3661" y="979"/>
                    </a:lnTo>
                    <a:cubicBezTo>
                      <a:pt x="3898" y="1035"/>
                      <a:pt x="4080" y="1105"/>
                      <a:pt x="4219" y="1202"/>
                    </a:cubicBezTo>
                    <a:cubicBezTo>
                      <a:pt x="4331" y="1272"/>
                      <a:pt x="4401" y="1370"/>
                      <a:pt x="4443" y="1482"/>
                    </a:cubicBezTo>
                    <a:lnTo>
                      <a:pt x="6091" y="1370"/>
                    </a:lnTo>
                    <a:cubicBezTo>
                      <a:pt x="5979" y="1063"/>
                      <a:pt x="5714" y="825"/>
                      <a:pt x="5309" y="630"/>
                    </a:cubicBezTo>
                    <a:cubicBezTo>
                      <a:pt x="5016" y="504"/>
                      <a:pt x="4652" y="406"/>
                      <a:pt x="4219" y="350"/>
                    </a:cubicBezTo>
                    <a:cubicBezTo>
                      <a:pt x="4038" y="336"/>
                      <a:pt x="3856" y="308"/>
                      <a:pt x="3661" y="308"/>
                    </a:cubicBezTo>
                    <a:lnTo>
                      <a:pt x="366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1588650" y="4055838"/>
                <a:ext cx="535725" cy="253575"/>
              </a:xfrm>
              <a:custGeom>
                <a:rect b="b" l="l" r="r" t="t"/>
                <a:pathLst>
                  <a:path extrusionOk="0" h="10143" w="21429">
                    <a:moveTo>
                      <a:pt x="10715" y="10142"/>
                    </a:moveTo>
                    <a:cubicBezTo>
                      <a:pt x="16610" y="10142"/>
                      <a:pt x="21429" y="7865"/>
                      <a:pt x="21429" y="5071"/>
                    </a:cubicBezTo>
                    <a:cubicBezTo>
                      <a:pt x="21429" y="2278"/>
                      <a:pt x="16610" y="1"/>
                      <a:pt x="10715" y="1"/>
                    </a:cubicBezTo>
                    <a:cubicBezTo>
                      <a:pt x="4820" y="1"/>
                      <a:pt x="0" y="2278"/>
                      <a:pt x="0" y="5071"/>
                    </a:cubicBezTo>
                    <a:cubicBezTo>
                      <a:pt x="0" y="7865"/>
                      <a:pt x="4820"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1588650" y="4130588"/>
                <a:ext cx="535725" cy="52050"/>
              </a:xfrm>
              <a:custGeom>
                <a:rect b="b" l="l" r="r" t="t"/>
                <a:pathLst>
                  <a:path extrusionOk="0" h="2082" w="21429">
                    <a:moveTo>
                      <a:pt x="0" y="2081"/>
                    </a:moveTo>
                    <a:lnTo>
                      <a:pt x="21429" y="2081"/>
                    </a:lnTo>
                    <a:lnTo>
                      <a:pt x="21429" y="0"/>
                    </a:lnTo>
                    <a:lnTo>
                      <a:pt x="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1588650" y="4003813"/>
                <a:ext cx="535725" cy="253200"/>
              </a:xfrm>
              <a:custGeom>
                <a:rect b="b" l="l" r="r" t="t"/>
                <a:pathLst>
                  <a:path extrusionOk="0" h="10128" w="21429">
                    <a:moveTo>
                      <a:pt x="10715" y="10128"/>
                    </a:moveTo>
                    <a:cubicBezTo>
                      <a:pt x="16610" y="10128"/>
                      <a:pt x="21429" y="7865"/>
                      <a:pt x="21429" y="5071"/>
                    </a:cubicBezTo>
                    <a:cubicBezTo>
                      <a:pt x="21429" y="2277"/>
                      <a:pt x="16610" y="0"/>
                      <a:pt x="10715" y="0"/>
                    </a:cubicBezTo>
                    <a:cubicBezTo>
                      <a:pt x="4820" y="0"/>
                      <a:pt x="0" y="2277"/>
                      <a:pt x="0" y="5071"/>
                    </a:cubicBezTo>
                    <a:cubicBezTo>
                      <a:pt x="0" y="7865"/>
                      <a:pt x="4820" y="10128"/>
                      <a:pt x="10715"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1553375" y="4028263"/>
                <a:ext cx="465175" cy="204300"/>
              </a:xfrm>
              <a:custGeom>
                <a:rect b="b" l="l" r="r" t="t"/>
                <a:pathLst>
                  <a:path extrusionOk="0" h="8172" w="18607">
                    <a:moveTo>
                      <a:pt x="9304" y="8172"/>
                    </a:moveTo>
                    <a:cubicBezTo>
                      <a:pt x="14430" y="8172"/>
                      <a:pt x="18607" y="6342"/>
                      <a:pt x="18607" y="4093"/>
                    </a:cubicBezTo>
                    <a:cubicBezTo>
                      <a:pt x="18607" y="1844"/>
                      <a:pt x="14430" y="0"/>
                      <a:pt x="9304" y="0"/>
                    </a:cubicBezTo>
                    <a:cubicBezTo>
                      <a:pt x="4177" y="0"/>
                      <a:pt x="0" y="1844"/>
                      <a:pt x="0" y="4093"/>
                    </a:cubicBezTo>
                    <a:cubicBezTo>
                      <a:pt x="0" y="6342"/>
                      <a:pt x="4177" y="8172"/>
                      <a:pt x="9304"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1400425" y="4061788"/>
                <a:ext cx="159275" cy="137600"/>
              </a:xfrm>
              <a:custGeom>
                <a:rect b="b" l="l" r="r" t="t"/>
                <a:pathLst>
                  <a:path extrusionOk="0" h="5504" w="6371">
                    <a:moveTo>
                      <a:pt x="2725" y="964"/>
                    </a:moveTo>
                    <a:lnTo>
                      <a:pt x="2725" y="2040"/>
                    </a:lnTo>
                    <a:cubicBezTo>
                      <a:pt x="2571" y="1998"/>
                      <a:pt x="2431" y="1956"/>
                      <a:pt x="2306" y="1914"/>
                    </a:cubicBezTo>
                    <a:cubicBezTo>
                      <a:pt x="2222" y="1886"/>
                      <a:pt x="2152" y="1844"/>
                      <a:pt x="2096" y="1802"/>
                    </a:cubicBezTo>
                    <a:cubicBezTo>
                      <a:pt x="1956" y="1718"/>
                      <a:pt x="1886" y="1621"/>
                      <a:pt x="1886" y="1509"/>
                    </a:cubicBezTo>
                    <a:cubicBezTo>
                      <a:pt x="1886" y="1383"/>
                      <a:pt x="1970" y="1271"/>
                      <a:pt x="2124" y="1174"/>
                    </a:cubicBezTo>
                    <a:cubicBezTo>
                      <a:pt x="2180" y="1146"/>
                      <a:pt x="2236" y="1104"/>
                      <a:pt x="2306" y="1076"/>
                    </a:cubicBezTo>
                    <a:cubicBezTo>
                      <a:pt x="2431" y="1034"/>
                      <a:pt x="2571" y="992"/>
                      <a:pt x="2725" y="964"/>
                    </a:cubicBezTo>
                    <a:close/>
                    <a:moveTo>
                      <a:pt x="3675" y="3045"/>
                    </a:moveTo>
                    <a:cubicBezTo>
                      <a:pt x="3898" y="3073"/>
                      <a:pt x="4080" y="3115"/>
                      <a:pt x="4219" y="3157"/>
                    </a:cubicBezTo>
                    <a:cubicBezTo>
                      <a:pt x="4345" y="3185"/>
                      <a:pt x="4443" y="3227"/>
                      <a:pt x="4513" y="3269"/>
                    </a:cubicBezTo>
                    <a:cubicBezTo>
                      <a:pt x="4694" y="3381"/>
                      <a:pt x="4778" y="3492"/>
                      <a:pt x="4778" y="3632"/>
                    </a:cubicBezTo>
                    <a:cubicBezTo>
                      <a:pt x="4778" y="3786"/>
                      <a:pt x="4666" y="3911"/>
                      <a:pt x="4471" y="4037"/>
                    </a:cubicBezTo>
                    <a:cubicBezTo>
                      <a:pt x="4401" y="4079"/>
                      <a:pt x="4317" y="4107"/>
                      <a:pt x="4219" y="4135"/>
                    </a:cubicBezTo>
                    <a:cubicBezTo>
                      <a:pt x="4066" y="4191"/>
                      <a:pt x="3884" y="4233"/>
                      <a:pt x="3675" y="4247"/>
                    </a:cubicBezTo>
                    <a:lnTo>
                      <a:pt x="3675" y="3045"/>
                    </a:lnTo>
                    <a:close/>
                    <a:moveTo>
                      <a:pt x="2725" y="0"/>
                    </a:moveTo>
                    <a:lnTo>
                      <a:pt x="2725" y="294"/>
                    </a:lnTo>
                    <a:cubicBezTo>
                      <a:pt x="2585" y="307"/>
                      <a:pt x="2445" y="321"/>
                      <a:pt x="2306" y="335"/>
                    </a:cubicBezTo>
                    <a:cubicBezTo>
                      <a:pt x="1761" y="391"/>
                      <a:pt x="1300" y="503"/>
                      <a:pt x="937" y="699"/>
                    </a:cubicBezTo>
                    <a:cubicBezTo>
                      <a:pt x="490" y="922"/>
                      <a:pt x="266" y="1201"/>
                      <a:pt x="266" y="1537"/>
                    </a:cubicBezTo>
                    <a:cubicBezTo>
                      <a:pt x="266" y="1872"/>
                      <a:pt x="462" y="2151"/>
                      <a:pt x="853" y="2389"/>
                    </a:cubicBezTo>
                    <a:cubicBezTo>
                      <a:pt x="1188" y="2584"/>
                      <a:pt x="1677" y="2738"/>
                      <a:pt x="2306" y="2850"/>
                    </a:cubicBezTo>
                    <a:cubicBezTo>
                      <a:pt x="2445" y="2878"/>
                      <a:pt x="2585" y="2892"/>
                      <a:pt x="2725" y="2920"/>
                    </a:cubicBezTo>
                    <a:lnTo>
                      <a:pt x="2725" y="4205"/>
                    </a:lnTo>
                    <a:cubicBezTo>
                      <a:pt x="2585" y="4163"/>
                      <a:pt x="2445" y="4121"/>
                      <a:pt x="2306" y="4065"/>
                    </a:cubicBezTo>
                    <a:cubicBezTo>
                      <a:pt x="2236" y="4023"/>
                      <a:pt x="2166" y="3981"/>
                      <a:pt x="2096" y="3939"/>
                    </a:cubicBezTo>
                    <a:cubicBezTo>
                      <a:pt x="1900" y="3828"/>
                      <a:pt x="1775" y="3688"/>
                      <a:pt x="1705" y="3520"/>
                    </a:cubicBezTo>
                    <a:lnTo>
                      <a:pt x="1" y="3604"/>
                    </a:lnTo>
                    <a:cubicBezTo>
                      <a:pt x="140" y="4009"/>
                      <a:pt x="434" y="4331"/>
                      <a:pt x="895" y="4540"/>
                    </a:cubicBezTo>
                    <a:cubicBezTo>
                      <a:pt x="1286" y="4722"/>
                      <a:pt x="1747" y="4847"/>
                      <a:pt x="2306" y="4903"/>
                    </a:cubicBezTo>
                    <a:cubicBezTo>
                      <a:pt x="2445" y="4917"/>
                      <a:pt x="2585" y="4931"/>
                      <a:pt x="2725" y="4945"/>
                    </a:cubicBezTo>
                    <a:lnTo>
                      <a:pt x="2725" y="5504"/>
                    </a:lnTo>
                    <a:lnTo>
                      <a:pt x="3675" y="5504"/>
                    </a:lnTo>
                    <a:lnTo>
                      <a:pt x="3675" y="4931"/>
                    </a:lnTo>
                    <a:cubicBezTo>
                      <a:pt x="3870" y="4917"/>
                      <a:pt x="4052" y="4889"/>
                      <a:pt x="4219" y="4875"/>
                    </a:cubicBezTo>
                    <a:cubicBezTo>
                      <a:pt x="4806" y="4792"/>
                      <a:pt x="5295" y="4652"/>
                      <a:pt x="5658" y="4456"/>
                    </a:cubicBezTo>
                    <a:cubicBezTo>
                      <a:pt x="6133" y="4205"/>
                      <a:pt x="6371" y="3897"/>
                      <a:pt x="6371" y="3520"/>
                    </a:cubicBezTo>
                    <a:cubicBezTo>
                      <a:pt x="6371" y="3185"/>
                      <a:pt x="6175" y="2920"/>
                      <a:pt x="5798" y="2696"/>
                    </a:cubicBezTo>
                    <a:cubicBezTo>
                      <a:pt x="5490" y="2529"/>
                      <a:pt x="4974" y="2389"/>
                      <a:pt x="4219" y="2263"/>
                    </a:cubicBezTo>
                    <a:cubicBezTo>
                      <a:pt x="4052" y="2235"/>
                      <a:pt x="3870" y="2207"/>
                      <a:pt x="3675" y="2179"/>
                    </a:cubicBezTo>
                    <a:lnTo>
                      <a:pt x="3675" y="978"/>
                    </a:lnTo>
                    <a:cubicBezTo>
                      <a:pt x="3912" y="1020"/>
                      <a:pt x="4094" y="1104"/>
                      <a:pt x="4219" y="1188"/>
                    </a:cubicBezTo>
                    <a:cubicBezTo>
                      <a:pt x="4331" y="1271"/>
                      <a:pt x="4415" y="1369"/>
                      <a:pt x="4457" y="1467"/>
                    </a:cubicBezTo>
                    <a:lnTo>
                      <a:pt x="6105" y="1369"/>
                    </a:lnTo>
                    <a:cubicBezTo>
                      <a:pt x="5993" y="1062"/>
                      <a:pt x="5728" y="810"/>
                      <a:pt x="5323" y="629"/>
                    </a:cubicBezTo>
                    <a:cubicBezTo>
                      <a:pt x="5030" y="503"/>
                      <a:pt x="4666" y="405"/>
                      <a:pt x="4219" y="349"/>
                    </a:cubicBezTo>
                    <a:cubicBezTo>
                      <a:pt x="4052" y="321"/>
                      <a:pt x="3870" y="307"/>
                      <a:pt x="3675" y="294"/>
                    </a:cubicBezTo>
                    <a:lnTo>
                      <a:pt x="367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1670725" y="3963988"/>
                <a:ext cx="535400" cy="253225"/>
              </a:xfrm>
              <a:custGeom>
                <a:rect b="b" l="l" r="r" t="t"/>
                <a:pathLst>
                  <a:path extrusionOk="0" h="10129" w="21416">
                    <a:moveTo>
                      <a:pt x="10715" y="10128"/>
                    </a:moveTo>
                    <a:cubicBezTo>
                      <a:pt x="16610" y="10128"/>
                      <a:pt x="21415" y="7851"/>
                      <a:pt x="21415" y="5058"/>
                    </a:cubicBezTo>
                    <a:cubicBezTo>
                      <a:pt x="21415" y="2278"/>
                      <a:pt x="16610" y="1"/>
                      <a:pt x="10715" y="1"/>
                    </a:cubicBezTo>
                    <a:cubicBezTo>
                      <a:pt x="4806" y="1"/>
                      <a:pt x="1" y="2278"/>
                      <a:pt x="1" y="5058"/>
                    </a:cubicBezTo>
                    <a:cubicBezTo>
                      <a:pt x="1" y="7851"/>
                      <a:pt x="4806" y="10128"/>
                      <a:pt x="10715"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1670725" y="4038388"/>
                <a:ext cx="535400" cy="52050"/>
              </a:xfrm>
              <a:custGeom>
                <a:rect b="b" l="l" r="r" t="t"/>
                <a:pathLst>
                  <a:path extrusionOk="0" h="2082" w="21416">
                    <a:moveTo>
                      <a:pt x="1" y="2082"/>
                    </a:moveTo>
                    <a:lnTo>
                      <a:pt x="21415" y="2082"/>
                    </a:lnTo>
                    <a:lnTo>
                      <a:pt x="21415" y="0"/>
                    </a:lnTo>
                    <a:lnTo>
                      <a:pt x="1"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1670725" y="3911963"/>
                <a:ext cx="535400" cy="253200"/>
              </a:xfrm>
              <a:custGeom>
                <a:rect b="b" l="l" r="r" t="t"/>
                <a:pathLst>
                  <a:path extrusionOk="0" h="10128" w="21416">
                    <a:moveTo>
                      <a:pt x="10715" y="10128"/>
                    </a:moveTo>
                    <a:cubicBezTo>
                      <a:pt x="16610" y="10128"/>
                      <a:pt x="21415" y="7851"/>
                      <a:pt x="21415" y="5057"/>
                    </a:cubicBezTo>
                    <a:cubicBezTo>
                      <a:pt x="21415" y="2277"/>
                      <a:pt x="16610" y="0"/>
                      <a:pt x="10715" y="0"/>
                    </a:cubicBezTo>
                    <a:cubicBezTo>
                      <a:pt x="4806" y="0"/>
                      <a:pt x="1" y="2277"/>
                      <a:pt x="1" y="5057"/>
                    </a:cubicBezTo>
                    <a:cubicBezTo>
                      <a:pt x="1" y="7851"/>
                      <a:pt x="4806" y="10128"/>
                      <a:pt x="10715" y="10128"/>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1635800" y="3936413"/>
                <a:ext cx="465550" cy="204325"/>
              </a:xfrm>
              <a:custGeom>
                <a:rect b="b" l="l" r="r" t="t"/>
                <a:pathLst>
                  <a:path extrusionOk="0" h="8173" w="18622">
                    <a:moveTo>
                      <a:pt x="9318" y="8172"/>
                    </a:moveTo>
                    <a:cubicBezTo>
                      <a:pt x="14445" y="8172"/>
                      <a:pt x="18621" y="6328"/>
                      <a:pt x="18621" y="4079"/>
                    </a:cubicBezTo>
                    <a:cubicBezTo>
                      <a:pt x="18621" y="1830"/>
                      <a:pt x="14445" y="0"/>
                      <a:pt x="9318" y="0"/>
                    </a:cubicBezTo>
                    <a:cubicBezTo>
                      <a:pt x="4191" y="0"/>
                      <a:pt x="1" y="1830"/>
                      <a:pt x="1" y="4079"/>
                    </a:cubicBezTo>
                    <a:cubicBezTo>
                      <a:pt x="1" y="6328"/>
                      <a:pt x="4191" y="8172"/>
                      <a:pt x="9318" y="817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1482500" y="3969588"/>
                <a:ext cx="158925" cy="137975"/>
              </a:xfrm>
              <a:custGeom>
                <a:rect b="b" l="l" r="r" t="t"/>
                <a:pathLst>
                  <a:path extrusionOk="0" h="5519" w="6357">
                    <a:moveTo>
                      <a:pt x="2725" y="978"/>
                    </a:moveTo>
                    <a:lnTo>
                      <a:pt x="2725" y="2040"/>
                    </a:lnTo>
                    <a:cubicBezTo>
                      <a:pt x="2557" y="2012"/>
                      <a:pt x="2418" y="1970"/>
                      <a:pt x="2306" y="1928"/>
                    </a:cubicBezTo>
                    <a:cubicBezTo>
                      <a:pt x="2222" y="1886"/>
                      <a:pt x="2152" y="1858"/>
                      <a:pt x="2096" y="1816"/>
                    </a:cubicBezTo>
                    <a:cubicBezTo>
                      <a:pt x="1957" y="1719"/>
                      <a:pt x="1887" y="1621"/>
                      <a:pt x="1887" y="1509"/>
                    </a:cubicBezTo>
                    <a:cubicBezTo>
                      <a:pt x="1887" y="1397"/>
                      <a:pt x="1957" y="1285"/>
                      <a:pt x="2110" y="1188"/>
                    </a:cubicBezTo>
                    <a:cubicBezTo>
                      <a:pt x="2166" y="1146"/>
                      <a:pt x="2236" y="1118"/>
                      <a:pt x="2306" y="1090"/>
                    </a:cubicBezTo>
                    <a:cubicBezTo>
                      <a:pt x="2432" y="1048"/>
                      <a:pt x="2571" y="1006"/>
                      <a:pt x="2725" y="978"/>
                    </a:cubicBezTo>
                    <a:close/>
                    <a:moveTo>
                      <a:pt x="3675" y="3060"/>
                    </a:moveTo>
                    <a:cubicBezTo>
                      <a:pt x="3884" y="3087"/>
                      <a:pt x="4066" y="3115"/>
                      <a:pt x="4220" y="3171"/>
                    </a:cubicBezTo>
                    <a:cubicBezTo>
                      <a:pt x="4345" y="3199"/>
                      <a:pt x="4443" y="3241"/>
                      <a:pt x="4513" y="3283"/>
                    </a:cubicBezTo>
                    <a:cubicBezTo>
                      <a:pt x="4681" y="3381"/>
                      <a:pt x="4764" y="3507"/>
                      <a:pt x="4764" y="3646"/>
                    </a:cubicBezTo>
                    <a:cubicBezTo>
                      <a:pt x="4764" y="3800"/>
                      <a:pt x="4667" y="3926"/>
                      <a:pt x="4457" y="4037"/>
                    </a:cubicBezTo>
                    <a:cubicBezTo>
                      <a:pt x="4387" y="4079"/>
                      <a:pt x="4303" y="4121"/>
                      <a:pt x="4220" y="4149"/>
                    </a:cubicBezTo>
                    <a:cubicBezTo>
                      <a:pt x="4066" y="4205"/>
                      <a:pt x="3884" y="4233"/>
                      <a:pt x="3675" y="4261"/>
                    </a:cubicBezTo>
                    <a:lnTo>
                      <a:pt x="3675" y="3060"/>
                    </a:lnTo>
                    <a:close/>
                    <a:moveTo>
                      <a:pt x="2725" y="0"/>
                    </a:moveTo>
                    <a:lnTo>
                      <a:pt x="2725" y="308"/>
                    </a:lnTo>
                    <a:cubicBezTo>
                      <a:pt x="2585" y="308"/>
                      <a:pt x="2446" y="322"/>
                      <a:pt x="2306" y="336"/>
                    </a:cubicBezTo>
                    <a:cubicBezTo>
                      <a:pt x="1747" y="391"/>
                      <a:pt x="1300" y="517"/>
                      <a:pt x="937" y="699"/>
                    </a:cubicBezTo>
                    <a:cubicBezTo>
                      <a:pt x="476" y="936"/>
                      <a:pt x="252" y="1216"/>
                      <a:pt x="252" y="1551"/>
                    </a:cubicBezTo>
                    <a:cubicBezTo>
                      <a:pt x="252" y="1886"/>
                      <a:pt x="462" y="2166"/>
                      <a:pt x="853" y="2403"/>
                    </a:cubicBezTo>
                    <a:cubicBezTo>
                      <a:pt x="1188" y="2599"/>
                      <a:pt x="1663" y="2738"/>
                      <a:pt x="2306" y="2864"/>
                    </a:cubicBezTo>
                    <a:cubicBezTo>
                      <a:pt x="2446" y="2878"/>
                      <a:pt x="2585" y="2906"/>
                      <a:pt x="2725" y="2920"/>
                    </a:cubicBezTo>
                    <a:lnTo>
                      <a:pt x="2725" y="4219"/>
                    </a:lnTo>
                    <a:cubicBezTo>
                      <a:pt x="2571" y="4177"/>
                      <a:pt x="2432" y="4135"/>
                      <a:pt x="2306" y="4065"/>
                    </a:cubicBezTo>
                    <a:cubicBezTo>
                      <a:pt x="2236" y="4037"/>
                      <a:pt x="2152" y="3995"/>
                      <a:pt x="2082" y="3954"/>
                    </a:cubicBezTo>
                    <a:cubicBezTo>
                      <a:pt x="1901" y="3828"/>
                      <a:pt x="1761" y="3688"/>
                      <a:pt x="1691" y="3534"/>
                    </a:cubicBezTo>
                    <a:lnTo>
                      <a:pt x="1" y="3618"/>
                    </a:lnTo>
                    <a:cubicBezTo>
                      <a:pt x="127" y="4023"/>
                      <a:pt x="434" y="4331"/>
                      <a:pt x="895" y="4554"/>
                    </a:cubicBezTo>
                    <a:cubicBezTo>
                      <a:pt x="1272" y="4736"/>
                      <a:pt x="1747" y="4848"/>
                      <a:pt x="2306" y="4917"/>
                    </a:cubicBezTo>
                    <a:cubicBezTo>
                      <a:pt x="2446" y="4931"/>
                      <a:pt x="2585" y="4945"/>
                      <a:pt x="2725" y="4945"/>
                    </a:cubicBezTo>
                    <a:lnTo>
                      <a:pt x="2725" y="5518"/>
                    </a:lnTo>
                    <a:lnTo>
                      <a:pt x="3675" y="5518"/>
                    </a:lnTo>
                    <a:lnTo>
                      <a:pt x="3675" y="4931"/>
                    </a:lnTo>
                    <a:cubicBezTo>
                      <a:pt x="3856" y="4917"/>
                      <a:pt x="4052" y="4903"/>
                      <a:pt x="4220" y="4876"/>
                    </a:cubicBezTo>
                    <a:cubicBezTo>
                      <a:pt x="4806" y="4806"/>
                      <a:pt x="5281" y="4666"/>
                      <a:pt x="5658" y="4470"/>
                    </a:cubicBezTo>
                    <a:cubicBezTo>
                      <a:pt x="6119" y="4219"/>
                      <a:pt x="6357" y="3898"/>
                      <a:pt x="6357" y="3534"/>
                    </a:cubicBezTo>
                    <a:cubicBezTo>
                      <a:pt x="6357" y="3199"/>
                      <a:pt x="6175" y="2920"/>
                      <a:pt x="5798" y="2710"/>
                    </a:cubicBezTo>
                    <a:cubicBezTo>
                      <a:pt x="5491" y="2543"/>
                      <a:pt x="4960" y="2389"/>
                      <a:pt x="4220" y="2277"/>
                    </a:cubicBezTo>
                    <a:cubicBezTo>
                      <a:pt x="4052" y="2249"/>
                      <a:pt x="3870" y="2221"/>
                      <a:pt x="3675" y="2193"/>
                    </a:cubicBezTo>
                    <a:lnTo>
                      <a:pt x="3675" y="992"/>
                    </a:lnTo>
                    <a:cubicBezTo>
                      <a:pt x="3898" y="1034"/>
                      <a:pt x="4080" y="1104"/>
                      <a:pt x="4220" y="1202"/>
                    </a:cubicBezTo>
                    <a:cubicBezTo>
                      <a:pt x="4331" y="1285"/>
                      <a:pt x="4401" y="1369"/>
                      <a:pt x="4457" y="1481"/>
                    </a:cubicBezTo>
                    <a:lnTo>
                      <a:pt x="6091" y="1383"/>
                    </a:lnTo>
                    <a:cubicBezTo>
                      <a:pt x="5980" y="1076"/>
                      <a:pt x="5728" y="825"/>
                      <a:pt x="5323" y="643"/>
                    </a:cubicBezTo>
                    <a:cubicBezTo>
                      <a:pt x="5030" y="503"/>
                      <a:pt x="4653" y="419"/>
                      <a:pt x="4220" y="364"/>
                    </a:cubicBezTo>
                    <a:cubicBezTo>
                      <a:pt x="4052" y="336"/>
                      <a:pt x="3870" y="322"/>
                      <a:pt x="3675" y="308"/>
                    </a:cubicBezTo>
                    <a:lnTo>
                      <a:pt x="367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1602275" y="3891363"/>
                <a:ext cx="535400" cy="253550"/>
              </a:xfrm>
              <a:custGeom>
                <a:rect b="b" l="l" r="r" t="t"/>
                <a:pathLst>
                  <a:path extrusionOk="0" h="10142" w="21416">
                    <a:moveTo>
                      <a:pt x="10715" y="10142"/>
                    </a:moveTo>
                    <a:cubicBezTo>
                      <a:pt x="16610" y="10142"/>
                      <a:pt x="21415" y="7865"/>
                      <a:pt x="21415" y="5071"/>
                    </a:cubicBezTo>
                    <a:cubicBezTo>
                      <a:pt x="21415" y="2277"/>
                      <a:pt x="16610" y="0"/>
                      <a:pt x="10715" y="0"/>
                    </a:cubicBezTo>
                    <a:cubicBezTo>
                      <a:pt x="4806" y="0"/>
                      <a:pt x="1" y="2277"/>
                      <a:pt x="1" y="5071"/>
                    </a:cubicBezTo>
                    <a:cubicBezTo>
                      <a:pt x="1" y="7865"/>
                      <a:pt x="4806"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1602275" y="3966088"/>
                <a:ext cx="535400" cy="52075"/>
              </a:xfrm>
              <a:custGeom>
                <a:rect b="b" l="l" r="r" t="t"/>
                <a:pathLst>
                  <a:path extrusionOk="0" h="2083" w="21416">
                    <a:moveTo>
                      <a:pt x="1" y="2082"/>
                    </a:moveTo>
                    <a:lnTo>
                      <a:pt x="21415" y="2082"/>
                    </a:lnTo>
                    <a:lnTo>
                      <a:pt x="21415"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1602275" y="3839313"/>
                <a:ext cx="535400" cy="253575"/>
              </a:xfrm>
              <a:custGeom>
                <a:rect b="b" l="l" r="r" t="t"/>
                <a:pathLst>
                  <a:path extrusionOk="0" h="10143" w="21416">
                    <a:moveTo>
                      <a:pt x="10715" y="10142"/>
                    </a:moveTo>
                    <a:cubicBezTo>
                      <a:pt x="16610" y="10142"/>
                      <a:pt x="21415" y="7865"/>
                      <a:pt x="21415" y="5072"/>
                    </a:cubicBezTo>
                    <a:cubicBezTo>
                      <a:pt x="21415" y="2278"/>
                      <a:pt x="16610" y="1"/>
                      <a:pt x="10715" y="1"/>
                    </a:cubicBezTo>
                    <a:cubicBezTo>
                      <a:pt x="4806" y="1"/>
                      <a:pt x="1" y="2278"/>
                      <a:pt x="1" y="5072"/>
                    </a:cubicBezTo>
                    <a:cubicBezTo>
                      <a:pt x="1" y="7865"/>
                      <a:pt x="4806"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1567350" y="3863763"/>
                <a:ext cx="465550" cy="204325"/>
              </a:xfrm>
              <a:custGeom>
                <a:rect b="b" l="l" r="r" t="t"/>
                <a:pathLst>
                  <a:path extrusionOk="0" h="8173" w="18622">
                    <a:moveTo>
                      <a:pt x="9318" y="8173"/>
                    </a:moveTo>
                    <a:cubicBezTo>
                      <a:pt x="14444" y="8173"/>
                      <a:pt x="18621" y="6343"/>
                      <a:pt x="18621" y="4094"/>
                    </a:cubicBezTo>
                    <a:cubicBezTo>
                      <a:pt x="18621" y="1845"/>
                      <a:pt x="14444" y="1"/>
                      <a:pt x="9318" y="1"/>
                    </a:cubicBezTo>
                    <a:cubicBezTo>
                      <a:pt x="4191" y="1"/>
                      <a:pt x="0" y="1845"/>
                      <a:pt x="0" y="4094"/>
                    </a:cubicBezTo>
                    <a:cubicBezTo>
                      <a:pt x="0" y="6343"/>
                      <a:pt x="4191" y="8173"/>
                      <a:pt x="9318" y="817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1414050" y="3897288"/>
                <a:ext cx="158925" cy="137625"/>
              </a:xfrm>
              <a:custGeom>
                <a:rect b="b" l="l" r="r" t="t"/>
                <a:pathLst>
                  <a:path extrusionOk="0" h="5505" w="6357">
                    <a:moveTo>
                      <a:pt x="2725" y="965"/>
                    </a:moveTo>
                    <a:lnTo>
                      <a:pt x="2725" y="2040"/>
                    </a:lnTo>
                    <a:cubicBezTo>
                      <a:pt x="2557" y="1998"/>
                      <a:pt x="2418" y="1970"/>
                      <a:pt x="2306" y="1915"/>
                    </a:cubicBezTo>
                    <a:cubicBezTo>
                      <a:pt x="2222" y="1887"/>
                      <a:pt x="2152" y="1845"/>
                      <a:pt x="2096" y="1817"/>
                    </a:cubicBezTo>
                    <a:cubicBezTo>
                      <a:pt x="1957" y="1719"/>
                      <a:pt x="1887" y="1621"/>
                      <a:pt x="1887" y="1509"/>
                    </a:cubicBezTo>
                    <a:cubicBezTo>
                      <a:pt x="1887" y="1384"/>
                      <a:pt x="1957" y="1286"/>
                      <a:pt x="2110" y="1174"/>
                    </a:cubicBezTo>
                    <a:cubicBezTo>
                      <a:pt x="2166" y="1146"/>
                      <a:pt x="2236" y="1104"/>
                      <a:pt x="2306" y="1076"/>
                    </a:cubicBezTo>
                    <a:cubicBezTo>
                      <a:pt x="2431" y="1034"/>
                      <a:pt x="2571" y="993"/>
                      <a:pt x="2725" y="965"/>
                    </a:cubicBezTo>
                    <a:close/>
                    <a:moveTo>
                      <a:pt x="3675" y="3046"/>
                    </a:moveTo>
                    <a:cubicBezTo>
                      <a:pt x="3884" y="3074"/>
                      <a:pt x="4066" y="3116"/>
                      <a:pt x="4220" y="3158"/>
                    </a:cubicBezTo>
                    <a:cubicBezTo>
                      <a:pt x="4345" y="3186"/>
                      <a:pt x="4443" y="3228"/>
                      <a:pt x="4513" y="3270"/>
                    </a:cubicBezTo>
                    <a:cubicBezTo>
                      <a:pt x="4681" y="3381"/>
                      <a:pt x="4764" y="3493"/>
                      <a:pt x="4764" y="3633"/>
                    </a:cubicBezTo>
                    <a:cubicBezTo>
                      <a:pt x="4764" y="3786"/>
                      <a:pt x="4667" y="3926"/>
                      <a:pt x="4457" y="4038"/>
                    </a:cubicBezTo>
                    <a:cubicBezTo>
                      <a:pt x="4387" y="4080"/>
                      <a:pt x="4303" y="4108"/>
                      <a:pt x="4220" y="4136"/>
                    </a:cubicBezTo>
                    <a:cubicBezTo>
                      <a:pt x="4066" y="4191"/>
                      <a:pt x="3884" y="4233"/>
                      <a:pt x="3675" y="4247"/>
                    </a:cubicBezTo>
                    <a:lnTo>
                      <a:pt x="3675" y="3046"/>
                    </a:lnTo>
                    <a:close/>
                    <a:moveTo>
                      <a:pt x="2725" y="1"/>
                    </a:moveTo>
                    <a:lnTo>
                      <a:pt x="2725" y="294"/>
                    </a:lnTo>
                    <a:cubicBezTo>
                      <a:pt x="2585" y="308"/>
                      <a:pt x="2445" y="322"/>
                      <a:pt x="2306" y="336"/>
                    </a:cubicBezTo>
                    <a:cubicBezTo>
                      <a:pt x="1747" y="392"/>
                      <a:pt x="1300" y="518"/>
                      <a:pt x="937" y="699"/>
                    </a:cubicBezTo>
                    <a:cubicBezTo>
                      <a:pt x="490" y="923"/>
                      <a:pt x="252" y="1202"/>
                      <a:pt x="252" y="1537"/>
                    </a:cubicBezTo>
                    <a:cubicBezTo>
                      <a:pt x="252" y="1873"/>
                      <a:pt x="462" y="2152"/>
                      <a:pt x="853" y="2389"/>
                    </a:cubicBezTo>
                    <a:cubicBezTo>
                      <a:pt x="1188" y="2585"/>
                      <a:pt x="1663" y="2739"/>
                      <a:pt x="2306" y="2850"/>
                    </a:cubicBezTo>
                    <a:cubicBezTo>
                      <a:pt x="2445" y="2878"/>
                      <a:pt x="2585" y="2892"/>
                      <a:pt x="2725" y="2920"/>
                    </a:cubicBezTo>
                    <a:lnTo>
                      <a:pt x="2725" y="4205"/>
                    </a:lnTo>
                    <a:cubicBezTo>
                      <a:pt x="2571" y="4164"/>
                      <a:pt x="2431" y="4122"/>
                      <a:pt x="2306" y="4066"/>
                    </a:cubicBezTo>
                    <a:cubicBezTo>
                      <a:pt x="2236" y="4024"/>
                      <a:pt x="2152" y="3996"/>
                      <a:pt x="2082" y="3940"/>
                    </a:cubicBezTo>
                    <a:cubicBezTo>
                      <a:pt x="1901" y="3828"/>
                      <a:pt x="1761" y="3689"/>
                      <a:pt x="1691" y="3521"/>
                    </a:cubicBezTo>
                    <a:lnTo>
                      <a:pt x="1" y="3605"/>
                    </a:lnTo>
                    <a:cubicBezTo>
                      <a:pt x="127" y="4010"/>
                      <a:pt x="434" y="4331"/>
                      <a:pt x="895" y="4541"/>
                    </a:cubicBezTo>
                    <a:cubicBezTo>
                      <a:pt x="1272" y="4722"/>
                      <a:pt x="1747" y="4848"/>
                      <a:pt x="2306" y="4904"/>
                    </a:cubicBezTo>
                    <a:cubicBezTo>
                      <a:pt x="2445" y="4918"/>
                      <a:pt x="2585" y="4932"/>
                      <a:pt x="2725" y="4946"/>
                    </a:cubicBezTo>
                    <a:lnTo>
                      <a:pt x="2725" y="5505"/>
                    </a:lnTo>
                    <a:lnTo>
                      <a:pt x="3675" y="5505"/>
                    </a:lnTo>
                    <a:lnTo>
                      <a:pt x="3675" y="4932"/>
                    </a:lnTo>
                    <a:cubicBezTo>
                      <a:pt x="3856" y="4918"/>
                      <a:pt x="4052" y="4904"/>
                      <a:pt x="4220" y="4876"/>
                    </a:cubicBezTo>
                    <a:cubicBezTo>
                      <a:pt x="4806" y="4792"/>
                      <a:pt x="5281" y="4652"/>
                      <a:pt x="5658" y="4457"/>
                    </a:cubicBezTo>
                    <a:cubicBezTo>
                      <a:pt x="6119" y="4205"/>
                      <a:pt x="6357" y="3898"/>
                      <a:pt x="6357" y="3521"/>
                    </a:cubicBezTo>
                    <a:cubicBezTo>
                      <a:pt x="6357" y="3186"/>
                      <a:pt x="6175" y="2920"/>
                      <a:pt x="5798" y="2697"/>
                    </a:cubicBezTo>
                    <a:cubicBezTo>
                      <a:pt x="5491" y="2529"/>
                      <a:pt x="4960" y="2389"/>
                      <a:pt x="4220" y="2264"/>
                    </a:cubicBezTo>
                    <a:cubicBezTo>
                      <a:pt x="4052" y="2236"/>
                      <a:pt x="3870" y="2208"/>
                      <a:pt x="3675" y="2180"/>
                    </a:cubicBezTo>
                    <a:lnTo>
                      <a:pt x="3675" y="979"/>
                    </a:lnTo>
                    <a:cubicBezTo>
                      <a:pt x="3898" y="1034"/>
                      <a:pt x="4080" y="1104"/>
                      <a:pt x="4220" y="1188"/>
                    </a:cubicBezTo>
                    <a:cubicBezTo>
                      <a:pt x="4331" y="1272"/>
                      <a:pt x="4401" y="1370"/>
                      <a:pt x="4457" y="1468"/>
                    </a:cubicBezTo>
                    <a:lnTo>
                      <a:pt x="6091" y="1370"/>
                    </a:lnTo>
                    <a:cubicBezTo>
                      <a:pt x="5980" y="1062"/>
                      <a:pt x="5728" y="811"/>
                      <a:pt x="5323" y="629"/>
                    </a:cubicBezTo>
                    <a:cubicBezTo>
                      <a:pt x="5030" y="504"/>
                      <a:pt x="4653" y="406"/>
                      <a:pt x="4220" y="350"/>
                    </a:cubicBezTo>
                    <a:cubicBezTo>
                      <a:pt x="4052" y="322"/>
                      <a:pt x="3870" y="308"/>
                      <a:pt x="3675" y="294"/>
                    </a:cubicBezTo>
                    <a:lnTo>
                      <a:pt x="367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1694125" y="3815238"/>
                <a:ext cx="535400" cy="253550"/>
              </a:xfrm>
              <a:custGeom>
                <a:rect b="b" l="l" r="r" t="t"/>
                <a:pathLst>
                  <a:path extrusionOk="0" h="10142" w="21416">
                    <a:moveTo>
                      <a:pt x="10701" y="10142"/>
                    </a:moveTo>
                    <a:cubicBezTo>
                      <a:pt x="16610" y="10142"/>
                      <a:pt x="21415" y="7865"/>
                      <a:pt x="21415" y="5071"/>
                    </a:cubicBezTo>
                    <a:cubicBezTo>
                      <a:pt x="21415" y="2277"/>
                      <a:pt x="16610" y="0"/>
                      <a:pt x="10701" y="0"/>
                    </a:cubicBezTo>
                    <a:cubicBezTo>
                      <a:pt x="4806" y="0"/>
                      <a:pt x="1" y="2277"/>
                      <a:pt x="1" y="5071"/>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1694125" y="3889963"/>
                <a:ext cx="535400" cy="52050"/>
              </a:xfrm>
              <a:custGeom>
                <a:rect b="b" l="l" r="r" t="t"/>
                <a:pathLst>
                  <a:path extrusionOk="0" h="2082" w="21416">
                    <a:moveTo>
                      <a:pt x="1" y="2082"/>
                    </a:moveTo>
                    <a:lnTo>
                      <a:pt x="21415" y="2082"/>
                    </a:lnTo>
                    <a:lnTo>
                      <a:pt x="21415" y="0"/>
                    </a:lnTo>
                    <a:lnTo>
                      <a:pt x="1"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1694125" y="3763188"/>
                <a:ext cx="535400" cy="253575"/>
              </a:xfrm>
              <a:custGeom>
                <a:rect b="b" l="l" r="r" t="t"/>
                <a:pathLst>
                  <a:path extrusionOk="0" h="10143" w="21416">
                    <a:moveTo>
                      <a:pt x="10701" y="10142"/>
                    </a:moveTo>
                    <a:cubicBezTo>
                      <a:pt x="16610" y="10142"/>
                      <a:pt x="21415" y="7865"/>
                      <a:pt x="21415" y="5071"/>
                    </a:cubicBezTo>
                    <a:cubicBezTo>
                      <a:pt x="21415" y="2278"/>
                      <a:pt x="16610" y="1"/>
                      <a:pt x="10701" y="1"/>
                    </a:cubicBezTo>
                    <a:cubicBezTo>
                      <a:pt x="4806" y="1"/>
                      <a:pt x="1" y="2278"/>
                      <a:pt x="1" y="5071"/>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1659200" y="3787988"/>
                <a:ext cx="465550" cy="203975"/>
              </a:xfrm>
              <a:custGeom>
                <a:rect b="b" l="l" r="r" t="t"/>
                <a:pathLst>
                  <a:path extrusionOk="0" h="8159" w="18622">
                    <a:moveTo>
                      <a:pt x="9304" y="8158"/>
                    </a:moveTo>
                    <a:cubicBezTo>
                      <a:pt x="14431" y="8158"/>
                      <a:pt x="18621" y="6328"/>
                      <a:pt x="18621" y="4079"/>
                    </a:cubicBezTo>
                    <a:cubicBezTo>
                      <a:pt x="18621" y="1830"/>
                      <a:pt x="14431" y="0"/>
                      <a:pt x="9304" y="0"/>
                    </a:cubicBezTo>
                    <a:cubicBezTo>
                      <a:pt x="4177" y="0"/>
                      <a:pt x="1" y="1830"/>
                      <a:pt x="1" y="4079"/>
                    </a:cubicBezTo>
                    <a:cubicBezTo>
                      <a:pt x="1" y="6328"/>
                      <a:pt x="4177" y="8158"/>
                      <a:pt x="9304" y="8158"/>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1506225" y="3821163"/>
                <a:ext cx="159250" cy="137625"/>
              </a:xfrm>
              <a:custGeom>
                <a:rect b="b" l="l" r="r" t="t"/>
                <a:pathLst>
                  <a:path extrusionOk="0" h="5505" w="6370">
                    <a:moveTo>
                      <a:pt x="2738" y="978"/>
                    </a:moveTo>
                    <a:lnTo>
                      <a:pt x="2738" y="2040"/>
                    </a:lnTo>
                    <a:cubicBezTo>
                      <a:pt x="2570" y="2012"/>
                      <a:pt x="2431" y="1970"/>
                      <a:pt x="2319" y="1928"/>
                    </a:cubicBezTo>
                    <a:cubicBezTo>
                      <a:pt x="2235" y="1886"/>
                      <a:pt x="2165" y="1858"/>
                      <a:pt x="2095" y="1817"/>
                    </a:cubicBezTo>
                    <a:cubicBezTo>
                      <a:pt x="1970" y="1719"/>
                      <a:pt x="1900" y="1621"/>
                      <a:pt x="1900" y="1509"/>
                    </a:cubicBezTo>
                    <a:cubicBezTo>
                      <a:pt x="1900" y="1397"/>
                      <a:pt x="1970" y="1286"/>
                      <a:pt x="2123" y="1188"/>
                    </a:cubicBezTo>
                    <a:cubicBezTo>
                      <a:pt x="2179" y="1146"/>
                      <a:pt x="2249" y="1118"/>
                      <a:pt x="2319" y="1090"/>
                    </a:cubicBezTo>
                    <a:cubicBezTo>
                      <a:pt x="2431" y="1034"/>
                      <a:pt x="2570" y="1006"/>
                      <a:pt x="2738" y="978"/>
                    </a:cubicBezTo>
                    <a:close/>
                    <a:moveTo>
                      <a:pt x="3674" y="3046"/>
                    </a:moveTo>
                    <a:cubicBezTo>
                      <a:pt x="3897" y="3074"/>
                      <a:pt x="4079" y="3116"/>
                      <a:pt x="4233" y="3158"/>
                    </a:cubicBezTo>
                    <a:cubicBezTo>
                      <a:pt x="4344" y="3199"/>
                      <a:pt x="4442" y="3241"/>
                      <a:pt x="4526" y="3283"/>
                    </a:cubicBezTo>
                    <a:cubicBezTo>
                      <a:pt x="4694" y="3381"/>
                      <a:pt x="4777" y="3493"/>
                      <a:pt x="4777" y="3632"/>
                    </a:cubicBezTo>
                    <a:cubicBezTo>
                      <a:pt x="4777" y="3786"/>
                      <a:pt x="4680" y="3926"/>
                      <a:pt x="4470" y="4038"/>
                    </a:cubicBezTo>
                    <a:cubicBezTo>
                      <a:pt x="4400" y="4079"/>
                      <a:pt x="4316" y="4107"/>
                      <a:pt x="4233" y="4149"/>
                    </a:cubicBezTo>
                    <a:cubicBezTo>
                      <a:pt x="4065" y="4191"/>
                      <a:pt x="3883" y="4233"/>
                      <a:pt x="3674" y="4247"/>
                    </a:cubicBezTo>
                    <a:lnTo>
                      <a:pt x="3674" y="3046"/>
                    </a:lnTo>
                    <a:close/>
                    <a:moveTo>
                      <a:pt x="2738" y="1"/>
                    </a:moveTo>
                    <a:lnTo>
                      <a:pt x="2738" y="308"/>
                    </a:lnTo>
                    <a:cubicBezTo>
                      <a:pt x="2584" y="308"/>
                      <a:pt x="2445" y="322"/>
                      <a:pt x="2319" y="336"/>
                    </a:cubicBezTo>
                    <a:cubicBezTo>
                      <a:pt x="1760" y="392"/>
                      <a:pt x="1299" y="517"/>
                      <a:pt x="936" y="699"/>
                    </a:cubicBezTo>
                    <a:cubicBezTo>
                      <a:pt x="489" y="922"/>
                      <a:pt x="265" y="1216"/>
                      <a:pt x="265" y="1551"/>
                    </a:cubicBezTo>
                    <a:cubicBezTo>
                      <a:pt x="265" y="1886"/>
                      <a:pt x="461" y="2166"/>
                      <a:pt x="866" y="2389"/>
                    </a:cubicBezTo>
                    <a:cubicBezTo>
                      <a:pt x="1187" y="2585"/>
                      <a:pt x="1676" y="2738"/>
                      <a:pt x="2319" y="2850"/>
                    </a:cubicBezTo>
                    <a:cubicBezTo>
                      <a:pt x="2445" y="2878"/>
                      <a:pt x="2584" y="2892"/>
                      <a:pt x="2738" y="2920"/>
                    </a:cubicBezTo>
                    <a:lnTo>
                      <a:pt x="2738" y="4205"/>
                    </a:lnTo>
                    <a:cubicBezTo>
                      <a:pt x="2584" y="4177"/>
                      <a:pt x="2445" y="4121"/>
                      <a:pt x="2319" y="4066"/>
                    </a:cubicBezTo>
                    <a:cubicBezTo>
                      <a:pt x="2235" y="4038"/>
                      <a:pt x="2165" y="3996"/>
                      <a:pt x="2095" y="3954"/>
                    </a:cubicBezTo>
                    <a:cubicBezTo>
                      <a:pt x="1900" y="3828"/>
                      <a:pt x="1774" y="3688"/>
                      <a:pt x="1704" y="3521"/>
                    </a:cubicBezTo>
                    <a:lnTo>
                      <a:pt x="0" y="3605"/>
                    </a:lnTo>
                    <a:cubicBezTo>
                      <a:pt x="140" y="4010"/>
                      <a:pt x="433" y="4331"/>
                      <a:pt x="908" y="4554"/>
                    </a:cubicBezTo>
                    <a:cubicBezTo>
                      <a:pt x="1285" y="4722"/>
                      <a:pt x="1746" y="4848"/>
                      <a:pt x="2319" y="4918"/>
                    </a:cubicBezTo>
                    <a:cubicBezTo>
                      <a:pt x="2445" y="4932"/>
                      <a:pt x="2584" y="4946"/>
                      <a:pt x="2738" y="4946"/>
                    </a:cubicBezTo>
                    <a:lnTo>
                      <a:pt x="2738" y="5504"/>
                    </a:lnTo>
                    <a:lnTo>
                      <a:pt x="3674" y="5504"/>
                    </a:lnTo>
                    <a:lnTo>
                      <a:pt x="3674" y="4932"/>
                    </a:lnTo>
                    <a:cubicBezTo>
                      <a:pt x="3869" y="4918"/>
                      <a:pt x="4051" y="4904"/>
                      <a:pt x="4233" y="4876"/>
                    </a:cubicBezTo>
                    <a:cubicBezTo>
                      <a:pt x="4819" y="4792"/>
                      <a:pt x="5294" y="4666"/>
                      <a:pt x="5658" y="4471"/>
                    </a:cubicBezTo>
                    <a:cubicBezTo>
                      <a:pt x="6132" y="4205"/>
                      <a:pt x="6370" y="3898"/>
                      <a:pt x="6370" y="3521"/>
                    </a:cubicBezTo>
                    <a:cubicBezTo>
                      <a:pt x="6370" y="3185"/>
                      <a:pt x="6188" y="2920"/>
                      <a:pt x="5811" y="2711"/>
                    </a:cubicBezTo>
                    <a:cubicBezTo>
                      <a:pt x="5504" y="2529"/>
                      <a:pt x="4973" y="2389"/>
                      <a:pt x="4233" y="2264"/>
                    </a:cubicBezTo>
                    <a:cubicBezTo>
                      <a:pt x="4051" y="2236"/>
                      <a:pt x="3869" y="2208"/>
                      <a:pt x="3674" y="2194"/>
                    </a:cubicBezTo>
                    <a:lnTo>
                      <a:pt x="3674" y="978"/>
                    </a:lnTo>
                    <a:cubicBezTo>
                      <a:pt x="3911" y="1034"/>
                      <a:pt x="4093" y="1104"/>
                      <a:pt x="4233" y="1202"/>
                    </a:cubicBezTo>
                    <a:cubicBezTo>
                      <a:pt x="4330" y="1272"/>
                      <a:pt x="4414" y="1370"/>
                      <a:pt x="4456" y="1481"/>
                    </a:cubicBezTo>
                    <a:lnTo>
                      <a:pt x="6105" y="1370"/>
                    </a:lnTo>
                    <a:cubicBezTo>
                      <a:pt x="5993" y="1062"/>
                      <a:pt x="5727" y="825"/>
                      <a:pt x="5322" y="643"/>
                    </a:cubicBezTo>
                    <a:cubicBezTo>
                      <a:pt x="5029" y="503"/>
                      <a:pt x="4666" y="406"/>
                      <a:pt x="4233" y="350"/>
                    </a:cubicBezTo>
                    <a:cubicBezTo>
                      <a:pt x="4051" y="336"/>
                      <a:pt x="3869" y="308"/>
                      <a:pt x="3674" y="308"/>
                    </a:cubicBezTo>
                    <a:lnTo>
                      <a:pt x="3674"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1760825" y="3745038"/>
                <a:ext cx="535400" cy="253550"/>
              </a:xfrm>
              <a:custGeom>
                <a:rect b="b" l="l" r="r" t="t"/>
                <a:pathLst>
                  <a:path extrusionOk="0" h="10142" w="21416">
                    <a:moveTo>
                      <a:pt x="10701" y="10142"/>
                    </a:moveTo>
                    <a:cubicBezTo>
                      <a:pt x="16610" y="10142"/>
                      <a:pt x="21415" y="7865"/>
                      <a:pt x="21415" y="5071"/>
                    </a:cubicBezTo>
                    <a:cubicBezTo>
                      <a:pt x="21415" y="2277"/>
                      <a:pt x="16610" y="0"/>
                      <a:pt x="10701" y="0"/>
                    </a:cubicBezTo>
                    <a:cubicBezTo>
                      <a:pt x="4806" y="0"/>
                      <a:pt x="1" y="2277"/>
                      <a:pt x="1" y="5071"/>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1760825" y="3819763"/>
                <a:ext cx="535400" cy="52075"/>
              </a:xfrm>
              <a:custGeom>
                <a:rect b="b" l="l" r="r" t="t"/>
                <a:pathLst>
                  <a:path extrusionOk="0" h="2083" w="21416">
                    <a:moveTo>
                      <a:pt x="1" y="2082"/>
                    </a:moveTo>
                    <a:lnTo>
                      <a:pt x="21415" y="2082"/>
                    </a:lnTo>
                    <a:lnTo>
                      <a:pt x="21415"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1760825" y="3692988"/>
                <a:ext cx="535400" cy="253575"/>
              </a:xfrm>
              <a:custGeom>
                <a:rect b="b" l="l" r="r" t="t"/>
                <a:pathLst>
                  <a:path extrusionOk="0" h="10143" w="21416">
                    <a:moveTo>
                      <a:pt x="10701" y="10142"/>
                    </a:moveTo>
                    <a:cubicBezTo>
                      <a:pt x="16610" y="10142"/>
                      <a:pt x="21415" y="7865"/>
                      <a:pt x="21415" y="5072"/>
                    </a:cubicBezTo>
                    <a:cubicBezTo>
                      <a:pt x="21415" y="2278"/>
                      <a:pt x="16610" y="1"/>
                      <a:pt x="10701" y="1"/>
                    </a:cubicBezTo>
                    <a:cubicBezTo>
                      <a:pt x="4806" y="1"/>
                      <a:pt x="1" y="2278"/>
                      <a:pt x="1" y="5072"/>
                    </a:cubicBezTo>
                    <a:cubicBezTo>
                      <a:pt x="1" y="7865"/>
                      <a:pt x="4806" y="10142"/>
                      <a:pt x="10701"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1725900" y="3717788"/>
                <a:ext cx="465550" cy="203975"/>
              </a:xfrm>
              <a:custGeom>
                <a:rect b="b" l="l" r="r" t="t"/>
                <a:pathLst>
                  <a:path extrusionOk="0" h="8159" w="18622">
                    <a:moveTo>
                      <a:pt x="9304" y="8159"/>
                    </a:moveTo>
                    <a:cubicBezTo>
                      <a:pt x="14431" y="8159"/>
                      <a:pt x="18621" y="6329"/>
                      <a:pt x="18621" y="4080"/>
                    </a:cubicBezTo>
                    <a:cubicBezTo>
                      <a:pt x="18621" y="1831"/>
                      <a:pt x="14431" y="1"/>
                      <a:pt x="9304" y="1"/>
                    </a:cubicBezTo>
                    <a:cubicBezTo>
                      <a:pt x="4177" y="1"/>
                      <a:pt x="1" y="1831"/>
                      <a:pt x="1" y="4080"/>
                    </a:cubicBezTo>
                    <a:cubicBezTo>
                      <a:pt x="1" y="6329"/>
                      <a:pt x="4177" y="8159"/>
                      <a:pt x="9304" y="8159"/>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572600" y="3750963"/>
                <a:ext cx="158925" cy="137625"/>
              </a:xfrm>
              <a:custGeom>
                <a:rect b="b" l="l" r="r" t="t"/>
                <a:pathLst>
                  <a:path extrusionOk="0" h="5505" w="6357">
                    <a:moveTo>
                      <a:pt x="2725" y="979"/>
                    </a:moveTo>
                    <a:lnTo>
                      <a:pt x="2725" y="2040"/>
                    </a:lnTo>
                    <a:cubicBezTo>
                      <a:pt x="2557" y="2012"/>
                      <a:pt x="2418" y="1970"/>
                      <a:pt x="2306" y="1915"/>
                    </a:cubicBezTo>
                    <a:cubicBezTo>
                      <a:pt x="2222" y="1887"/>
                      <a:pt x="2152" y="1845"/>
                      <a:pt x="2082" y="1817"/>
                    </a:cubicBezTo>
                    <a:cubicBezTo>
                      <a:pt x="1957" y="1719"/>
                      <a:pt x="1887" y="1621"/>
                      <a:pt x="1887" y="1509"/>
                    </a:cubicBezTo>
                    <a:cubicBezTo>
                      <a:pt x="1887" y="1398"/>
                      <a:pt x="1957" y="1286"/>
                      <a:pt x="2110" y="1188"/>
                    </a:cubicBezTo>
                    <a:cubicBezTo>
                      <a:pt x="2166" y="1146"/>
                      <a:pt x="2236" y="1118"/>
                      <a:pt x="2306" y="1090"/>
                    </a:cubicBezTo>
                    <a:cubicBezTo>
                      <a:pt x="2418" y="1034"/>
                      <a:pt x="2557" y="993"/>
                      <a:pt x="2725" y="979"/>
                    </a:cubicBezTo>
                    <a:close/>
                    <a:moveTo>
                      <a:pt x="3661" y="3046"/>
                    </a:moveTo>
                    <a:cubicBezTo>
                      <a:pt x="3884" y="3074"/>
                      <a:pt x="4066" y="3116"/>
                      <a:pt x="4220" y="3158"/>
                    </a:cubicBezTo>
                    <a:cubicBezTo>
                      <a:pt x="4331" y="3200"/>
                      <a:pt x="4429" y="3228"/>
                      <a:pt x="4513" y="3283"/>
                    </a:cubicBezTo>
                    <a:cubicBezTo>
                      <a:pt x="4681" y="3381"/>
                      <a:pt x="4764" y="3493"/>
                      <a:pt x="4764" y="3633"/>
                    </a:cubicBezTo>
                    <a:cubicBezTo>
                      <a:pt x="4764" y="3786"/>
                      <a:pt x="4667" y="3926"/>
                      <a:pt x="4457" y="4038"/>
                    </a:cubicBezTo>
                    <a:cubicBezTo>
                      <a:pt x="4387" y="4080"/>
                      <a:pt x="4303" y="4108"/>
                      <a:pt x="4220" y="4150"/>
                    </a:cubicBezTo>
                    <a:cubicBezTo>
                      <a:pt x="4052" y="4191"/>
                      <a:pt x="3870" y="4233"/>
                      <a:pt x="3661" y="4247"/>
                    </a:cubicBezTo>
                    <a:lnTo>
                      <a:pt x="3661" y="3046"/>
                    </a:lnTo>
                    <a:close/>
                    <a:moveTo>
                      <a:pt x="2725" y="1"/>
                    </a:moveTo>
                    <a:lnTo>
                      <a:pt x="2725" y="308"/>
                    </a:lnTo>
                    <a:cubicBezTo>
                      <a:pt x="2571" y="308"/>
                      <a:pt x="2432" y="322"/>
                      <a:pt x="2306" y="336"/>
                    </a:cubicBezTo>
                    <a:cubicBezTo>
                      <a:pt x="1747" y="392"/>
                      <a:pt x="1286" y="518"/>
                      <a:pt x="923" y="699"/>
                    </a:cubicBezTo>
                    <a:cubicBezTo>
                      <a:pt x="476" y="923"/>
                      <a:pt x="252" y="1216"/>
                      <a:pt x="252" y="1551"/>
                    </a:cubicBezTo>
                    <a:cubicBezTo>
                      <a:pt x="252" y="1873"/>
                      <a:pt x="448" y="2166"/>
                      <a:pt x="853" y="2389"/>
                    </a:cubicBezTo>
                    <a:cubicBezTo>
                      <a:pt x="1174" y="2585"/>
                      <a:pt x="1663" y="2739"/>
                      <a:pt x="2306" y="2850"/>
                    </a:cubicBezTo>
                    <a:cubicBezTo>
                      <a:pt x="2432" y="2878"/>
                      <a:pt x="2571" y="2892"/>
                      <a:pt x="2725" y="2920"/>
                    </a:cubicBezTo>
                    <a:lnTo>
                      <a:pt x="2725" y="4205"/>
                    </a:lnTo>
                    <a:cubicBezTo>
                      <a:pt x="2571" y="4178"/>
                      <a:pt x="2432" y="4122"/>
                      <a:pt x="2306" y="4066"/>
                    </a:cubicBezTo>
                    <a:cubicBezTo>
                      <a:pt x="2222" y="4038"/>
                      <a:pt x="2152" y="3996"/>
                      <a:pt x="2082" y="3954"/>
                    </a:cubicBezTo>
                    <a:cubicBezTo>
                      <a:pt x="1887" y="3828"/>
                      <a:pt x="1761" y="3689"/>
                      <a:pt x="1691" y="3521"/>
                    </a:cubicBezTo>
                    <a:lnTo>
                      <a:pt x="1" y="3605"/>
                    </a:lnTo>
                    <a:cubicBezTo>
                      <a:pt x="127" y="4010"/>
                      <a:pt x="420" y="4331"/>
                      <a:pt x="895" y="4555"/>
                    </a:cubicBezTo>
                    <a:cubicBezTo>
                      <a:pt x="1272" y="4722"/>
                      <a:pt x="1747" y="4848"/>
                      <a:pt x="2306" y="4904"/>
                    </a:cubicBezTo>
                    <a:cubicBezTo>
                      <a:pt x="2432" y="4932"/>
                      <a:pt x="2571" y="4932"/>
                      <a:pt x="2725" y="4946"/>
                    </a:cubicBezTo>
                    <a:lnTo>
                      <a:pt x="2725" y="5505"/>
                    </a:lnTo>
                    <a:lnTo>
                      <a:pt x="3661" y="5505"/>
                    </a:lnTo>
                    <a:lnTo>
                      <a:pt x="3661" y="4932"/>
                    </a:lnTo>
                    <a:cubicBezTo>
                      <a:pt x="3856" y="4918"/>
                      <a:pt x="4038" y="4904"/>
                      <a:pt x="4220" y="4876"/>
                    </a:cubicBezTo>
                    <a:cubicBezTo>
                      <a:pt x="4806" y="4792"/>
                      <a:pt x="5281" y="4652"/>
                      <a:pt x="5644" y="4457"/>
                    </a:cubicBezTo>
                    <a:cubicBezTo>
                      <a:pt x="6119" y="4205"/>
                      <a:pt x="6357" y="3898"/>
                      <a:pt x="6357" y="3521"/>
                    </a:cubicBezTo>
                    <a:cubicBezTo>
                      <a:pt x="6357" y="3186"/>
                      <a:pt x="6175" y="2920"/>
                      <a:pt x="5798" y="2711"/>
                    </a:cubicBezTo>
                    <a:cubicBezTo>
                      <a:pt x="5491" y="2529"/>
                      <a:pt x="4960" y="2389"/>
                      <a:pt x="4220" y="2264"/>
                    </a:cubicBezTo>
                    <a:cubicBezTo>
                      <a:pt x="4038" y="2236"/>
                      <a:pt x="3856" y="2208"/>
                      <a:pt x="3661" y="2180"/>
                    </a:cubicBezTo>
                    <a:lnTo>
                      <a:pt x="3661" y="979"/>
                    </a:lnTo>
                    <a:cubicBezTo>
                      <a:pt x="3898" y="1034"/>
                      <a:pt x="4080" y="1104"/>
                      <a:pt x="4220" y="1202"/>
                    </a:cubicBezTo>
                    <a:cubicBezTo>
                      <a:pt x="4331" y="1272"/>
                      <a:pt x="4401" y="1370"/>
                      <a:pt x="4443" y="1481"/>
                    </a:cubicBezTo>
                    <a:lnTo>
                      <a:pt x="6091" y="1370"/>
                    </a:lnTo>
                    <a:cubicBezTo>
                      <a:pt x="5980" y="1062"/>
                      <a:pt x="5714" y="825"/>
                      <a:pt x="5309" y="629"/>
                    </a:cubicBezTo>
                    <a:cubicBezTo>
                      <a:pt x="5016" y="504"/>
                      <a:pt x="4653" y="406"/>
                      <a:pt x="4220" y="350"/>
                    </a:cubicBezTo>
                    <a:cubicBezTo>
                      <a:pt x="4038" y="336"/>
                      <a:pt x="3856" y="308"/>
                      <a:pt x="3661" y="308"/>
                    </a:cubicBezTo>
                    <a:lnTo>
                      <a:pt x="366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1640000" y="3653538"/>
                <a:ext cx="535750" cy="253550"/>
              </a:xfrm>
              <a:custGeom>
                <a:rect b="b" l="l" r="r" t="t"/>
                <a:pathLst>
                  <a:path extrusionOk="0" h="10142" w="21430">
                    <a:moveTo>
                      <a:pt x="10715" y="10142"/>
                    </a:moveTo>
                    <a:cubicBezTo>
                      <a:pt x="16610" y="10142"/>
                      <a:pt x="21429" y="7865"/>
                      <a:pt x="21429" y="5071"/>
                    </a:cubicBezTo>
                    <a:cubicBezTo>
                      <a:pt x="21429" y="2277"/>
                      <a:pt x="16610" y="0"/>
                      <a:pt x="10715" y="0"/>
                    </a:cubicBezTo>
                    <a:cubicBezTo>
                      <a:pt x="4820" y="0"/>
                      <a:pt x="1" y="2277"/>
                      <a:pt x="1" y="5071"/>
                    </a:cubicBezTo>
                    <a:cubicBezTo>
                      <a:pt x="1" y="7865"/>
                      <a:pt x="4820"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1640000" y="3728263"/>
                <a:ext cx="535750" cy="52075"/>
              </a:xfrm>
              <a:custGeom>
                <a:rect b="b" l="l" r="r" t="t"/>
                <a:pathLst>
                  <a:path extrusionOk="0" h="2083" w="21430">
                    <a:moveTo>
                      <a:pt x="1" y="2082"/>
                    </a:moveTo>
                    <a:lnTo>
                      <a:pt x="21429" y="2082"/>
                    </a:lnTo>
                    <a:lnTo>
                      <a:pt x="21429"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1640000" y="3601513"/>
                <a:ext cx="535750" cy="253550"/>
              </a:xfrm>
              <a:custGeom>
                <a:rect b="b" l="l" r="r" t="t"/>
                <a:pathLst>
                  <a:path extrusionOk="0" h="10142" w="21430">
                    <a:moveTo>
                      <a:pt x="10715" y="10142"/>
                    </a:moveTo>
                    <a:cubicBezTo>
                      <a:pt x="16610" y="10142"/>
                      <a:pt x="21429" y="7865"/>
                      <a:pt x="21429" y="5071"/>
                    </a:cubicBezTo>
                    <a:cubicBezTo>
                      <a:pt x="21429" y="2277"/>
                      <a:pt x="16610" y="0"/>
                      <a:pt x="10715" y="0"/>
                    </a:cubicBezTo>
                    <a:cubicBezTo>
                      <a:pt x="4820" y="0"/>
                      <a:pt x="1" y="2277"/>
                      <a:pt x="1" y="5071"/>
                    </a:cubicBezTo>
                    <a:cubicBezTo>
                      <a:pt x="1" y="7865"/>
                      <a:pt x="4820" y="10142"/>
                      <a:pt x="10715" y="10142"/>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1604725" y="3626288"/>
                <a:ext cx="465550" cy="203975"/>
              </a:xfrm>
              <a:custGeom>
                <a:rect b="b" l="l" r="r" t="t"/>
                <a:pathLst>
                  <a:path extrusionOk="0" h="8159" w="18622">
                    <a:moveTo>
                      <a:pt x="9304" y="8159"/>
                    </a:moveTo>
                    <a:cubicBezTo>
                      <a:pt x="14431" y="8159"/>
                      <a:pt x="18621" y="6329"/>
                      <a:pt x="18621" y="4080"/>
                    </a:cubicBezTo>
                    <a:cubicBezTo>
                      <a:pt x="18621" y="1831"/>
                      <a:pt x="14431" y="1"/>
                      <a:pt x="9304" y="1"/>
                    </a:cubicBezTo>
                    <a:cubicBezTo>
                      <a:pt x="4178" y="1"/>
                      <a:pt x="1" y="1831"/>
                      <a:pt x="1" y="4080"/>
                    </a:cubicBezTo>
                    <a:cubicBezTo>
                      <a:pt x="1" y="6329"/>
                      <a:pt x="4178" y="8159"/>
                      <a:pt x="9304" y="8159"/>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1451750" y="3659463"/>
                <a:ext cx="159275" cy="137625"/>
              </a:xfrm>
              <a:custGeom>
                <a:rect b="b" l="l" r="r" t="t"/>
                <a:pathLst>
                  <a:path extrusionOk="0" h="5505" w="6371">
                    <a:moveTo>
                      <a:pt x="2738" y="979"/>
                    </a:moveTo>
                    <a:lnTo>
                      <a:pt x="2738" y="2040"/>
                    </a:lnTo>
                    <a:cubicBezTo>
                      <a:pt x="2571" y="2012"/>
                      <a:pt x="2431" y="1971"/>
                      <a:pt x="2319" y="1915"/>
                    </a:cubicBezTo>
                    <a:cubicBezTo>
                      <a:pt x="2235" y="1887"/>
                      <a:pt x="2151" y="1859"/>
                      <a:pt x="2096" y="1817"/>
                    </a:cubicBezTo>
                    <a:cubicBezTo>
                      <a:pt x="1956" y="1719"/>
                      <a:pt x="1886" y="1621"/>
                      <a:pt x="1886" y="1510"/>
                    </a:cubicBezTo>
                    <a:cubicBezTo>
                      <a:pt x="1886" y="1398"/>
                      <a:pt x="1970" y="1286"/>
                      <a:pt x="2124" y="1188"/>
                    </a:cubicBezTo>
                    <a:cubicBezTo>
                      <a:pt x="2179" y="1146"/>
                      <a:pt x="2235" y="1118"/>
                      <a:pt x="2319" y="1090"/>
                    </a:cubicBezTo>
                    <a:cubicBezTo>
                      <a:pt x="2431" y="1035"/>
                      <a:pt x="2571" y="1007"/>
                      <a:pt x="2738" y="979"/>
                    </a:cubicBezTo>
                    <a:close/>
                    <a:moveTo>
                      <a:pt x="3674" y="3046"/>
                    </a:moveTo>
                    <a:cubicBezTo>
                      <a:pt x="3898" y="3074"/>
                      <a:pt x="4079" y="3116"/>
                      <a:pt x="4233" y="3158"/>
                    </a:cubicBezTo>
                    <a:cubicBezTo>
                      <a:pt x="4345" y="3200"/>
                      <a:pt x="4442" y="3242"/>
                      <a:pt x="4526" y="3284"/>
                    </a:cubicBezTo>
                    <a:cubicBezTo>
                      <a:pt x="4694" y="3381"/>
                      <a:pt x="4778" y="3493"/>
                      <a:pt x="4778" y="3633"/>
                    </a:cubicBezTo>
                    <a:cubicBezTo>
                      <a:pt x="4778" y="3787"/>
                      <a:pt x="4680" y="3926"/>
                      <a:pt x="4470" y="4038"/>
                    </a:cubicBezTo>
                    <a:cubicBezTo>
                      <a:pt x="4400" y="4080"/>
                      <a:pt x="4317" y="4108"/>
                      <a:pt x="4233" y="4150"/>
                    </a:cubicBezTo>
                    <a:cubicBezTo>
                      <a:pt x="4065" y="4192"/>
                      <a:pt x="3884" y="4234"/>
                      <a:pt x="3674" y="4247"/>
                    </a:cubicBezTo>
                    <a:lnTo>
                      <a:pt x="3674" y="3046"/>
                    </a:lnTo>
                    <a:close/>
                    <a:moveTo>
                      <a:pt x="2738" y="1"/>
                    </a:moveTo>
                    <a:lnTo>
                      <a:pt x="2738" y="308"/>
                    </a:lnTo>
                    <a:cubicBezTo>
                      <a:pt x="2584" y="308"/>
                      <a:pt x="2445" y="322"/>
                      <a:pt x="2319" y="336"/>
                    </a:cubicBezTo>
                    <a:cubicBezTo>
                      <a:pt x="1760" y="392"/>
                      <a:pt x="1299" y="518"/>
                      <a:pt x="936" y="699"/>
                    </a:cubicBezTo>
                    <a:cubicBezTo>
                      <a:pt x="489" y="923"/>
                      <a:pt x="266" y="1216"/>
                      <a:pt x="266" y="1551"/>
                    </a:cubicBezTo>
                    <a:cubicBezTo>
                      <a:pt x="266" y="1887"/>
                      <a:pt x="461" y="2166"/>
                      <a:pt x="866" y="2390"/>
                    </a:cubicBezTo>
                    <a:cubicBezTo>
                      <a:pt x="1188" y="2585"/>
                      <a:pt x="1677" y="2739"/>
                      <a:pt x="2319" y="2851"/>
                    </a:cubicBezTo>
                    <a:cubicBezTo>
                      <a:pt x="2445" y="2879"/>
                      <a:pt x="2584" y="2892"/>
                      <a:pt x="2738" y="2920"/>
                    </a:cubicBezTo>
                    <a:lnTo>
                      <a:pt x="2738" y="4206"/>
                    </a:lnTo>
                    <a:cubicBezTo>
                      <a:pt x="2584" y="4178"/>
                      <a:pt x="2445" y="4122"/>
                      <a:pt x="2319" y="4066"/>
                    </a:cubicBezTo>
                    <a:cubicBezTo>
                      <a:pt x="2235" y="4038"/>
                      <a:pt x="2165" y="3996"/>
                      <a:pt x="2096" y="3954"/>
                    </a:cubicBezTo>
                    <a:cubicBezTo>
                      <a:pt x="1900" y="3828"/>
                      <a:pt x="1774" y="3689"/>
                      <a:pt x="1704" y="3521"/>
                    </a:cubicBezTo>
                    <a:lnTo>
                      <a:pt x="0" y="3605"/>
                    </a:lnTo>
                    <a:cubicBezTo>
                      <a:pt x="140" y="4010"/>
                      <a:pt x="433" y="4331"/>
                      <a:pt x="908" y="4555"/>
                    </a:cubicBezTo>
                    <a:cubicBezTo>
                      <a:pt x="1285" y="4722"/>
                      <a:pt x="1746" y="4848"/>
                      <a:pt x="2319" y="4918"/>
                    </a:cubicBezTo>
                    <a:cubicBezTo>
                      <a:pt x="2445" y="4932"/>
                      <a:pt x="2584" y="4932"/>
                      <a:pt x="2738" y="4946"/>
                    </a:cubicBezTo>
                    <a:lnTo>
                      <a:pt x="2738" y="5505"/>
                    </a:lnTo>
                    <a:lnTo>
                      <a:pt x="3674" y="5505"/>
                    </a:lnTo>
                    <a:lnTo>
                      <a:pt x="3674" y="4932"/>
                    </a:lnTo>
                    <a:cubicBezTo>
                      <a:pt x="3870" y="4918"/>
                      <a:pt x="4051" y="4904"/>
                      <a:pt x="4233" y="4876"/>
                    </a:cubicBezTo>
                    <a:cubicBezTo>
                      <a:pt x="4820" y="4792"/>
                      <a:pt x="5294" y="4667"/>
                      <a:pt x="5658" y="4457"/>
                    </a:cubicBezTo>
                    <a:cubicBezTo>
                      <a:pt x="6133" y="4206"/>
                      <a:pt x="6370" y="3898"/>
                      <a:pt x="6370" y="3521"/>
                    </a:cubicBezTo>
                    <a:cubicBezTo>
                      <a:pt x="6370" y="3186"/>
                      <a:pt x="6175" y="2920"/>
                      <a:pt x="5797" y="2711"/>
                    </a:cubicBezTo>
                    <a:cubicBezTo>
                      <a:pt x="5504" y="2529"/>
                      <a:pt x="4973" y="2390"/>
                      <a:pt x="4233" y="2264"/>
                    </a:cubicBezTo>
                    <a:cubicBezTo>
                      <a:pt x="4051" y="2236"/>
                      <a:pt x="3870" y="2208"/>
                      <a:pt x="3674" y="2194"/>
                    </a:cubicBezTo>
                    <a:lnTo>
                      <a:pt x="3674" y="979"/>
                    </a:lnTo>
                    <a:cubicBezTo>
                      <a:pt x="3912" y="1035"/>
                      <a:pt x="4093" y="1104"/>
                      <a:pt x="4233" y="1202"/>
                    </a:cubicBezTo>
                    <a:cubicBezTo>
                      <a:pt x="4331" y="1272"/>
                      <a:pt x="4414" y="1370"/>
                      <a:pt x="4456" y="1482"/>
                    </a:cubicBezTo>
                    <a:lnTo>
                      <a:pt x="6105" y="1370"/>
                    </a:lnTo>
                    <a:cubicBezTo>
                      <a:pt x="5993" y="1063"/>
                      <a:pt x="5728" y="825"/>
                      <a:pt x="5322" y="643"/>
                    </a:cubicBezTo>
                    <a:cubicBezTo>
                      <a:pt x="5029" y="504"/>
                      <a:pt x="4666" y="406"/>
                      <a:pt x="4233" y="350"/>
                    </a:cubicBezTo>
                    <a:cubicBezTo>
                      <a:pt x="4051" y="336"/>
                      <a:pt x="3870" y="308"/>
                      <a:pt x="3674" y="308"/>
                    </a:cubicBezTo>
                    <a:lnTo>
                      <a:pt x="3674"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1292850" y="4165838"/>
                <a:ext cx="535375" cy="535400"/>
              </a:xfrm>
              <a:custGeom>
                <a:rect b="b" l="l" r="r" t="t"/>
                <a:pathLst>
                  <a:path extrusionOk="0" h="21416" w="21415">
                    <a:moveTo>
                      <a:pt x="10700" y="21415"/>
                    </a:moveTo>
                    <a:cubicBezTo>
                      <a:pt x="16609" y="21415"/>
                      <a:pt x="21415" y="16610"/>
                      <a:pt x="21415" y="10715"/>
                    </a:cubicBezTo>
                    <a:cubicBezTo>
                      <a:pt x="21415" y="4806"/>
                      <a:pt x="16609" y="1"/>
                      <a:pt x="10700" y="1"/>
                    </a:cubicBezTo>
                    <a:cubicBezTo>
                      <a:pt x="4805" y="1"/>
                      <a:pt x="0" y="4806"/>
                      <a:pt x="0" y="10715"/>
                    </a:cubicBezTo>
                    <a:cubicBezTo>
                      <a:pt x="0" y="16610"/>
                      <a:pt x="4805" y="21415"/>
                      <a:pt x="10700" y="21415"/>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1240825" y="4217888"/>
                <a:ext cx="431325" cy="431300"/>
              </a:xfrm>
              <a:custGeom>
                <a:rect b="b" l="l" r="r" t="t"/>
                <a:pathLst>
                  <a:path extrusionOk="0" h="17252" w="17253">
                    <a:moveTo>
                      <a:pt x="8619" y="17252"/>
                    </a:moveTo>
                    <a:cubicBezTo>
                      <a:pt x="13383" y="17252"/>
                      <a:pt x="17252" y="13383"/>
                      <a:pt x="17252" y="8633"/>
                    </a:cubicBezTo>
                    <a:cubicBezTo>
                      <a:pt x="17252" y="3870"/>
                      <a:pt x="13383" y="0"/>
                      <a:pt x="8619" y="0"/>
                    </a:cubicBezTo>
                    <a:cubicBezTo>
                      <a:pt x="3870" y="0"/>
                      <a:pt x="1" y="3870"/>
                      <a:pt x="1" y="8633"/>
                    </a:cubicBezTo>
                    <a:cubicBezTo>
                      <a:pt x="1" y="13383"/>
                      <a:pt x="3870" y="17252"/>
                      <a:pt x="8619" y="17252"/>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1104625" y="4288088"/>
                <a:ext cx="158925" cy="290925"/>
              </a:xfrm>
              <a:custGeom>
                <a:rect b="b" l="l" r="r" t="t"/>
                <a:pathLst>
                  <a:path extrusionOk="0" h="11637" w="6357">
                    <a:moveTo>
                      <a:pt x="2724" y="2053"/>
                    </a:moveTo>
                    <a:lnTo>
                      <a:pt x="2724" y="4316"/>
                    </a:lnTo>
                    <a:cubicBezTo>
                      <a:pt x="2557" y="4247"/>
                      <a:pt x="2417" y="4163"/>
                      <a:pt x="2305" y="4065"/>
                    </a:cubicBezTo>
                    <a:cubicBezTo>
                      <a:pt x="2221" y="3995"/>
                      <a:pt x="2152" y="3911"/>
                      <a:pt x="2096" y="3828"/>
                    </a:cubicBezTo>
                    <a:cubicBezTo>
                      <a:pt x="1956" y="3632"/>
                      <a:pt x="1886" y="3422"/>
                      <a:pt x="1886" y="3199"/>
                    </a:cubicBezTo>
                    <a:cubicBezTo>
                      <a:pt x="1886" y="2947"/>
                      <a:pt x="1956" y="2710"/>
                      <a:pt x="2110" y="2500"/>
                    </a:cubicBezTo>
                    <a:cubicBezTo>
                      <a:pt x="2166" y="2431"/>
                      <a:pt x="2235" y="2361"/>
                      <a:pt x="2305" y="2291"/>
                    </a:cubicBezTo>
                    <a:cubicBezTo>
                      <a:pt x="2417" y="2193"/>
                      <a:pt x="2557" y="2109"/>
                      <a:pt x="2724" y="2053"/>
                    </a:cubicBezTo>
                    <a:close/>
                    <a:moveTo>
                      <a:pt x="3660" y="6454"/>
                    </a:moveTo>
                    <a:cubicBezTo>
                      <a:pt x="3884" y="6510"/>
                      <a:pt x="4065" y="6593"/>
                      <a:pt x="4219" y="6677"/>
                    </a:cubicBezTo>
                    <a:cubicBezTo>
                      <a:pt x="4331" y="6761"/>
                      <a:pt x="4429" y="6845"/>
                      <a:pt x="4512" y="6929"/>
                    </a:cubicBezTo>
                    <a:cubicBezTo>
                      <a:pt x="4680" y="7138"/>
                      <a:pt x="4764" y="7390"/>
                      <a:pt x="4764" y="7683"/>
                    </a:cubicBezTo>
                    <a:cubicBezTo>
                      <a:pt x="4764" y="8004"/>
                      <a:pt x="4666" y="8298"/>
                      <a:pt x="4457" y="8535"/>
                    </a:cubicBezTo>
                    <a:cubicBezTo>
                      <a:pt x="4387" y="8619"/>
                      <a:pt x="4303" y="8689"/>
                      <a:pt x="4219" y="8759"/>
                    </a:cubicBezTo>
                    <a:cubicBezTo>
                      <a:pt x="4051" y="8870"/>
                      <a:pt x="3870" y="8940"/>
                      <a:pt x="3660" y="8982"/>
                    </a:cubicBezTo>
                    <a:lnTo>
                      <a:pt x="3660" y="6454"/>
                    </a:lnTo>
                    <a:close/>
                    <a:moveTo>
                      <a:pt x="2724" y="0"/>
                    </a:moveTo>
                    <a:lnTo>
                      <a:pt x="2724" y="643"/>
                    </a:lnTo>
                    <a:cubicBezTo>
                      <a:pt x="2571" y="657"/>
                      <a:pt x="2431" y="671"/>
                      <a:pt x="2305" y="712"/>
                    </a:cubicBezTo>
                    <a:cubicBezTo>
                      <a:pt x="1747" y="838"/>
                      <a:pt x="1286" y="1090"/>
                      <a:pt x="922" y="1481"/>
                    </a:cubicBezTo>
                    <a:cubicBezTo>
                      <a:pt x="475" y="1956"/>
                      <a:pt x="252" y="2556"/>
                      <a:pt x="252" y="3269"/>
                    </a:cubicBezTo>
                    <a:cubicBezTo>
                      <a:pt x="252" y="3967"/>
                      <a:pt x="447" y="4568"/>
                      <a:pt x="853" y="5057"/>
                    </a:cubicBezTo>
                    <a:cubicBezTo>
                      <a:pt x="1174" y="5476"/>
                      <a:pt x="1663" y="5797"/>
                      <a:pt x="2305" y="6035"/>
                    </a:cubicBezTo>
                    <a:cubicBezTo>
                      <a:pt x="2431" y="6077"/>
                      <a:pt x="2571" y="6132"/>
                      <a:pt x="2724" y="6174"/>
                    </a:cubicBezTo>
                    <a:lnTo>
                      <a:pt x="2724" y="8898"/>
                    </a:lnTo>
                    <a:cubicBezTo>
                      <a:pt x="2571" y="8828"/>
                      <a:pt x="2431" y="8717"/>
                      <a:pt x="2305" y="8591"/>
                    </a:cubicBezTo>
                    <a:cubicBezTo>
                      <a:pt x="2221" y="8521"/>
                      <a:pt x="2152" y="8437"/>
                      <a:pt x="2082" y="8353"/>
                    </a:cubicBezTo>
                    <a:cubicBezTo>
                      <a:pt x="1900" y="8102"/>
                      <a:pt x="1761" y="7795"/>
                      <a:pt x="1691" y="7445"/>
                    </a:cubicBezTo>
                    <a:lnTo>
                      <a:pt x="0" y="7627"/>
                    </a:lnTo>
                    <a:cubicBezTo>
                      <a:pt x="126" y="8493"/>
                      <a:pt x="419" y="9150"/>
                      <a:pt x="894" y="9611"/>
                    </a:cubicBezTo>
                    <a:cubicBezTo>
                      <a:pt x="1272" y="9988"/>
                      <a:pt x="1747" y="10253"/>
                      <a:pt x="2305" y="10379"/>
                    </a:cubicBezTo>
                    <a:cubicBezTo>
                      <a:pt x="2431" y="10407"/>
                      <a:pt x="2571" y="10435"/>
                      <a:pt x="2724" y="10449"/>
                    </a:cubicBezTo>
                    <a:lnTo>
                      <a:pt x="2724" y="11636"/>
                    </a:lnTo>
                    <a:lnTo>
                      <a:pt x="3660" y="11636"/>
                    </a:lnTo>
                    <a:lnTo>
                      <a:pt x="3660" y="10421"/>
                    </a:lnTo>
                    <a:cubicBezTo>
                      <a:pt x="3856" y="10393"/>
                      <a:pt x="4037" y="10351"/>
                      <a:pt x="4219" y="10309"/>
                    </a:cubicBezTo>
                    <a:cubicBezTo>
                      <a:pt x="4806" y="10142"/>
                      <a:pt x="5281" y="9848"/>
                      <a:pt x="5644" y="9429"/>
                    </a:cubicBezTo>
                    <a:cubicBezTo>
                      <a:pt x="6119" y="8898"/>
                      <a:pt x="6356" y="8228"/>
                      <a:pt x="6356" y="7445"/>
                    </a:cubicBezTo>
                    <a:cubicBezTo>
                      <a:pt x="6356" y="6747"/>
                      <a:pt x="6175" y="6174"/>
                      <a:pt x="5798" y="5727"/>
                    </a:cubicBezTo>
                    <a:cubicBezTo>
                      <a:pt x="5490" y="5350"/>
                      <a:pt x="4959" y="5043"/>
                      <a:pt x="4219" y="4791"/>
                    </a:cubicBezTo>
                    <a:cubicBezTo>
                      <a:pt x="4037" y="4736"/>
                      <a:pt x="3856" y="4680"/>
                      <a:pt x="3660" y="4624"/>
                    </a:cubicBezTo>
                    <a:lnTo>
                      <a:pt x="3660" y="2081"/>
                    </a:lnTo>
                    <a:cubicBezTo>
                      <a:pt x="3898" y="2179"/>
                      <a:pt x="4079" y="2333"/>
                      <a:pt x="4219" y="2528"/>
                    </a:cubicBezTo>
                    <a:cubicBezTo>
                      <a:pt x="4331" y="2696"/>
                      <a:pt x="4401" y="2892"/>
                      <a:pt x="4443" y="3115"/>
                    </a:cubicBezTo>
                    <a:lnTo>
                      <a:pt x="6091" y="2906"/>
                    </a:lnTo>
                    <a:cubicBezTo>
                      <a:pt x="5979" y="2249"/>
                      <a:pt x="5714" y="1732"/>
                      <a:pt x="5309" y="1341"/>
                    </a:cubicBezTo>
                    <a:cubicBezTo>
                      <a:pt x="5015" y="1062"/>
                      <a:pt x="4652" y="866"/>
                      <a:pt x="4219" y="754"/>
                    </a:cubicBezTo>
                    <a:cubicBezTo>
                      <a:pt x="4037" y="698"/>
                      <a:pt x="3856" y="671"/>
                      <a:pt x="3660" y="643"/>
                    </a:cubicBezTo>
                    <a:lnTo>
                      <a:pt x="3660"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948" name="Shape 1948"/>
        <p:cNvGrpSpPr/>
        <p:nvPr/>
      </p:nvGrpSpPr>
      <p:grpSpPr>
        <a:xfrm>
          <a:off x="0" y="0"/>
          <a:ext cx="0" cy="0"/>
          <a:chOff x="0" y="0"/>
          <a:chExt cx="0" cy="0"/>
        </a:xfrm>
      </p:grpSpPr>
      <p:grpSp>
        <p:nvGrpSpPr>
          <p:cNvPr id="1949" name="Google Shape;1949;p31"/>
          <p:cNvGrpSpPr/>
          <p:nvPr/>
        </p:nvGrpSpPr>
        <p:grpSpPr>
          <a:xfrm>
            <a:off x="-138170" y="-299471"/>
            <a:ext cx="9864554" cy="5548495"/>
            <a:chOff x="238125" y="822050"/>
            <a:chExt cx="7136850" cy="4051475"/>
          </a:xfrm>
        </p:grpSpPr>
        <p:sp>
          <p:nvSpPr>
            <p:cNvPr id="1950" name="Google Shape;1950;p31"/>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1"/>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1"/>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1"/>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1"/>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1"/>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1"/>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1"/>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1"/>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1"/>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1"/>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1"/>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1"/>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1"/>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1"/>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1"/>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1"/>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1"/>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1"/>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1"/>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1"/>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1"/>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1"/>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1"/>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1"/>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1"/>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1"/>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1"/>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1"/>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1"/>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1"/>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1"/>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1"/>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1"/>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1"/>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1"/>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1"/>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7" name="Google Shape;1987;p31"/>
          <p:cNvSpPr/>
          <p:nvPr/>
        </p:nvSpPr>
        <p:spPr>
          <a:xfrm>
            <a:off x="713225"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8" name="Google Shape;1988;p31"/>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1989" name="Shape 1989"/>
        <p:cNvGrpSpPr/>
        <p:nvPr/>
      </p:nvGrpSpPr>
      <p:grpSpPr>
        <a:xfrm>
          <a:off x="0" y="0"/>
          <a:ext cx="0" cy="0"/>
          <a:chOff x="0" y="0"/>
          <a:chExt cx="0" cy="0"/>
        </a:xfrm>
      </p:grpSpPr>
      <p:grpSp>
        <p:nvGrpSpPr>
          <p:cNvPr id="1990" name="Google Shape;1990;p32"/>
          <p:cNvGrpSpPr/>
          <p:nvPr/>
        </p:nvGrpSpPr>
        <p:grpSpPr>
          <a:xfrm>
            <a:off x="-138170" y="-299471"/>
            <a:ext cx="9864554" cy="5548495"/>
            <a:chOff x="238125" y="822050"/>
            <a:chExt cx="7136850" cy="4051475"/>
          </a:xfrm>
        </p:grpSpPr>
        <p:sp>
          <p:nvSpPr>
            <p:cNvPr id="1991" name="Google Shape;1991;p32"/>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2"/>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2"/>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2"/>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2"/>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2"/>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2"/>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2"/>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2"/>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8" name="Google Shape;2028;p32"/>
          <p:cNvSpPr/>
          <p:nvPr/>
        </p:nvSpPr>
        <p:spPr>
          <a:xfrm>
            <a:off x="1884450" y="539500"/>
            <a:ext cx="5375100" cy="2884800"/>
          </a:xfrm>
          <a:prstGeom prst="roundRect">
            <a:avLst>
              <a:gd fmla="val 7172"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a:off x="1884450" y="3569025"/>
            <a:ext cx="53751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0" name="Google Shape;2030;p32"/>
          <p:cNvSpPr txBox="1"/>
          <p:nvPr>
            <p:ph type="ctrTitle"/>
          </p:nvPr>
        </p:nvSpPr>
        <p:spPr>
          <a:xfrm>
            <a:off x="1884450" y="559975"/>
            <a:ext cx="5375100" cy="112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80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31" name="Google Shape;2031;p32"/>
          <p:cNvSpPr txBox="1"/>
          <p:nvPr>
            <p:ph idx="1" type="subTitle"/>
          </p:nvPr>
        </p:nvSpPr>
        <p:spPr>
          <a:xfrm>
            <a:off x="2642550" y="1681375"/>
            <a:ext cx="3858900" cy="112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32" name="Google Shape;2032;p32"/>
          <p:cNvSpPr txBox="1"/>
          <p:nvPr/>
        </p:nvSpPr>
        <p:spPr>
          <a:xfrm>
            <a:off x="2401525" y="3471975"/>
            <a:ext cx="4284000" cy="883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Dosis"/>
                <a:ea typeface="Dosis"/>
                <a:cs typeface="Dosis"/>
                <a:sym typeface="Dosis"/>
              </a:rPr>
              <a:t>CREDITS: This presentation template was created by </a:t>
            </a:r>
            <a:r>
              <a:rPr lang="en" sz="1200">
                <a:solidFill>
                  <a:schemeClr val="dk1"/>
                </a:solidFill>
                <a:uFill>
                  <a:noFill/>
                </a:uFill>
                <a:latin typeface="Dosis"/>
                <a:ea typeface="Dosis"/>
                <a:cs typeface="Dosis"/>
                <a:sym typeface="Dosis"/>
                <a:hlinkClick r:id="rId2">
                  <a:extLst>
                    <a:ext uri="{A12FA001-AC4F-418D-AE19-62706E023703}">
                      <ahyp:hlinkClr val="tx"/>
                    </a:ext>
                  </a:extLst>
                </a:hlinkClick>
              </a:rPr>
              <a:t>Slidesgo</a:t>
            </a:r>
            <a:r>
              <a:rPr lang="en" sz="1200">
                <a:solidFill>
                  <a:schemeClr val="dk1"/>
                </a:solidFill>
                <a:latin typeface="Dosis"/>
                <a:ea typeface="Dosis"/>
                <a:cs typeface="Dosis"/>
                <a:sym typeface="Dosis"/>
              </a:rPr>
              <a:t>, including icons by </a:t>
            </a:r>
            <a:r>
              <a:rPr lang="en" sz="1200">
                <a:solidFill>
                  <a:schemeClr val="dk1"/>
                </a:solidFill>
                <a:uFill>
                  <a:noFill/>
                </a:uFill>
                <a:latin typeface="Dosis"/>
                <a:ea typeface="Dosis"/>
                <a:cs typeface="Dosis"/>
                <a:sym typeface="Dosis"/>
                <a:hlinkClick r:id="rId3">
                  <a:extLst>
                    <a:ext uri="{A12FA001-AC4F-418D-AE19-62706E023703}">
                      <ahyp:hlinkClr val="tx"/>
                    </a:ext>
                  </a:extLst>
                </a:hlinkClick>
              </a:rPr>
              <a:t>Flaticon</a:t>
            </a:r>
            <a:r>
              <a:rPr lang="en" sz="1200">
                <a:solidFill>
                  <a:schemeClr val="dk1"/>
                </a:solidFill>
                <a:latin typeface="Dosis"/>
                <a:ea typeface="Dosis"/>
                <a:cs typeface="Dosis"/>
                <a:sym typeface="Dosis"/>
              </a:rPr>
              <a:t> and infographics &amp; images by </a:t>
            </a:r>
            <a:r>
              <a:rPr lang="en" sz="1200">
                <a:solidFill>
                  <a:schemeClr val="dk1"/>
                </a:solidFill>
                <a:uFill>
                  <a:noFill/>
                </a:uFill>
                <a:latin typeface="Dosis"/>
                <a:ea typeface="Dosis"/>
                <a:cs typeface="Dosis"/>
                <a:sym typeface="Dosis"/>
                <a:hlinkClick r:id="rId4">
                  <a:extLst>
                    <a:ext uri="{A12FA001-AC4F-418D-AE19-62706E023703}">
                      <ahyp:hlinkClr val="tx"/>
                    </a:ext>
                  </a:extLst>
                </a:hlinkClick>
              </a:rPr>
              <a:t>Freepik</a:t>
            </a:r>
            <a:endParaRPr sz="1200">
              <a:solidFill>
                <a:schemeClr val="dk1"/>
              </a:solidFill>
              <a:latin typeface="Dosis"/>
              <a:ea typeface="Dosis"/>
              <a:cs typeface="Dosis"/>
              <a:sym typeface="Dosis"/>
            </a:endParaRPr>
          </a:p>
        </p:txBody>
      </p:sp>
      <p:grpSp>
        <p:nvGrpSpPr>
          <p:cNvPr id="2033" name="Google Shape;2033;p32"/>
          <p:cNvGrpSpPr/>
          <p:nvPr/>
        </p:nvGrpSpPr>
        <p:grpSpPr>
          <a:xfrm>
            <a:off x="986280" y="2240540"/>
            <a:ext cx="1515489" cy="1183849"/>
            <a:chOff x="2043188" y="1074750"/>
            <a:chExt cx="982425" cy="767388"/>
          </a:xfrm>
        </p:grpSpPr>
        <p:sp>
          <p:nvSpPr>
            <p:cNvPr id="2034" name="Google Shape;2034;p32"/>
            <p:cNvSpPr/>
            <p:nvPr/>
          </p:nvSpPr>
          <p:spPr>
            <a:xfrm>
              <a:off x="2047650" y="1074750"/>
              <a:ext cx="973500" cy="758900"/>
            </a:xfrm>
            <a:custGeom>
              <a:rect b="b" l="l" r="r" t="t"/>
              <a:pathLst>
                <a:path extrusionOk="0" h="30356" w="38940">
                  <a:moveTo>
                    <a:pt x="7457" y="0"/>
                  </a:moveTo>
                  <a:cubicBezTo>
                    <a:pt x="6917" y="0"/>
                    <a:pt x="6401" y="76"/>
                    <a:pt x="5923" y="226"/>
                  </a:cubicBezTo>
                  <a:cubicBezTo>
                    <a:pt x="6678" y="1308"/>
                    <a:pt x="7017" y="2666"/>
                    <a:pt x="6816" y="4011"/>
                  </a:cubicBezTo>
                  <a:cubicBezTo>
                    <a:pt x="5093" y="5294"/>
                    <a:pt x="3723" y="6878"/>
                    <a:pt x="2817" y="8639"/>
                  </a:cubicBezTo>
                  <a:cubicBezTo>
                    <a:pt x="2692" y="8614"/>
                    <a:pt x="2578" y="8614"/>
                    <a:pt x="2453" y="8614"/>
                  </a:cubicBezTo>
                  <a:lnTo>
                    <a:pt x="2126" y="8614"/>
                  </a:lnTo>
                  <a:cubicBezTo>
                    <a:pt x="956" y="8614"/>
                    <a:pt x="1" y="9569"/>
                    <a:pt x="1" y="10739"/>
                  </a:cubicBezTo>
                  <a:lnTo>
                    <a:pt x="1" y="17051"/>
                  </a:lnTo>
                  <a:cubicBezTo>
                    <a:pt x="1" y="18221"/>
                    <a:pt x="956" y="19189"/>
                    <a:pt x="2126" y="19189"/>
                  </a:cubicBezTo>
                  <a:lnTo>
                    <a:pt x="2453" y="19189"/>
                  </a:lnTo>
                  <a:cubicBezTo>
                    <a:pt x="2629" y="19189"/>
                    <a:pt x="2805" y="19164"/>
                    <a:pt x="2968" y="19126"/>
                  </a:cubicBezTo>
                  <a:cubicBezTo>
                    <a:pt x="3421" y="19944"/>
                    <a:pt x="3974" y="20723"/>
                    <a:pt x="4616" y="21453"/>
                  </a:cubicBezTo>
                  <a:cubicBezTo>
                    <a:pt x="4616" y="21453"/>
                    <a:pt x="4628" y="21465"/>
                    <a:pt x="4628" y="21465"/>
                  </a:cubicBezTo>
                  <a:cubicBezTo>
                    <a:pt x="4716" y="21566"/>
                    <a:pt x="4804" y="21666"/>
                    <a:pt x="4905" y="21767"/>
                  </a:cubicBezTo>
                  <a:cubicBezTo>
                    <a:pt x="4993" y="21855"/>
                    <a:pt x="5068" y="21943"/>
                    <a:pt x="5169" y="22031"/>
                  </a:cubicBezTo>
                  <a:cubicBezTo>
                    <a:pt x="5181" y="22056"/>
                    <a:pt x="5207" y="22081"/>
                    <a:pt x="5232" y="22094"/>
                  </a:cubicBezTo>
                  <a:cubicBezTo>
                    <a:pt x="5320" y="22195"/>
                    <a:pt x="5408" y="22283"/>
                    <a:pt x="5508" y="22371"/>
                  </a:cubicBezTo>
                  <a:cubicBezTo>
                    <a:pt x="5609" y="22471"/>
                    <a:pt x="5722" y="22559"/>
                    <a:pt x="5823" y="22660"/>
                  </a:cubicBezTo>
                  <a:cubicBezTo>
                    <a:pt x="5923" y="22748"/>
                    <a:pt x="6011" y="22823"/>
                    <a:pt x="6112" y="22911"/>
                  </a:cubicBezTo>
                  <a:cubicBezTo>
                    <a:pt x="6150" y="22949"/>
                    <a:pt x="6200" y="22974"/>
                    <a:pt x="6238" y="23012"/>
                  </a:cubicBezTo>
                  <a:cubicBezTo>
                    <a:pt x="6326" y="23087"/>
                    <a:pt x="6414" y="23150"/>
                    <a:pt x="6502" y="23226"/>
                  </a:cubicBezTo>
                  <a:cubicBezTo>
                    <a:pt x="6590" y="23301"/>
                    <a:pt x="6690" y="23377"/>
                    <a:pt x="6791" y="23439"/>
                  </a:cubicBezTo>
                  <a:cubicBezTo>
                    <a:pt x="6967" y="23590"/>
                    <a:pt x="7168" y="23729"/>
                    <a:pt x="7357" y="23854"/>
                  </a:cubicBezTo>
                  <a:cubicBezTo>
                    <a:pt x="7508" y="23968"/>
                    <a:pt x="7671" y="24068"/>
                    <a:pt x="7822" y="24169"/>
                  </a:cubicBezTo>
                  <a:cubicBezTo>
                    <a:pt x="7898" y="24207"/>
                    <a:pt x="7960" y="24257"/>
                    <a:pt x="8036" y="24295"/>
                  </a:cubicBezTo>
                  <a:cubicBezTo>
                    <a:pt x="8136" y="24357"/>
                    <a:pt x="8237" y="24420"/>
                    <a:pt x="8338" y="24483"/>
                  </a:cubicBezTo>
                  <a:cubicBezTo>
                    <a:pt x="8451" y="24546"/>
                    <a:pt x="8564" y="24609"/>
                    <a:pt x="8677" y="24672"/>
                  </a:cubicBezTo>
                  <a:cubicBezTo>
                    <a:pt x="8702" y="24684"/>
                    <a:pt x="8728" y="24710"/>
                    <a:pt x="8765" y="24722"/>
                  </a:cubicBezTo>
                  <a:cubicBezTo>
                    <a:pt x="8891" y="24785"/>
                    <a:pt x="9004" y="24860"/>
                    <a:pt x="9130" y="24923"/>
                  </a:cubicBezTo>
                  <a:cubicBezTo>
                    <a:pt x="9142" y="24923"/>
                    <a:pt x="9155" y="24936"/>
                    <a:pt x="9168" y="24936"/>
                  </a:cubicBezTo>
                  <a:cubicBezTo>
                    <a:pt x="9293" y="24999"/>
                    <a:pt x="9419" y="25062"/>
                    <a:pt x="9545" y="25124"/>
                  </a:cubicBezTo>
                  <a:cubicBezTo>
                    <a:pt x="9683" y="25187"/>
                    <a:pt x="9809" y="25263"/>
                    <a:pt x="9947" y="25326"/>
                  </a:cubicBezTo>
                  <a:lnTo>
                    <a:pt x="9972" y="25326"/>
                  </a:lnTo>
                  <a:cubicBezTo>
                    <a:pt x="10086" y="25376"/>
                    <a:pt x="10199" y="25426"/>
                    <a:pt x="10312" y="25477"/>
                  </a:cubicBezTo>
                  <a:cubicBezTo>
                    <a:pt x="10387" y="25514"/>
                    <a:pt x="10463" y="25539"/>
                    <a:pt x="10551" y="25577"/>
                  </a:cubicBezTo>
                  <a:cubicBezTo>
                    <a:pt x="10664" y="25627"/>
                    <a:pt x="10777" y="25665"/>
                    <a:pt x="10890" y="25715"/>
                  </a:cubicBezTo>
                  <a:cubicBezTo>
                    <a:pt x="10890" y="25715"/>
                    <a:pt x="10903" y="25715"/>
                    <a:pt x="10903" y="25728"/>
                  </a:cubicBezTo>
                  <a:lnTo>
                    <a:pt x="10928" y="25728"/>
                  </a:lnTo>
                  <a:cubicBezTo>
                    <a:pt x="10903" y="25879"/>
                    <a:pt x="10890" y="26030"/>
                    <a:pt x="10890" y="26193"/>
                  </a:cubicBezTo>
                  <a:lnTo>
                    <a:pt x="10890" y="27514"/>
                  </a:lnTo>
                  <a:cubicBezTo>
                    <a:pt x="10890" y="28293"/>
                    <a:pt x="11205" y="29010"/>
                    <a:pt x="11720" y="29526"/>
                  </a:cubicBezTo>
                  <a:cubicBezTo>
                    <a:pt x="12236" y="30041"/>
                    <a:pt x="12940" y="30356"/>
                    <a:pt x="13720" y="30356"/>
                  </a:cubicBezTo>
                  <a:cubicBezTo>
                    <a:pt x="15292" y="30356"/>
                    <a:pt x="16562" y="29073"/>
                    <a:pt x="16562" y="27514"/>
                  </a:cubicBezTo>
                  <a:lnTo>
                    <a:pt x="16562" y="26986"/>
                  </a:lnTo>
                  <a:cubicBezTo>
                    <a:pt x="16637" y="26986"/>
                    <a:pt x="16713" y="26986"/>
                    <a:pt x="16788" y="26998"/>
                  </a:cubicBezTo>
                  <a:lnTo>
                    <a:pt x="16801" y="26998"/>
                  </a:lnTo>
                  <a:cubicBezTo>
                    <a:pt x="16901" y="26998"/>
                    <a:pt x="17014" y="27011"/>
                    <a:pt x="17127" y="27011"/>
                  </a:cubicBezTo>
                  <a:cubicBezTo>
                    <a:pt x="17228" y="27023"/>
                    <a:pt x="17341" y="27023"/>
                    <a:pt x="17454" y="27023"/>
                  </a:cubicBezTo>
                  <a:cubicBezTo>
                    <a:pt x="17656" y="27036"/>
                    <a:pt x="17857" y="27036"/>
                    <a:pt x="18071" y="27036"/>
                  </a:cubicBezTo>
                  <a:cubicBezTo>
                    <a:pt x="18863" y="27036"/>
                    <a:pt x="19642" y="26986"/>
                    <a:pt x="20397" y="26898"/>
                  </a:cubicBezTo>
                  <a:lnTo>
                    <a:pt x="20397" y="27514"/>
                  </a:lnTo>
                  <a:cubicBezTo>
                    <a:pt x="20397" y="28293"/>
                    <a:pt x="20724" y="29010"/>
                    <a:pt x="21239" y="29526"/>
                  </a:cubicBezTo>
                  <a:cubicBezTo>
                    <a:pt x="21742" y="30041"/>
                    <a:pt x="22459" y="30356"/>
                    <a:pt x="23239" y="30356"/>
                  </a:cubicBezTo>
                  <a:cubicBezTo>
                    <a:pt x="24798" y="30356"/>
                    <a:pt x="26081" y="29073"/>
                    <a:pt x="26081" y="27514"/>
                  </a:cubicBezTo>
                  <a:lnTo>
                    <a:pt x="26081" y="26193"/>
                  </a:lnTo>
                  <a:cubicBezTo>
                    <a:pt x="26081" y="25929"/>
                    <a:pt x="26043" y="25665"/>
                    <a:pt x="25968" y="25414"/>
                  </a:cubicBezTo>
                  <a:cubicBezTo>
                    <a:pt x="31098" y="23163"/>
                    <a:pt x="34581" y="18774"/>
                    <a:pt x="34581" y="13744"/>
                  </a:cubicBezTo>
                  <a:cubicBezTo>
                    <a:pt x="34581" y="13631"/>
                    <a:pt x="34581" y="13518"/>
                    <a:pt x="34569" y="13392"/>
                  </a:cubicBezTo>
                  <a:cubicBezTo>
                    <a:pt x="34569" y="13292"/>
                    <a:pt x="34569" y="13191"/>
                    <a:pt x="34556" y="13090"/>
                  </a:cubicBezTo>
                  <a:cubicBezTo>
                    <a:pt x="34556" y="13065"/>
                    <a:pt x="34556" y="13028"/>
                    <a:pt x="34556" y="13002"/>
                  </a:cubicBezTo>
                  <a:cubicBezTo>
                    <a:pt x="34544" y="12927"/>
                    <a:pt x="34544" y="12852"/>
                    <a:pt x="34531" y="12776"/>
                  </a:cubicBezTo>
                  <a:cubicBezTo>
                    <a:pt x="34518" y="12650"/>
                    <a:pt x="34506" y="12525"/>
                    <a:pt x="34493" y="12399"/>
                  </a:cubicBezTo>
                  <a:lnTo>
                    <a:pt x="34493" y="12399"/>
                  </a:lnTo>
                  <a:cubicBezTo>
                    <a:pt x="34614" y="12407"/>
                    <a:pt x="34735" y="12411"/>
                    <a:pt x="34854" y="12411"/>
                  </a:cubicBezTo>
                  <a:cubicBezTo>
                    <a:pt x="36553" y="12411"/>
                    <a:pt x="38019" y="11560"/>
                    <a:pt x="38442" y="9456"/>
                  </a:cubicBezTo>
                  <a:cubicBezTo>
                    <a:pt x="38940" y="7025"/>
                    <a:pt x="37284" y="5861"/>
                    <a:pt x="35847" y="5861"/>
                  </a:cubicBezTo>
                  <a:cubicBezTo>
                    <a:pt x="34816" y="5861"/>
                    <a:pt x="33897" y="6460"/>
                    <a:pt x="33965" y="7620"/>
                  </a:cubicBezTo>
                  <a:cubicBezTo>
                    <a:pt x="33978" y="7796"/>
                    <a:pt x="33990" y="7859"/>
                    <a:pt x="34028" y="7922"/>
                  </a:cubicBezTo>
                  <a:cubicBezTo>
                    <a:pt x="34066" y="7985"/>
                    <a:pt x="34141" y="8035"/>
                    <a:pt x="34280" y="8186"/>
                  </a:cubicBezTo>
                  <a:cubicBezTo>
                    <a:pt x="34443" y="7935"/>
                    <a:pt x="34581" y="7633"/>
                    <a:pt x="34808" y="7432"/>
                  </a:cubicBezTo>
                  <a:cubicBezTo>
                    <a:pt x="35116" y="7160"/>
                    <a:pt x="35388" y="7047"/>
                    <a:pt x="35618" y="7047"/>
                  </a:cubicBezTo>
                  <a:cubicBezTo>
                    <a:pt x="36779" y="7047"/>
                    <a:pt x="36879" y="9920"/>
                    <a:pt x="35150" y="9920"/>
                  </a:cubicBezTo>
                  <a:cubicBezTo>
                    <a:pt x="34756" y="9920"/>
                    <a:pt x="34268" y="9771"/>
                    <a:pt x="33676" y="9406"/>
                  </a:cubicBezTo>
                  <a:cubicBezTo>
                    <a:pt x="33651" y="9331"/>
                    <a:pt x="33613" y="9243"/>
                    <a:pt x="33575" y="9167"/>
                  </a:cubicBezTo>
                  <a:cubicBezTo>
                    <a:pt x="33487" y="8978"/>
                    <a:pt x="33387" y="8777"/>
                    <a:pt x="33286" y="8589"/>
                  </a:cubicBezTo>
                  <a:cubicBezTo>
                    <a:pt x="33223" y="8450"/>
                    <a:pt x="33148" y="8325"/>
                    <a:pt x="33085" y="8199"/>
                  </a:cubicBezTo>
                  <a:cubicBezTo>
                    <a:pt x="33047" y="8136"/>
                    <a:pt x="32997" y="8061"/>
                    <a:pt x="32959" y="7998"/>
                  </a:cubicBezTo>
                  <a:cubicBezTo>
                    <a:pt x="32657" y="7482"/>
                    <a:pt x="32318" y="6992"/>
                    <a:pt x="31928" y="6514"/>
                  </a:cubicBezTo>
                  <a:cubicBezTo>
                    <a:pt x="31878" y="6451"/>
                    <a:pt x="31827" y="6388"/>
                    <a:pt x="31777" y="6325"/>
                  </a:cubicBezTo>
                  <a:cubicBezTo>
                    <a:pt x="31563" y="6074"/>
                    <a:pt x="31324" y="5810"/>
                    <a:pt x="31086" y="5571"/>
                  </a:cubicBezTo>
                  <a:lnTo>
                    <a:pt x="31086" y="5558"/>
                  </a:lnTo>
                  <a:cubicBezTo>
                    <a:pt x="28068" y="2452"/>
                    <a:pt x="23352" y="453"/>
                    <a:pt x="18071" y="453"/>
                  </a:cubicBezTo>
                  <a:cubicBezTo>
                    <a:pt x="15631" y="453"/>
                    <a:pt x="13330" y="868"/>
                    <a:pt x="11255" y="1635"/>
                  </a:cubicBezTo>
                  <a:cubicBezTo>
                    <a:pt x="10299" y="629"/>
                    <a:pt x="8954" y="0"/>
                    <a:pt x="7457" y="0"/>
                  </a:cubicBezTo>
                  <a:close/>
                </a:path>
              </a:pathLst>
            </a:cu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5" name="Google Shape;2035;p32"/>
            <p:cNvGrpSpPr/>
            <p:nvPr/>
          </p:nvGrpSpPr>
          <p:grpSpPr>
            <a:xfrm>
              <a:off x="2043188" y="1083213"/>
              <a:ext cx="982425" cy="758925"/>
              <a:chOff x="2989200" y="664800"/>
              <a:chExt cx="982425" cy="758925"/>
            </a:xfrm>
          </p:grpSpPr>
          <p:sp>
            <p:nvSpPr>
              <p:cNvPr id="2036" name="Google Shape;2036;p32"/>
              <p:cNvSpPr/>
              <p:nvPr/>
            </p:nvSpPr>
            <p:spPr>
              <a:xfrm>
                <a:off x="2989200" y="880150"/>
                <a:ext cx="114450" cy="264400"/>
              </a:xfrm>
              <a:custGeom>
                <a:rect b="b" l="l" r="r" t="t"/>
                <a:pathLst>
                  <a:path extrusionOk="0" h="10576" w="4578">
                    <a:moveTo>
                      <a:pt x="2138" y="0"/>
                    </a:moveTo>
                    <a:lnTo>
                      <a:pt x="2452" y="0"/>
                    </a:lnTo>
                    <a:cubicBezTo>
                      <a:pt x="3622" y="0"/>
                      <a:pt x="4577" y="956"/>
                      <a:pt x="4577" y="2125"/>
                    </a:cubicBezTo>
                    <a:lnTo>
                      <a:pt x="4577" y="8451"/>
                    </a:lnTo>
                    <a:cubicBezTo>
                      <a:pt x="4577" y="9620"/>
                      <a:pt x="3622" y="10576"/>
                      <a:pt x="2452" y="10576"/>
                    </a:cubicBezTo>
                    <a:lnTo>
                      <a:pt x="2138" y="10576"/>
                    </a:lnTo>
                    <a:cubicBezTo>
                      <a:pt x="956" y="10576"/>
                      <a:pt x="0" y="9620"/>
                      <a:pt x="0" y="8451"/>
                    </a:cubicBezTo>
                    <a:lnTo>
                      <a:pt x="0" y="2125"/>
                    </a:lnTo>
                    <a:cubicBezTo>
                      <a:pt x="0" y="956"/>
                      <a:pt x="956" y="0"/>
                      <a:pt x="2138"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7" name="Google Shape;2037;p32"/>
              <p:cNvGrpSpPr/>
              <p:nvPr/>
            </p:nvGrpSpPr>
            <p:grpSpPr>
              <a:xfrm>
                <a:off x="3028175" y="664800"/>
                <a:ext cx="943450" cy="758925"/>
                <a:chOff x="3028175" y="664800"/>
                <a:chExt cx="943450" cy="758925"/>
              </a:xfrm>
            </p:grpSpPr>
            <p:grpSp>
              <p:nvGrpSpPr>
                <p:cNvPr id="2038" name="Google Shape;2038;p32"/>
                <p:cNvGrpSpPr/>
                <p:nvPr/>
              </p:nvGrpSpPr>
              <p:grpSpPr>
                <a:xfrm>
                  <a:off x="3028175" y="664800"/>
                  <a:ext cx="943450" cy="675925"/>
                  <a:chOff x="3028175" y="664800"/>
                  <a:chExt cx="943450" cy="675925"/>
                </a:xfrm>
              </p:grpSpPr>
              <p:sp>
                <p:nvSpPr>
                  <p:cNvPr id="2039" name="Google Shape;2039;p32"/>
                  <p:cNvSpPr/>
                  <p:nvPr/>
                </p:nvSpPr>
                <p:spPr>
                  <a:xfrm>
                    <a:off x="3028175" y="676125"/>
                    <a:ext cx="825550" cy="664600"/>
                  </a:xfrm>
                  <a:custGeom>
                    <a:rect b="b" l="l" r="r" t="t"/>
                    <a:pathLst>
                      <a:path extrusionOk="0" h="26584" w="33022">
                        <a:moveTo>
                          <a:pt x="16511" y="0"/>
                        </a:moveTo>
                        <a:cubicBezTo>
                          <a:pt x="25628" y="0"/>
                          <a:pt x="33022" y="5948"/>
                          <a:pt x="33022" y="13292"/>
                        </a:cubicBezTo>
                        <a:cubicBezTo>
                          <a:pt x="33022" y="20635"/>
                          <a:pt x="25628" y="26583"/>
                          <a:pt x="16511" y="26583"/>
                        </a:cubicBezTo>
                        <a:cubicBezTo>
                          <a:pt x="7394" y="26583"/>
                          <a:pt x="0" y="20635"/>
                          <a:pt x="0" y="13292"/>
                        </a:cubicBezTo>
                        <a:cubicBezTo>
                          <a:pt x="0" y="5948"/>
                          <a:pt x="7394" y="0"/>
                          <a:pt x="165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2"/>
                  <p:cNvSpPr/>
                  <p:nvPr/>
                </p:nvSpPr>
                <p:spPr>
                  <a:xfrm>
                    <a:off x="3137250" y="664800"/>
                    <a:ext cx="166975" cy="150300"/>
                  </a:xfrm>
                  <a:custGeom>
                    <a:rect b="b" l="l" r="r" t="t"/>
                    <a:pathLst>
                      <a:path extrusionOk="0" h="6012" w="6679">
                        <a:moveTo>
                          <a:pt x="1535" y="1"/>
                        </a:moveTo>
                        <a:cubicBezTo>
                          <a:pt x="4113" y="1"/>
                          <a:pt x="6263" y="1874"/>
                          <a:pt x="6678" y="4339"/>
                        </a:cubicBezTo>
                        <a:cubicBezTo>
                          <a:pt x="4327" y="4515"/>
                          <a:pt x="2113" y="5106"/>
                          <a:pt x="152" y="6011"/>
                        </a:cubicBezTo>
                        <a:cubicBezTo>
                          <a:pt x="328" y="5735"/>
                          <a:pt x="479" y="5433"/>
                          <a:pt x="604" y="5106"/>
                        </a:cubicBezTo>
                        <a:cubicBezTo>
                          <a:pt x="1246" y="3421"/>
                          <a:pt x="969" y="1610"/>
                          <a:pt x="1" y="227"/>
                        </a:cubicBezTo>
                        <a:cubicBezTo>
                          <a:pt x="479" y="76"/>
                          <a:pt x="1007" y="1"/>
                          <a:pt x="1535" y="1"/>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2"/>
                  <p:cNvSpPr/>
                  <p:nvPr/>
                </p:nvSpPr>
                <p:spPr>
                  <a:xfrm>
                    <a:off x="3752175" y="786150"/>
                    <a:ext cx="219450" cy="203425"/>
                  </a:xfrm>
                  <a:custGeom>
                    <a:rect b="b" l="l" r="r" t="t"/>
                    <a:pathLst>
                      <a:path extrusionOk="0" h="8137" w="8778">
                        <a:moveTo>
                          <a:pt x="2565" y="4138"/>
                        </a:moveTo>
                        <a:cubicBezTo>
                          <a:pt x="6904" y="7508"/>
                          <a:pt x="6615" y="529"/>
                          <a:pt x="4288" y="2591"/>
                        </a:cubicBezTo>
                        <a:cubicBezTo>
                          <a:pt x="4062" y="2779"/>
                          <a:pt x="3924" y="3081"/>
                          <a:pt x="3773" y="3333"/>
                        </a:cubicBezTo>
                        <a:cubicBezTo>
                          <a:pt x="3471" y="3031"/>
                          <a:pt x="3471" y="3106"/>
                          <a:pt x="3446" y="2779"/>
                        </a:cubicBezTo>
                        <a:cubicBezTo>
                          <a:pt x="3282" y="0"/>
                          <a:pt x="8777" y="428"/>
                          <a:pt x="7935" y="4603"/>
                        </a:cubicBezTo>
                        <a:cubicBezTo>
                          <a:pt x="7218" y="8136"/>
                          <a:pt x="3559" y="8136"/>
                          <a:pt x="792" y="6502"/>
                        </a:cubicBezTo>
                        <a:cubicBezTo>
                          <a:pt x="139" y="6011"/>
                          <a:pt x="0" y="5081"/>
                          <a:pt x="491" y="4427"/>
                        </a:cubicBezTo>
                        <a:cubicBezTo>
                          <a:pt x="981" y="3785"/>
                          <a:pt x="1899" y="3647"/>
                          <a:pt x="2565" y="4138"/>
                        </a:cubicBezTo>
                        <a:close/>
                      </a:path>
                    </a:pathLst>
                  </a:custGeom>
                  <a:solidFill>
                    <a:srgbClr val="FFCC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2"/>
                  <p:cNvSpPr/>
                  <p:nvPr/>
                </p:nvSpPr>
                <p:spPr>
                  <a:xfrm>
                    <a:off x="3144500" y="859400"/>
                    <a:ext cx="30825" cy="85225"/>
                  </a:xfrm>
                  <a:custGeom>
                    <a:rect b="b" l="l" r="r" t="t"/>
                    <a:pathLst>
                      <a:path extrusionOk="0" h="3409" w="1233">
                        <a:moveTo>
                          <a:pt x="616" y="0"/>
                        </a:moveTo>
                        <a:cubicBezTo>
                          <a:pt x="956" y="0"/>
                          <a:pt x="1232" y="767"/>
                          <a:pt x="1232" y="1711"/>
                        </a:cubicBezTo>
                        <a:cubicBezTo>
                          <a:pt x="1232" y="2654"/>
                          <a:pt x="956" y="3408"/>
                          <a:pt x="616" y="3408"/>
                        </a:cubicBezTo>
                        <a:cubicBezTo>
                          <a:pt x="277" y="3408"/>
                          <a:pt x="0" y="2654"/>
                          <a:pt x="0" y="1711"/>
                        </a:cubicBezTo>
                        <a:cubicBezTo>
                          <a:pt x="0" y="767"/>
                          <a:pt x="277" y="0"/>
                          <a:pt x="616" y="0"/>
                        </a:cubicBezTo>
                        <a:close/>
                      </a:path>
                    </a:pathLst>
                  </a:custGeom>
                  <a:solidFill>
                    <a:srgbClr val="DB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2"/>
                  <p:cNvSpPr/>
                  <p:nvPr/>
                </p:nvSpPr>
                <p:spPr>
                  <a:xfrm>
                    <a:off x="3320225" y="702850"/>
                    <a:ext cx="277600" cy="80800"/>
                  </a:xfrm>
                  <a:custGeom>
                    <a:rect b="b" l="l" r="r" t="t"/>
                    <a:pathLst>
                      <a:path extrusionOk="0" h="3232" w="11104">
                        <a:moveTo>
                          <a:pt x="4829" y="0"/>
                        </a:moveTo>
                        <a:cubicBezTo>
                          <a:pt x="7067" y="0"/>
                          <a:pt x="9193" y="390"/>
                          <a:pt x="11104" y="1094"/>
                        </a:cubicBezTo>
                        <a:lnTo>
                          <a:pt x="11104" y="3232"/>
                        </a:lnTo>
                        <a:cubicBezTo>
                          <a:pt x="9243" y="2389"/>
                          <a:pt x="7118" y="1912"/>
                          <a:pt x="4829" y="1912"/>
                        </a:cubicBezTo>
                        <a:cubicBezTo>
                          <a:pt x="3119" y="1912"/>
                          <a:pt x="1497" y="2176"/>
                          <a:pt x="0" y="2666"/>
                        </a:cubicBezTo>
                        <a:lnTo>
                          <a:pt x="0" y="641"/>
                        </a:lnTo>
                        <a:cubicBezTo>
                          <a:pt x="1522" y="227"/>
                          <a:pt x="3144" y="0"/>
                          <a:pt x="4829" y="0"/>
                        </a:cubicBezTo>
                        <a:close/>
                      </a:path>
                    </a:pathLst>
                  </a:custGeom>
                  <a:solidFill>
                    <a:srgbClr val="FFC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2"/>
                  <p:cNvSpPr/>
                  <p:nvPr/>
                </p:nvSpPr>
                <p:spPr>
                  <a:xfrm>
                    <a:off x="3320225" y="729575"/>
                    <a:ext cx="277600" cy="65400"/>
                  </a:xfrm>
                  <a:custGeom>
                    <a:rect b="b" l="l" r="r" t="t"/>
                    <a:pathLst>
                      <a:path extrusionOk="0" h="2616" w="11104">
                        <a:moveTo>
                          <a:pt x="4829" y="0"/>
                        </a:moveTo>
                        <a:cubicBezTo>
                          <a:pt x="7093" y="0"/>
                          <a:pt x="9218" y="440"/>
                          <a:pt x="11104" y="1207"/>
                        </a:cubicBezTo>
                        <a:lnTo>
                          <a:pt x="11104" y="2616"/>
                        </a:lnTo>
                        <a:cubicBezTo>
                          <a:pt x="9268" y="1748"/>
                          <a:pt x="7118" y="1232"/>
                          <a:pt x="4829" y="1232"/>
                        </a:cubicBezTo>
                        <a:cubicBezTo>
                          <a:pt x="3106" y="1232"/>
                          <a:pt x="1484" y="1522"/>
                          <a:pt x="0" y="2025"/>
                        </a:cubicBezTo>
                        <a:lnTo>
                          <a:pt x="0" y="692"/>
                        </a:lnTo>
                        <a:cubicBezTo>
                          <a:pt x="1509" y="239"/>
                          <a:pt x="3132" y="0"/>
                          <a:pt x="4829" y="0"/>
                        </a:cubicBezTo>
                        <a:close/>
                      </a:path>
                    </a:pathLst>
                  </a:custGeom>
                  <a:solidFill>
                    <a:srgbClr val="DB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2"/>
                  <p:cNvSpPr/>
                  <p:nvPr/>
                </p:nvSpPr>
                <p:spPr>
                  <a:xfrm>
                    <a:off x="3104575" y="804075"/>
                    <a:ext cx="749150" cy="536650"/>
                  </a:xfrm>
                  <a:custGeom>
                    <a:rect b="b" l="l" r="r" t="t"/>
                    <a:pathLst>
                      <a:path extrusionOk="0" h="21466" w="29966">
                        <a:moveTo>
                          <a:pt x="26470" y="0"/>
                        </a:moveTo>
                        <a:cubicBezTo>
                          <a:pt x="28658" y="2251"/>
                          <a:pt x="29966" y="5093"/>
                          <a:pt x="29966" y="8174"/>
                        </a:cubicBezTo>
                        <a:cubicBezTo>
                          <a:pt x="29966" y="15517"/>
                          <a:pt x="22572" y="21465"/>
                          <a:pt x="13455" y="21465"/>
                        </a:cubicBezTo>
                        <a:cubicBezTo>
                          <a:pt x="7910" y="21465"/>
                          <a:pt x="2993" y="19265"/>
                          <a:pt x="0" y="15882"/>
                        </a:cubicBezTo>
                        <a:cubicBezTo>
                          <a:pt x="11292" y="21063"/>
                          <a:pt x="27652" y="11971"/>
                          <a:pt x="26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2"/>
                  <p:cNvSpPr/>
                  <p:nvPr/>
                </p:nvSpPr>
                <p:spPr>
                  <a:xfrm>
                    <a:off x="3752175" y="786150"/>
                    <a:ext cx="219450" cy="203425"/>
                  </a:xfrm>
                  <a:custGeom>
                    <a:rect b="b" l="l" r="r" t="t"/>
                    <a:pathLst>
                      <a:path extrusionOk="0" h="8137" w="8778">
                        <a:moveTo>
                          <a:pt x="2565" y="4138"/>
                        </a:moveTo>
                        <a:cubicBezTo>
                          <a:pt x="6904" y="7508"/>
                          <a:pt x="6615" y="529"/>
                          <a:pt x="4288" y="2591"/>
                        </a:cubicBezTo>
                        <a:cubicBezTo>
                          <a:pt x="4062" y="2779"/>
                          <a:pt x="3924" y="3081"/>
                          <a:pt x="3773" y="3333"/>
                        </a:cubicBezTo>
                        <a:cubicBezTo>
                          <a:pt x="3471" y="3031"/>
                          <a:pt x="3471" y="3106"/>
                          <a:pt x="3446" y="2779"/>
                        </a:cubicBezTo>
                        <a:cubicBezTo>
                          <a:pt x="3282" y="0"/>
                          <a:pt x="8777" y="428"/>
                          <a:pt x="7935" y="4603"/>
                        </a:cubicBezTo>
                        <a:cubicBezTo>
                          <a:pt x="7218" y="8136"/>
                          <a:pt x="3559" y="8136"/>
                          <a:pt x="792" y="6502"/>
                        </a:cubicBezTo>
                        <a:cubicBezTo>
                          <a:pt x="139" y="6011"/>
                          <a:pt x="0" y="5081"/>
                          <a:pt x="491" y="4427"/>
                        </a:cubicBezTo>
                        <a:cubicBezTo>
                          <a:pt x="981" y="3785"/>
                          <a:pt x="1899" y="3647"/>
                          <a:pt x="2565" y="41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7" name="Google Shape;2047;p32"/>
                <p:cNvSpPr/>
                <p:nvPr/>
              </p:nvSpPr>
              <p:spPr>
                <a:xfrm>
                  <a:off x="3261425" y="1248900"/>
                  <a:ext cx="141825" cy="174825"/>
                </a:xfrm>
                <a:custGeom>
                  <a:rect b="b" l="l" r="r" t="t"/>
                  <a:pathLst>
                    <a:path extrusionOk="0" h="6993" w="5673">
                      <a:moveTo>
                        <a:pt x="2830" y="1"/>
                      </a:moveTo>
                      <a:lnTo>
                        <a:pt x="2830" y="1"/>
                      </a:lnTo>
                      <a:cubicBezTo>
                        <a:pt x="4402" y="1"/>
                        <a:pt x="5672" y="1271"/>
                        <a:pt x="5672" y="2830"/>
                      </a:cubicBezTo>
                      <a:lnTo>
                        <a:pt x="5672" y="4150"/>
                      </a:lnTo>
                      <a:cubicBezTo>
                        <a:pt x="5672" y="5722"/>
                        <a:pt x="4402" y="6992"/>
                        <a:pt x="2830" y="6992"/>
                      </a:cubicBezTo>
                      <a:cubicBezTo>
                        <a:pt x="1284" y="6992"/>
                        <a:pt x="1" y="5722"/>
                        <a:pt x="1" y="4150"/>
                      </a:cubicBezTo>
                      <a:lnTo>
                        <a:pt x="1" y="2830"/>
                      </a:lnTo>
                      <a:cubicBezTo>
                        <a:pt x="1" y="1271"/>
                        <a:pt x="1284" y="1"/>
                        <a:pt x="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2"/>
                <p:cNvSpPr/>
                <p:nvPr/>
              </p:nvSpPr>
              <p:spPr>
                <a:xfrm>
                  <a:off x="3499100" y="1248900"/>
                  <a:ext cx="142125" cy="174825"/>
                </a:xfrm>
                <a:custGeom>
                  <a:rect b="b" l="l" r="r" t="t"/>
                  <a:pathLst>
                    <a:path extrusionOk="0" h="6993" w="5685">
                      <a:moveTo>
                        <a:pt x="2842" y="1"/>
                      </a:moveTo>
                      <a:lnTo>
                        <a:pt x="2842" y="1"/>
                      </a:lnTo>
                      <a:cubicBezTo>
                        <a:pt x="4402" y="1"/>
                        <a:pt x="5684" y="1271"/>
                        <a:pt x="5684" y="2830"/>
                      </a:cubicBezTo>
                      <a:lnTo>
                        <a:pt x="5684" y="4150"/>
                      </a:lnTo>
                      <a:cubicBezTo>
                        <a:pt x="5684" y="5722"/>
                        <a:pt x="4402" y="6992"/>
                        <a:pt x="2842" y="6992"/>
                      </a:cubicBezTo>
                      <a:cubicBezTo>
                        <a:pt x="1283" y="6992"/>
                        <a:pt x="0" y="5722"/>
                        <a:pt x="0" y="4150"/>
                      </a:cubicBezTo>
                      <a:lnTo>
                        <a:pt x="0" y="2830"/>
                      </a:lnTo>
                      <a:cubicBezTo>
                        <a:pt x="0" y="1271"/>
                        <a:pt x="1283"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049" name="Google Shape;2049;p32"/>
          <p:cNvGrpSpPr/>
          <p:nvPr/>
        </p:nvGrpSpPr>
        <p:grpSpPr>
          <a:xfrm>
            <a:off x="6642233" y="2597548"/>
            <a:ext cx="1578105" cy="826860"/>
            <a:chOff x="-1511962" y="1993319"/>
            <a:chExt cx="920500" cy="482275"/>
          </a:xfrm>
        </p:grpSpPr>
        <p:sp>
          <p:nvSpPr>
            <p:cNvPr id="2050" name="Google Shape;2050;p32"/>
            <p:cNvSpPr/>
            <p:nvPr/>
          </p:nvSpPr>
          <p:spPr>
            <a:xfrm>
              <a:off x="-1511962" y="1993319"/>
              <a:ext cx="920500" cy="482275"/>
            </a:xfrm>
            <a:custGeom>
              <a:rect b="b" l="l" r="r" t="t"/>
              <a:pathLst>
                <a:path extrusionOk="0" h="19291" w="36820">
                  <a:moveTo>
                    <a:pt x="27175" y="1"/>
                  </a:moveTo>
                  <a:cubicBezTo>
                    <a:pt x="23654" y="1"/>
                    <a:pt x="20560" y="1912"/>
                    <a:pt x="18888" y="4741"/>
                  </a:cubicBezTo>
                  <a:cubicBezTo>
                    <a:pt x="17706" y="2855"/>
                    <a:pt x="14009" y="1472"/>
                    <a:pt x="9633" y="1472"/>
                  </a:cubicBezTo>
                  <a:cubicBezTo>
                    <a:pt x="4326" y="1472"/>
                    <a:pt x="0" y="3509"/>
                    <a:pt x="0" y="6024"/>
                  </a:cubicBezTo>
                  <a:lnTo>
                    <a:pt x="0" y="7898"/>
                  </a:lnTo>
                  <a:cubicBezTo>
                    <a:pt x="0" y="8941"/>
                    <a:pt x="742" y="9910"/>
                    <a:pt x="1987" y="10677"/>
                  </a:cubicBezTo>
                  <a:cubicBezTo>
                    <a:pt x="1535" y="11205"/>
                    <a:pt x="1283" y="11783"/>
                    <a:pt x="1283" y="12387"/>
                  </a:cubicBezTo>
                  <a:cubicBezTo>
                    <a:pt x="1283" y="12701"/>
                    <a:pt x="1358" y="13016"/>
                    <a:pt x="1497" y="13317"/>
                  </a:cubicBezTo>
                  <a:cubicBezTo>
                    <a:pt x="1358" y="13632"/>
                    <a:pt x="1283" y="13933"/>
                    <a:pt x="1283" y="14260"/>
                  </a:cubicBezTo>
                  <a:cubicBezTo>
                    <a:pt x="1283" y="16775"/>
                    <a:pt x="5621" y="18825"/>
                    <a:pt x="10928" y="18825"/>
                  </a:cubicBezTo>
                  <a:cubicBezTo>
                    <a:pt x="14713" y="18825"/>
                    <a:pt x="17995" y="17781"/>
                    <a:pt x="19567" y="16285"/>
                  </a:cubicBezTo>
                  <a:cubicBezTo>
                    <a:pt x="19755" y="16260"/>
                    <a:pt x="19944" y="16235"/>
                    <a:pt x="20133" y="16209"/>
                  </a:cubicBezTo>
                  <a:cubicBezTo>
                    <a:pt x="21893" y="18108"/>
                    <a:pt x="24396" y="19290"/>
                    <a:pt x="27175" y="19290"/>
                  </a:cubicBezTo>
                  <a:cubicBezTo>
                    <a:pt x="32494" y="19290"/>
                    <a:pt x="36819" y="14952"/>
                    <a:pt x="36819" y="9645"/>
                  </a:cubicBezTo>
                  <a:cubicBezTo>
                    <a:pt x="36819" y="4339"/>
                    <a:pt x="32494" y="1"/>
                    <a:pt x="27175" y="1"/>
                  </a:cubicBezTo>
                  <a:close/>
                </a:path>
              </a:pathLst>
            </a:cu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1" name="Google Shape;2051;p32"/>
            <p:cNvGrpSpPr/>
            <p:nvPr/>
          </p:nvGrpSpPr>
          <p:grpSpPr>
            <a:xfrm>
              <a:off x="-1511962" y="1993319"/>
              <a:ext cx="920500" cy="482275"/>
              <a:chOff x="861850" y="1688700"/>
              <a:chExt cx="920500" cy="482275"/>
            </a:xfrm>
          </p:grpSpPr>
          <p:sp>
            <p:nvSpPr>
              <p:cNvPr id="2052" name="Google Shape;2052;p32"/>
              <p:cNvSpPr/>
              <p:nvPr/>
            </p:nvSpPr>
            <p:spPr>
              <a:xfrm>
                <a:off x="894225" y="1998350"/>
                <a:ext cx="481950" cy="46875"/>
              </a:xfrm>
              <a:custGeom>
                <a:rect b="b" l="l" r="r" t="t"/>
                <a:pathLst>
                  <a:path extrusionOk="0" h="1875" w="19278">
                    <a:moveTo>
                      <a:pt x="1" y="1"/>
                    </a:moveTo>
                    <a:lnTo>
                      <a:pt x="1" y="1874"/>
                    </a:lnTo>
                    <a:lnTo>
                      <a:pt x="19278" y="1874"/>
                    </a:lnTo>
                    <a:lnTo>
                      <a:pt x="19278"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2"/>
              <p:cNvSpPr/>
              <p:nvPr/>
            </p:nvSpPr>
            <p:spPr>
              <a:xfrm>
                <a:off x="894225" y="1931075"/>
                <a:ext cx="481950" cy="228275"/>
              </a:xfrm>
              <a:custGeom>
                <a:rect b="b" l="l" r="r" t="t"/>
                <a:pathLst>
                  <a:path extrusionOk="0" h="9131" w="19278">
                    <a:moveTo>
                      <a:pt x="9633" y="1"/>
                    </a:moveTo>
                    <a:cubicBezTo>
                      <a:pt x="4326" y="1"/>
                      <a:pt x="1" y="2050"/>
                      <a:pt x="1" y="4565"/>
                    </a:cubicBezTo>
                    <a:cubicBezTo>
                      <a:pt x="1" y="7080"/>
                      <a:pt x="4326" y="9130"/>
                      <a:pt x="9633" y="9130"/>
                    </a:cubicBezTo>
                    <a:cubicBezTo>
                      <a:pt x="14952" y="9130"/>
                      <a:pt x="19278" y="7080"/>
                      <a:pt x="19278" y="4565"/>
                    </a:cubicBezTo>
                    <a:cubicBezTo>
                      <a:pt x="19278" y="2050"/>
                      <a:pt x="14952" y="1"/>
                      <a:pt x="9633" y="1"/>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2"/>
              <p:cNvSpPr/>
              <p:nvPr/>
            </p:nvSpPr>
            <p:spPr>
              <a:xfrm>
                <a:off x="894225" y="1884250"/>
                <a:ext cx="481950" cy="228250"/>
              </a:xfrm>
              <a:custGeom>
                <a:rect b="b" l="l" r="r" t="t"/>
                <a:pathLst>
                  <a:path extrusionOk="0" h="9130" w="19278">
                    <a:moveTo>
                      <a:pt x="9633" y="0"/>
                    </a:moveTo>
                    <a:cubicBezTo>
                      <a:pt x="4326" y="0"/>
                      <a:pt x="1" y="2050"/>
                      <a:pt x="1" y="4565"/>
                    </a:cubicBezTo>
                    <a:cubicBezTo>
                      <a:pt x="1" y="7080"/>
                      <a:pt x="4326" y="9129"/>
                      <a:pt x="9633" y="9129"/>
                    </a:cubicBezTo>
                    <a:cubicBezTo>
                      <a:pt x="14952" y="9129"/>
                      <a:pt x="19278" y="7080"/>
                      <a:pt x="19278" y="4565"/>
                    </a:cubicBezTo>
                    <a:cubicBezTo>
                      <a:pt x="19278" y="2050"/>
                      <a:pt x="14952" y="0"/>
                      <a:pt x="963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2"/>
              <p:cNvSpPr/>
              <p:nvPr/>
            </p:nvSpPr>
            <p:spPr>
              <a:xfrm>
                <a:off x="925675" y="1906250"/>
                <a:ext cx="419075" cy="183925"/>
              </a:xfrm>
              <a:custGeom>
                <a:rect b="b" l="l" r="r" t="t"/>
                <a:pathLst>
                  <a:path extrusionOk="0" h="7357" w="16763">
                    <a:moveTo>
                      <a:pt x="8375" y="0"/>
                    </a:moveTo>
                    <a:cubicBezTo>
                      <a:pt x="3760" y="0"/>
                      <a:pt x="0" y="1660"/>
                      <a:pt x="0" y="3685"/>
                    </a:cubicBezTo>
                    <a:cubicBezTo>
                      <a:pt x="0" y="5709"/>
                      <a:pt x="3760" y="7357"/>
                      <a:pt x="8375" y="7357"/>
                    </a:cubicBezTo>
                    <a:cubicBezTo>
                      <a:pt x="12990" y="7357"/>
                      <a:pt x="16762" y="5709"/>
                      <a:pt x="16762" y="3685"/>
                    </a:cubicBezTo>
                    <a:cubicBezTo>
                      <a:pt x="16762" y="1660"/>
                      <a:pt x="12990" y="0"/>
                      <a:pt x="8375"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2"/>
              <p:cNvSpPr/>
              <p:nvPr/>
            </p:nvSpPr>
            <p:spPr>
              <a:xfrm>
                <a:off x="1063675" y="1936425"/>
                <a:ext cx="143050" cy="123875"/>
              </a:xfrm>
              <a:custGeom>
                <a:rect b="b" l="l" r="r" t="t"/>
                <a:pathLst>
                  <a:path extrusionOk="0" h="4955" w="5722">
                    <a:moveTo>
                      <a:pt x="2453" y="868"/>
                    </a:moveTo>
                    <a:lnTo>
                      <a:pt x="2453" y="1836"/>
                    </a:lnTo>
                    <a:cubicBezTo>
                      <a:pt x="2302" y="1799"/>
                      <a:pt x="2176" y="1774"/>
                      <a:pt x="2075" y="1723"/>
                    </a:cubicBezTo>
                    <a:cubicBezTo>
                      <a:pt x="2000" y="1698"/>
                      <a:pt x="1937" y="1660"/>
                      <a:pt x="1887" y="1635"/>
                    </a:cubicBezTo>
                    <a:cubicBezTo>
                      <a:pt x="1761" y="1547"/>
                      <a:pt x="1698" y="1459"/>
                      <a:pt x="1698" y="1359"/>
                    </a:cubicBezTo>
                    <a:cubicBezTo>
                      <a:pt x="1698" y="1245"/>
                      <a:pt x="1761" y="1157"/>
                      <a:pt x="1899" y="1057"/>
                    </a:cubicBezTo>
                    <a:cubicBezTo>
                      <a:pt x="1950" y="1032"/>
                      <a:pt x="2012" y="994"/>
                      <a:pt x="2075" y="969"/>
                    </a:cubicBezTo>
                    <a:cubicBezTo>
                      <a:pt x="2176" y="931"/>
                      <a:pt x="2302" y="893"/>
                      <a:pt x="2453" y="868"/>
                    </a:cubicBezTo>
                    <a:close/>
                    <a:moveTo>
                      <a:pt x="3295" y="2742"/>
                    </a:moveTo>
                    <a:cubicBezTo>
                      <a:pt x="3496" y="2767"/>
                      <a:pt x="3660" y="2805"/>
                      <a:pt x="3798" y="2842"/>
                    </a:cubicBezTo>
                    <a:cubicBezTo>
                      <a:pt x="3899" y="2868"/>
                      <a:pt x="3987" y="2905"/>
                      <a:pt x="4062" y="2943"/>
                    </a:cubicBezTo>
                    <a:cubicBezTo>
                      <a:pt x="4213" y="3044"/>
                      <a:pt x="4288" y="3144"/>
                      <a:pt x="4288" y="3270"/>
                    </a:cubicBezTo>
                    <a:cubicBezTo>
                      <a:pt x="4288" y="3408"/>
                      <a:pt x="4200" y="3534"/>
                      <a:pt x="4012" y="3635"/>
                    </a:cubicBezTo>
                    <a:cubicBezTo>
                      <a:pt x="3949" y="3672"/>
                      <a:pt x="3873" y="3698"/>
                      <a:pt x="3798" y="3723"/>
                    </a:cubicBezTo>
                    <a:cubicBezTo>
                      <a:pt x="3647" y="3773"/>
                      <a:pt x="3484" y="3811"/>
                      <a:pt x="3295" y="3823"/>
                    </a:cubicBezTo>
                    <a:lnTo>
                      <a:pt x="3295" y="2742"/>
                    </a:lnTo>
                    <a:close/>
                    <a:moveTo>
                      <a:pt x="2453" y="1"/>
                    </a:moveTo>
                    <a:lnTo>
                      <a:pt x="2453" y="265"/>
                    </a:lnTo>
                    <a:cubicBezTo>
                      <a:pt x="2314" y="277"/>
                      <a:pt x="2188" y="290"/>
                      <a:pt x="2075" y="302"/>
                    </a:cubicBezTo>
                    <a:cubicBezTo>
                      <a:pt x="1572" y="353"/>
                      <a:pt x="1157" y="466"/>
                      <a:pt x="830" y="629"/>
                    </a:cubicBezTo>
                    <a:cubicBezTo>
                      <a:pt x="428" y="830"/>
                      <a:pt x="227" y="1082"/>
                      <a:pt x="227" y="1384"/>
                    </a:cubicBezTo>
                    <a:cubicBezTo>
                      <a:pt x="227" y="1686"/>
                      <a:pt x="403" y="1937"/>
                      <a:pt x="767" y="2151"/>
                    </a:cubicBezTo>
                    <a:cubicBezTo>
                      <a:pt x="1057" y="2327"/>
                      <a:pt x="1497" y="2465"/>
                      <a:pt x="2075" y="2566"/>
                    </a:cubicBezTo>
                    <a:cubicBezTo>
                      <a:pt x="2188" y="2591"/>
                      <a:pt x="2314" y="2604"/>
                      <a:pt x="2453" y="2629"/>
                    </a:cubicBezTo>
                    <a:lnTo>
                      <a:pt x="2453" y="3786"/>
                    </a:lnTo>
                    <a:cubicBezTo>
                      <a:pt x="2314" y="3748"/>
                      <a:pt x="2188" y="3710"/>
                      <a:pt x="2075" y="3660"/>
                    </a:cubicBezTo>
                    <a:cubicBezTo>
                      <a:pt x="2000" y="3622"/>
                      <a:pt x="1937" y="3597"/>
                      <a:pt x="1874" y="3547"/>
                    </a:cubicBezTo>
                    <a:cubicBezTo>
                      <a:pt x="1711" y="3446"/>
                      <a:pt x="1585" y="3320"/>
                      <a:pt x="1522" y="3169"/>
                    </a:cubicBezTo>
                    <a:lnTo>
                      <a:pt x="0" y="3245"/>
                    </a:lnTo>
                    <a:cubicBezTo>
                      <a:pt x="114" y="3609"/>
                      <a:pt x="378" y="3899"/>
                      <a:pt x="805" y="4087"/>
                    </a:cubicBezTo>
                    <a:cubicBezTo>
                      <a:pt x="1145" y="4251"/>
                      <a:pt x="1572" y="4364"/>
                      <a:pt x="2075" y="4414"/>
                    </a:cubicBezTo>
                    <a:cubicBezTo>
                      <a:pt x="2188" y="4427"/>
                      <a:pt x="2314" y="4439"/>
                      <a:pt x="2453" y="4452"/>
                    </a:cubicBezTo>
                    <a:lnTo>
                      <a:pt x="2453" y="4955"/>
                    </a:lnTo>
                    <a:lnTo>
                      <a:pt x="3295" y="4955"/>
                    </a:lnTo>
                    <a:lnTo>
                      <a:pt x="3295" y="4439"/>
                    </a:lnTo>
                    <a:cubicBezTo>
                      <a:pt x="3471" y="4427"/>
                      <a:pt x="3635" y="4414"/>
                      <a:pt x="3798" y="4389"/>
                    </a:cubicBezTo>
                    <a:cubicBezTo>
                      <a:pt x="4326" y="4314"/>
                      <a:pt x="4754" y="4188"/>
                      <a:pt x="5081" y="4012"/>
                    </a:cubicBezTo>
                    <a:cubicBezTo>
                      <a:pt x="5508" y="3786"/>
                      <a:pt x="5722" y="3509"/>
                      <a:pt x="5722" y="3169"/>
                    </a:cubicBezTo>
                    <a:cubicBezTo>
                      <a:pt x="5722" y="2868"/>
                      <a:pt x="5558" y="2629"/>
                      <a:pt x="5219" y="2427"/>
                    </a:cubicBezTo>
                    <a:cubicBezTo>
                      <a:pt x="4942" y="2277"/>
                      <a:pt x="4464" y="2151"/>
                      <a:pt x="3798" y="2038"/>
                    </a:cubicBezTo>
                    <a:cubicBezTo>
                      <a:pt x="3635" y="2012"/>
                      <a:pt x="3471" y="1987"/>
                      <a:pt x="3295" y="1962"/>
                    </a:cubicBezTo>
                    <a:lnTo>
                      <a:pt x="3295" y="881"/>
                    </a:lnTo>
                    <a:cubicBezTo>
                      <a:pt x="3509" y="931"/>
                      <a:pt x="3672" y="994"/>
                      <a:pt x="3798" y="1069"/>
                    </a:cubicBezTo>
                    <a:cubicBezTo>
                      <a:pt x="3899" y="1145"/>
                      <a:pt x="3961" y="1233"/>
                      <a:pt x="3999" y="1321"/>
                    </a:cubicBezTo>
                    <a:lnTo>
                      <a:pt x="5483" y="1233"/>
                    </a:lnTo>
                    <a:cubicBezTo>
                      <a:pt x="5382" y="956"/>
                      <a:pt x="5144" y="730"/>
                      <a:pt x="4779" y="566"/>
                    </a:cubicBezTo>
                    <a:cubicBezTo>
                      <a:pt x="4515" y="453"/>
                      <a:pt x="4188" y="365"/>
                      <a:pt x="3798" y="315"/>
                    </a:cubicBezTo>
                    <a:cubicBezTo>
                      <a:pt x="3635" y="290"/>
                      <a:pt x="3471" y="277"/>
                      <a:pt x="3295" y="265"/>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2"/>
              <p:cNvSpPr/>
              <p:nvPr/>
            </p:nvSpPr>
            <p:spPr>
              <a:xfrm>
                <a:off x="1056750" y="1870400"/>
                <a:ext cx="481950" cy="228275"/>
              </a:xfrm>
              <a:custGeom>
                <a:rect b="b" l="l" r="r" t="t"/>
                <a:pathLst>
                  <a:path extrusionOk="0" h="9131" w="19278">
                    <a:moveTo>
                      <a:pt x="9633" y="9130"/>
                    </a:moveTo>
                    <a:cubicBezTo>
                      <a:pt x="14952" y="9130"/>
                      <a:pt x="19278" y="7080"/>
                      <a:pt x="19278" y="4565"/>
                    </a:cubicBezTo>
                    <a:cubicBezTo>
                      <a:pt x="19278" y="2051"/>
                      <a:pt x="14952" y="1"/>
                      <a:pt x="9633" y="1"/>
                    </a:cubicBezTo>
                    <a:cubicBezTo>
                      <a:pt x="4327" y="1"/>
                      <a:pt x="1" y="2051"/>
                      <a:pt x="1" y="4565"/>
                    </a:cubicBezTo>
                    <a:cubicBezTo>
                      <a:pt x="1" y="7080"/>
                      <a:pt x="4327" y="9130"/>
                      <a:pt x="9633"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p:nvPr/>
            </p:nvSpPr>
            <p:spPr>
              <a:xfrm>
                <a:off x="1056750" y="1937675"/>
                <a:ext cx="481950" cy="46875"/>
              </a:xfrm>
              <a:custGeom>
                <a:rect b="b" l="l" r="r" t="t"/>
                <a:pathLst>
                  <a:path extrusionOk="0" h="1875" w="19278">
                    <a:moveTo>
                      <a:pt x="1" y="1874"/>
                    </a:moveTo>
                    <a:lnTo>
                      <a:pt x="19278" y="1874"/>
                    </a:lnTo>
                    <a:lnTo>
                      <a:pt x="19278"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2"/>
              <p:cNvSpPr/>
              <p:nvPr/>
            </p:nvSpPr>
            <p:spPr>
              <a:xfrm>
                <a:off x="1056750" y="1823575"/>
                <a:ext cx="481950" cy="227925"/>
              </a:xfrm>
              <a:custGeom>
                <a:rect b="b" l="l" r="r" t="t"/>
                <a:pathLst>
                  <a:path extrusionOk="0" h="9117" w="19278">
                    <a:moveTo>
                      <a:pt x="9633" y="9117"/>
                    </a:moveTo>
                    <a:cubicBezTo>
                      <a:pt x="14952" y="9117"/>
                      <a:pt x="19278" y="7067"/>
                      <a:pt x="19278" y="4565"/>
                    </a:cubicBezTo>
                    <a:cubicBezTo>
                      <a:pt x="19278" y="2050"/>
                      <a:pt x="14952" y="0"/>
                      <a:pt x="9633" y="0"/>
                    </a:cubicBezTo>
                    <a:cubicBezTo>
                      <a:pt x="4327" y="0"/>
                      <a:pt x="1" y="2050"/>
                      <a:pt x="1" y="4565"/>
                    </a:cubicBezTo>
                    <a:cubicBezTo>
                      <a:pt x="1" y="7067"/>
                      <a:pt x="4327" y="9117"/>
                      <a:pt x="9633" y="9117"/>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1088200" y="1845575"/>
                <a:ext cx="419075" cy="183925"/>
              </a:xfrm>
              <a:custGeom>
                <a:rect b="b" l="l" r="r" t="t"/>
                <a:pathLst>
                  <a:path extrusionOk="0" h="7357" w="16763">
                    <a:moveTo>
                      <a:pt x="8375" y="7357"/>
                    </a:moveTo>
                    <a:cubicBezTo>
                      <a:pt x="12990" y="7357"/>
                      <a:pt x="16762" y="5709"/>
                      <a:pt x="16762" y="3685"/>
                    </a:cubicBezTo>
                    <a:cubicBezTo>
                      <a:pt x="16762" y="1660"/>
                      <a:pt x="12990" y="0"/>
                      <a:pt x="8375" y="0"/>
                    </a:cubicBezTo>
                    <a:cubicBezTo>
                      <a:pt x="3760" y="0"/>
                      <a:pt x="0" y="1660"/>
                      <a:pt x="0" y="3685"/>
                    </a:cubicBezTo>
                    <a:cubicBezTo>
                      <a:pt x="0" y="5709"/>
                      <a:pt x="3760" y="7357"/>
                      <a:pt x="8375" y="7357"/>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2"/>
              <p:cNvSpPr/>
              <p:nvPr/>
            </p:nvSpPr>
            <p:spPr>
              <a:xfrm>
                <a:off x="1226200" y="1875450"/>
                <a:ext cx="143075" cy="124200"/>
              </a:xfrm>
              <a:custGeom>
                <a:rect b="b" l="l" r="r" t="t"/>
                <a:pathLst>
                  <a:path extrusionOk="0" h="4968" w="5723">
                    <a:moveTo>
                      <a:pt x="2453" y="880"/>
                    </a:moveTo>
                    <a:lnTo>
                      <a:pt x="2453" y="1849"/>
                    </a:lnTo>
                    <a:cubicBezTo>
                      <a:pt x="2302" y="1811"/>
                      <a:pt x="2176" y="1773"/>
                      <a:pt x="2075" y="1735"/>
                    </a:cubicBezTo>
                    <a:cubicBezTo>
                      <a:pt x="2000" y="1710"/>
                      <a:pt x="1937" y="1672"/>
                      <a:pt x="1887" y="1635"/>
                    </a:cubicBezTo>
                    <a:cubicBezTo>
                      <a:pt x="1761" y="1559"/>
                      <a:pt x="1698" y="1459"/>
                      <a:pt x="1698" y="1371"/>
                    </a:cubicBezTo>
                    <a:cubicBezTo>
                      <a:pt x="1698" y="1258"/>
                      <a:pt x="1761" y="1157"/>
                      <a:pt x="1899" y="1069"/>
                    </a:cubicBezTo>
                    <a:cubicBezTo>
                      <a:pt x="1950" y="1044"/>
                      <a:pt x="2013" y="1006"/>
                      <a:pt x="2075" y="981"/>
                    </a:cubicBezTo>
                    <a:cubicBezTo>
                      <a:pt x="2176" y="943"/>
                      <a:pt x="2302" y="905"/>
                      <a:pt x="2453" y="880"/>
                    </a:cubicBezTo>
                    <a:close/>
                    <a:moveTo>
                      <a:pt x="3295" y="2754"/>
                    </a:moveTo>
                    <a:cubicBezTo>
                      <a:pt x="3496" y="2779"/>
                      <a:pt x="3660" y="2817"/>
                      <a:pt x="3798" y="2854"/>
                    </a:cubicBezTo>
                    <a:cubicBezTo>
                      <a:pt x="3899" y="2880"/>
                      <a:pt x="3987" y="2917"/>
                      <a:pt x="4062" y="2955"/>
                    </a:cubicBezTo>
                    <a:cubicBezTo>
                      <a:pt x="4213" y="3056"/>
                      <a:pt x="4289" y="3156"/>
                      <a:pt x="4289" y="3282"/>
                    </a:cubicBezTo>
                    <a:cubicBezTo>
                      <a:pt x="4289" y="3420"/>
                      <a:pt x="4201" y="3534"/>
                      <a:pt x="4012" y="3647"/>
                    </a:cubicBezTo>
                    <a:cubicBezTo>
                      <a:pt x="3949" y="3684"/>
                      <a:pt x="3874" y="3710"/>
                      <a:pt x="3798" y="3735"/>
                    </a:cubicBezTo>
                    <a:cubicBezTo>
                      <a:pt x="3647" y="3785"/>
                      <a:pt x="3484" y="3823"/>
                      <a:pt x="3295" y="3835"/>
                    </a:cubicBezTo>
                    <a:lnTo>
                      <a:pt x="3295" y="2754"/>
                    </a:lnTo>
                    <a:close/>
                    <a:moveTo>
                      <a:pt x="2453" y="0"/>
                    </a:moveTo>
                    <a:lnTo>
                      <a:pt x="2453" y="277"/>
                    </a:lnTo>
                    <a:cubicBezTo>
                      <a:pt x="2314" y="289"/>
                      <a:pt x="2189" y="302"/>
                      <a:pt x="2075" y="314"/>
                    </a:cubicBezTo>
                    <a:cubicBezTo>
                      <a:pt x="1572" y="365"/>
                      <a:pt x="1157" y="465"/>
                      <a:pt x="831" y="641"/>
                    </a:cubicBezTo>
                    <a:cubicBezTo>
                      <a:pt x="428" y="843"/>
                      <a:pt x="227" y="1094"/>
                      <a:pt x="227" y="1396"/>
                    </a:cubicBezTo>
                    <a:cubicBezTo>
                      <a:pt x="227" y="1698"/>
                      <a:pt x="403" y="1949"/>
                      <a:pt x="768" y="2163"/>
                    </a:cubicBezTo>
                    <a:cubicBezTo>
                      <a:pt x="1057" y="2339"/>
                      <a:pt x="1497" y="2477"/>
                      <a:pt x="2075" y="2578"/>
                    </a:cubicBezTo>
                    <a:cubicBezTo>
                      <a:pt x="2189" y="2603"/>
                      <a:pt x="2314" y="2616"/>
                      <a:pt x="2453" y="2628"/>
                    </a:cubicBezTo>
                    <a:lnTo>
                      <a:pt x="2453" y="3798"/>
                    </a:lnTo>
                    <a:cubicBezTo>
                      <a:pt x="2314" y="3760"/>
                      <a:pt x="2189" y="3722"/>
                      <a:pt x="2075" y="3672"/>
                    </a:cubicBezTo>
                    <a:cubicBezTo>
                      <a:pt x="2000" y="3634"/>
                      <a:pt x="1937" y="3596"/>
                      <a:pt x="1874" y="3559"/>
                    </a:cubicBezTo>
                    <a:cubicBezTo>
                      <a:pt x="1711" y="3458"/>
                      <a:pt x="1585" y="3332"/>
                      <a:pt x="1522" y="3181"/>
                    </a:cubicBezTo>
                    <a:lnTo>
                      <a:pt x="1" y="3257"/>
                    </a:lnTo>
                    <a:cubicBezTo>
                      <a:pt x="114" y="3622"/>
                      <a:pt x="378" y="3898"/>
                      <a:pt x="805" y="4099"/>
                    </a:cubicBezTo>
                    <a:cubicBezTo>
                      <a:pt x="1145" y="4263"/>
                      <a:pt x="1572" y="4376"/>
                      <a:pt x="2075" y="4426"/>
                    </a:cubicBezTo>
                    <a:cubicBezTo>
                      <a:pt x="2189" y="4439"/>
                      <a:pt x="2314" y="4451"/>
                      <a:pt x="2453" y="4464"/>
                    </a:cubicBezTo>
                    <a:lnTo>
                      <a:pt x="2453" y="4967"/>
                    </a:lnTo>
                    <a:lnTo>
                      <a:pt x="3295" y="4967"/>
                    </a:lnTo>
                    <a:lnTo>
                      <a:pt x="3295" y="4451"/>
                    </a:lnTo>
                    <a:cubicBezTo>
                      <a:pt x="3471" y="4439"/>
                      <a:pt x="3635" y="4414"/>
                      <a:pt x="3798" y="4401"/>
                    </a:cubicBezTo>
                    <a:cubicBezTo>
                      <a:pt x="4326" y="4326"/>
                      <a:pt x="4754" y="4200"/>
                      <a:pt x="5081" y="4024"/>
                    </a:cubicBezTo>
                    <a:cubicBezTo>
                      <a:pt x="5508" y="3798"/>
                      <a:pt x="5722" y="3508"/>
                      <a:pt x="5722" y="3181"/>
                    </a:cubicBezTo>
                    <a:cubicBezTo>
                      <a:pt x="5722" y="2880"/>
                      <a:pt x="5559" y="2641"/>
                      <a:pt x="5219" y="2440"/>
                    </a:cubicBezTo>
                    <a:cubicBezTo>
                      <a:pt x="4943" y="2289"/>
                      <a:pt x="4465" y="2163"/>
                      <a:pt x="3798" y="2050"/>
                    </a:cubicBezTo>
                    <a:cubicBezTo>
                      <a:pt x="3635" y="2025"/>
                      <a:pt x="3471" y="1999"/>
                      <a:pt x="3295" y="1974"/>
                    </a:cubicBezTo>
                    <a:lnTo>
                      <a:pt x="3295" y="893"/>
                    </a:lnTo>
                    <a:cubicBezTo>
                      <a:pt x="3509" y="931"/>
                      <a:pt x="3672" y="1006"/>
                      <a:pt x="3798" y="1081"/>
                    </a:cubicBezTo>
                    <a:cubicBezTo>
                      <a:pt x="3899" y="1157"/>
                      <a:pt x="3962" y="1245"/>
                      <a:pt x="3999" y="1333"/>
                    </a:cubicBezTo>
                    <a:lnTo>
                      <a:pt x="5483" y="1245"/>
                    </a:lnTo>
                    <a:cubicBezTo>
                      <a:pt x="5383" y="968"/>
                      <a:pt x="5144" y="742"/>
                      <a:pt x="4779" y="578"/>
                    </a:cubicBezTo>
                    <a:cubicBezTo>
                      <a:pt x="4515" y="465"/>
                      <a:pt x="4188" y="377"/>
                      <a:pt x="3798" y="327"/>
                    </a:cubicBezTo>
                    <a:cubicBezTo>
                      <a:pt x="3635" y="302"/>
                      <a:pt x="3471" y="289"/>
                      <a:pt x="3295" y="277"/>
                    </a:cubicBezTo>
                    <a:lnTo>
                      <a:pt x="329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2"/>
              <p:cNvSpPr/>
              <p:nvPr/>
            </p:nvSpPr>
            <p:spPr>
              <a:xfrm>
                <a:off x="861850" y="1772000"/>
                <a:ext cx="481950" cy="228275"/>
              </a:xfrm>
              <a:custGeom>
                <a:rect b="b" l="l" r="r" t="t"/>
                <a:pathLst>
                  <a:path extrusionOk="0" h="9131" w="19278">
                    <a:moveTo>
                      <a:pt x="9645" y="9130"/>
                    </a:moveTo>
                    <a:cubicBezTo>
                      <a:pt x="14952" y="9130"/>
                      <a:pt x="19278" y="7081"/>
                      <a:pt x="19278" y="4566"/>
                    </a:cubicBezTo>
                    <a:cubicBezTo>
                      <a:pt x="19278" y="2051"/>
                      <a:pt x="14952" y="1"/>
                      <a:pt x="9645" y="1"/>
                    </a:cubicBezTo>
                    <a:cubicBezTo>
                      <a:pt x="4326" y="1"/>
                      <a:pt x="0" y="2051"/>
                      <a:pt x="0" y="4566"/>
                    </a:cubicBezTo>
                    <a:cubicBezTo>
                      <a:pt x="0" y="7081"/>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2"/>
              <p:cNvSpPr/>
              <p:nvPr/>
            </p:nvSpPr>
            <p:spPr>
              <a:xfrm>
                <a:off x="861850" y="1839275"/>
                <a:ext cx="481950" cy="46875"/>
              </a:xfrm>
              <a:custGeom>
                <a:rect b="b" l="l" r="r" t="t"/>
                <a:pathLst>
                  <a:path extrusionOk="0" h="1875" w="19278">
                    <a:moveTo>
                      <a:pt x="0" y="1875"/>
                    </a:moveTo>
                    <a:lnTo>
                      <a:pt x="19278" y="1875"/>
                    </a:lnTo>
                    <a:lnTo>
                      <a:pt x="19278"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2"/>
              <p:cNvSpPr/>
              <p:nvPr/>
            </p:nvSpPr>
            <p:spPr>
              <a:xfrm>
                <a:off x="861850" y="1725175"/>
                <a:ext cx="481950" cy="228250"/>
              </a:xfrm>
              <a:custGeom>
                <a:rect b="b" l="l" r="r" t="t"/>
                <a:pathLst>
                  <a:path extrusionOk="0" h="9130" w="19278">
                    <a:moveTo>
                      <a:pt x="9645" y="9130"/>
                    </a:moveTo>
                    <a:cubicBezTo>
                      <a:pt x="14952" y="9130"/>
                      <a:pt x="19278" y="7080"/>
                      <a:pt x="19278" y="4565"/>
                    </a:cubicBezTo>
                    <a:cubicBezTo>
                      <a:pt x="19278" y="2050"/>
                      <a:pt x="14952" y="0"/>
                      <a:pt x="9645" y="0"/>
                    </a:cubicBezTo>
                    <a:cubicBezTo>
                      <a:pt x="4326" y="0"/>
                      <a:pt x="0" y="2050"/>
                      <a:pt x="0" y="4565"/>
                    </a:cubicBezTo>
                    <a:cubicBezTo>
                      <a:pt x="0" y="7080"/>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2"/>
              <p:cNvSpPr/>
              <p:nvPr/>
            </p:nvSpPr>
            <p:spPr>
              <a:xfrm>
                <a:off x="893275" y="1747500"/>
                <a:ext cx="419100" cy="183600"/>
              </a:xfrm>
              <a:custGeom>
                <a:rect b="b" l="l" r="r" t="t"/>
                <a:pathLst>
                  <a:path extrusionOk="0" h="7344" w="16764">
                    <a:moveTo>
                      <a:pt x="8388" y="7344"/>
                    </a:moveTo>
                    <a:cubicBezTo>
                      <a:pt x="13003" y="7344"/>
                      <a:pt x="16763" y="5696"/>
                      <a:pt x="16763" y="3672"/>
                    </a:cubicBezTo>
                    <a:cubicBezTo>
                      <a:pt x="16763" y="1647"/>
                      <a:pt x="13003" y="0"/>
                      <a:pt x="8388" y="0"/>
                    </a:cubicBezTo>
                    <a:cubicBezTo>
                      <a:pt x="3761" y="0"/>
                      <a:pt x="1" y="1647"/>
                      <a:pt x="1" y="3672"/>
                    </a:cubicBezTo>
                    <a:cubicBezTo>
                      <a:pt x="1" y="5696"/>
                      <a:pt x="3761" y="7344"/>
                      <a:pt x="8388" y="7344"/>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2"/>
              <p:cNvSpPr/>
              <p:nvPr/>
            </p:nvSpPr>
            <p:spPr>
              <a:xfrm>
                <a:off x="1031300" y="1777350"/>
                <a:ext cx="143050" cy="123900"/>
              </a:xfrm>
              <a:custGeom>
                <a:rect b="b" l="l" r="r" t="t"/>
                <a:pathLst>
                  <a:path extrusionOk="0" h="4956" w="5722">
                    <a:moveTo>
                      <a:pt x="2452" y="881"/>
                    </a:moveTo>
                    <a:lnTo>
                      <a:pt x="2452" y="1837"/>
                    </a:lnTo>
                    <a:cubicBezTo>
                      <a:pt x="2301" y="1811"/>
                      <a:pt x="2176" y="1774"/>
                      <a:pt x="2075" y="1736"/>
                    </a:cubicBezTo>
                    <a:cubicBezTo>
                      <a:pt x="2000" y="1698"/>
                      <a:pt x="1937" y="1673"/>
                      <a:pt x="1886" y="1635"/>
                    </a:cubicBezTo>
                    <a:cubicBezTo>
                      <a:pt x="1761" y="1547"/>
                      <a:pt x="1698" y="1459"/>
                      <a:pt x="1698" y="1359"/>
                    </a:cubicBezTo>
                    <a:cubicBezTo>
                      <a:pt x="1698" y="1258"/>
                      <a:pt x="1761" y="1158"/>
                      <a:pt x="1899" y="1070"/>
                    </a:cubicBezTo>
                    <a:cubicBezTo>
                      <a:pt x="1949" y="1032"/>
                      <a:pt x="2012" y="1007"/>
                      <a:pt x="2075" y="982"/>
                    </a:cubicBezTo>
                    <a:cubicBezTo>
                      <a:pt x="2176" y="931"/>
                      <a:pt x="2301" y="906"/>
                      <a:pt x="2452" y="881"/>
                    </a:cubicBezTo>
                    <a:close/>
                    <a:moveTo>
                      <a:pt x="3295" y="2742"/>
                    </a:moveTo>
                    <a:cubicBezTo>
                      <a:pt x="3496" y="2767"/>
                      <a:pt x="3659" y="2805"/>
                      <a:pt x="3798" y="2843"/>
                    </a:cubicBezTo>
                    <a:cubicBezTo>
                      <a:pt x="3898" y="2880"/>
                      <a:pt x="3986" y="2918"/>
                      <a:pt x="4062" y="2956"/>
                    </a:cubicBezTo>
                    <a:cubicBezTo>
                      <a:pt x="4213" y="3044"/>
                      <a:pt x="4288" y="3144"/>
                      <a:pt x="4288" y="3270"/>
                    </a:cubicBezTo>
                    <a:cubicBezTo>
                      <a:pt x="4288" y="3408"/>
                      <a:pt x="4200" y="3534"/>
                      <a:pt x="4012" y="3635"/>
                    </a:cubicBezTo>
                    <a:cubicBezTo>
                      <a:pt x="3949" y="3673"/>
                      <a:pt x="3873" y="3698"/>
                      <a:pt x="3798" y="3735"/>
                    </a:cubicBezTo>
                    <a:cubicBezTo>
                      <a:pt x="3659" y="3773"/>
                      <a:pt x="3483" y="3811"/>
                      <a:pt x="3295" y="3823"/>
                    </a:cubicBezTo>
                    <a:lnTo>
                      <a:pt x="3295" y="2742"/>
                    </a:lnTo>
                    <a:close/>
                    <a:moveTo>
                      <a:pt x="2452" y="1"/>
                    </a:moveTo>
                    <a:lnTo>
                      <a:pt x="2452" y="277"/>
                    </a:lnTo>
                    <a:cubicBezTo>
                      <a:pt x="2327" y="277"/>
                      <a:pt x="2201" y="290"/>
                      <a:pt x="2075" y="302"/>
                    </a:cubicBezTo>
                    <a:cubicBezTo>
                      <a:pt x="1572" y="353"/>
                      <a:pt x="1157" y="466"/>
                      <a:pt x="830" y="629"/>
                    </a:cubicBezTo>
                    <a:cubicBezTo>
                      <a:pt x="428" y="831"/>
                      <a:pt x="227" y="1095"/>
                      <a:pt x="227" y="1396"/>
                    </a:cubicBezTo>
                    <a:cubicBezTo>
                      <a:pt x="227" y="1698"/>
                      <a:pt x="415" y="1950"/>
                      <a:pt x="767" y="2151"/>
                    </a:cubicBezTo>
                    <a:cubicBezTo>
                      <a:pt x="1057" y="2327"/>
                      <a:pt x="1497" y="2465"/>
                      <a:pt x="2075" y="2566"/>
                    </a:cubicBezTo>
                    <a:cubicBezTo>
                      <a:pt x="2188" y="2591"/>
                      <a:pt x="2314" y="2604"/>
                      <a:pt x="2452" y="2629"/>
                    </a:cubicBezTo>
                    <a:lnTo>
                      <a:pt x="2452" y="3786"/>
                    </a:lnTo>
                    <a:cubicBezTo>
                      <a:pt x="2314" y="3761"/>
                      <a:pt x="2188" y="3710"/>
                      <a:pt x="2075" y="3660"/>
                    </a:cubicBezTo>
                    <a:cubicBezTo>
                      <a:pt x="2012" y="3635"/>
                      <a:pt x="1937" y="3597"/>
                      <a:pt x="1874" y="3559"/>
                    </a:cubicBezTo>
                    <a:cubicBezTo>
                      <a:pt x="1710" y="3446"/>
                      <a:pt x="1585" y="3320"/>
                      <a:pt x="1522" y="3170"/>
                    </a:cubicBezTo>
                    <a:lnTo>
                      <a:pt x="0" y="3245"/>
                    </a:lnTo>
                    <a:cubicBezTo>
                      <a:pt x="113" y="3610"/>
                      <a:pt x="377" y="3899"/>
                      <a:pt x="805" y="4100"/>
                    </a:cubicBezTo>
                    <a:cubicBezTo>
                      <a:pt x="1145" y="4251"/>
                      <a:pt x="1572" y="4364"/>
                      <a:pt x="2075" y="4427"/>
                    </a:cubicBezTo>
                    <a:cubicBezTo>
                      <a:pt x="2201" y="4440"/>
                      <a:pt x="2327" y="4452"/>
                      <a:pt x="2452" y="4452"/>
                    </a:cubicBezTo>
                    <a:lnTo>
                      <a:pt x="2452" y="4955"/>
                    </a:lnTo>
                    <a:lnTo>
                      <a:pt x="3295" y="4955"/>
                    </a:lnTo>
                    <a:lnTo>
                      <a:pt x="3295" y="4440"/>
                    </a:lnTo>
                    <a:cubicBezTo>
                      <a:pt x="3471" y="4427"/>
                      <a:pt x="3634" y="4414"/>
                      <a:pt x="3798" y="4389"/>
                    </a:cubicBezTo>
                    <a:cubicBezTo>
                      <a:pt x="4326" y="4314"/>
                      <a:pt x="4754" y="4201"/>
                      <a:pt x="5080" y="4012"/>
                    </a:cubicBezTo>
                    <a:cubicBezTo>
                      <a:pt x="5508" y="3786"/>
                      <a:pt x="5722" y="3509"/>
                      <a:pt x="5722" y="3170"/>
                    </a:cubicBezTo>
                    <a:cubicBezTo>
                      <a:pt x="5722" y="2868"/>
                      <a:pt x="5558" y="2629"/>
                      <a:pt x="5219" y="2440"/>
                    </a:cubicBezTo>
                    <a:cubicBezTo>
                      <a:pt x="4942" y="2277"/>
                      <a:pt x="4464" y="2151"/>
                      <a:pt x="3798" y="2038"/>
                    </a:cubicBezTo>
                    <a:cubicBezTo>
                      <a:pt x="3647" y="2013"/>
                      <a:pt x="3471" y="1988"/>
                      <a:pt x="3295" y="1975"/>
                    </a:cubicBezTo>
                    <a:lnTo>
                      <a:pt x="3295" y="881"/>
                    </a:lnTo>
                    <a:cubicBezTo>
                      <a:pt x="3509" y="931"/>
                      <a:pt x="3672" y="994"/>
                      <a:pt x="3798" y="1082"/>
                    </a:cubicBezTo>
                    <a:cubicBezTo>
                      <a:pt x="3898" y="1145"/>
                      <a:pt x="3961" y="1233"/>
                      <a:pt x="3999" y="1334"/>
                    </a:cubicBezTo>
                    <a:lnTo>
                      <a:pt x="5483" y="1233"/>
                    </a:lnTo>
                    <a:cubicBezTo>
                      <a:pt x="5382" y="956"/>
                      <a:pt x="5156" y="743"/>
                      <a:pt x="4779" y="579"/>
                    </a:cubicBezTo>
                    <a:cubicBezTo>
                      <a:pt x="4515" y="453"/>
                      <a:pt x="4188" y="365"/>
                      <a:pt x="3798" y="315"/>
                    </a:cubicBezTo>
                    <a:cubicBezTo>
                      <a:pt x="3647" y="302"/>
                      <a:pt x="3471" y="277"/>
                      <a:pt x="3295" y="277"/>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2"/>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2"/>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2"/>
              <p:cNvSpPr/>
              <p:nvPr/>
            </p:nvSpPr>
            <p:spPr>
              <a:xfrm>
                <a:off x="1469850" y="1798725"/>
                <a:ext cx="143050" cy="262225"/>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70" name="Google Shape;2070;p32"/>
          <p:cNvSpPr/>
          <p:nvPr/>
        </p:nvSpPr>
        <p:spPr>
          <a:xfrm>
            <a:off x="7908597" y="19197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1" name="Google Shape;2071;p32"/>
          <p:cNvGrpSpPr/>
          <p:nvPr/>
        </p:nvGrpSpPr>
        <p:grpSpPr>
          <a:xfrm rot="-2700000">
            <a:off x="1362057" y="1553622"/>
            <a:ext cx="303286" cy="303337"/>
            <a:chOff x="3312800" y="1179225"/>
            <a:chExt cx="473725" cy="473700"/>
          </a:xfrm>
        </p:grpSpPr>
        <p:sp>
          <p:nvSpPr>
            <p:cNvPr id="2072" name="Google Shape;2072;p32"/>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2"/>
            <p:cNvSpPr/>
            <p:nvPr/>
          </p:nvSpPr>
          <p:spPr>
            <a:xfrm>
              <a:off x="3394319" y="1278762"/>
              <a:ext cx="312099" cy="273488"/>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2"/>
            <p:cNvSpPr/>
            <p:nvPr/>
          </p:nvSpPr>
          <p:spPr>
            <a:xfrm>
              <a:off x="3439806" y="1335618"/>
              <a:ext cx="220794" cy="159443"/>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075" name="Shape 2075"/>
        <p:cNvGrpSpPr/>
        <p:nvPr/>
      </p:nvGrpSpPr>
      <p:grpSpPr>
        <a:xfrm>
          <a:off x="0" y="0"/>
          <a:ext cx="0" cy="0"/>
          <a:chOff x="0" y="0"/>
          <a:chExt cx="0" cy="0"/>
        </a:xfrm>
      </p:grpSpPr>
      <p:grpSp>
        <p:nvGrpSpPr>
          <p:cNvPr id="2076" name="Google Shape;2076;p33"/>
          <p:cNvGrpSpPr/>
          <p:nvPr/>
        </p:nvGrpSpPr>
        <p:grpSpPr>
          <a:xfrm>
            <a:off x="-138170" y="-299471"/>
            <a:ext cx="9864554" cy="5548495"/>
            <a:chOff x="238125" y="822050"/>
            <a:chExt cx="7136850" cy="4051475"/>
          </a:xfrm>
        </p:grpSpPr>
        <p:sp>
          <p:nvSpPr>
            <p:cNvPr id="2077" name="Google Shape;2077;p33"/>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3"/>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3"/>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3"/>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3"/>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3"/>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3"/>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3"/>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3"/>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3"/>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3"/>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3"/>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3"/>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3"/>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3"/>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33"/>
          <p:cNvGrpSpPr/>
          <p:nvPr/>
        </p:nvGrpSpPr>
        <p:grpSpPr>
          <a:xfrm>
            <a:off x="769610" y="2978867"/>
            <a:ext cx="2105829" cy="1277413"/>
            <a:chOff x="3074375" y="4048988"/>
            <a:chExt cx="1238650" cy="751375"/>
          </a:xfrm>
        </p:grpSpPr>
        <p:sp>
          <p:nvSpPr>
            <p:cNvPr id="2115" name="Google Shape;2115;p33"/>
            <p:cNvSpPr/>
            <p:nvPr/>
          </p:nvSpPr>
          <p:spPr>
            <a:xfrm>
              <a:off x="3074375" y="4048988"/>
              <a:ext cx="1238650" cy="751375"/>
            </a:xfrm>
            <a:custGeom>
              <a:rect b="b" l="l" r="r" t="t"/>
              <a:pathLst>
                <a:path extrusionOk="0" h="30055" w="49546">
                  <a:moveTo>
                    <a:pt x="36920" y="1"/>
                  </a:moveTo>
                  <a:lnTo>
                    <a:pt x="20309" y="7960"/>
                  </a:lnTo>
                  <a:cubicBezTo>
                    <a:pt x="20171" y="7709"/>
                    <a:pt x="19907" y="7533"/>
                    <a:pt x="19592" y="7533"/>
                  </a:cubicBezTo>
                  <a:lnTo>
                    <a:pt x="15430" y="7533"/>
                  </a:lnTo>
                  <a:cubicBezTo>
                    <a:pt x="14990" y="7533"/>
                    <a:pt x="14625" y="7898"/>
                    <a:pt x="14625" y="8350"/>
                  </a:cubicBezTo>
                  <a:lnTo>
                    <a:pt x="14625" y="8426"/>
                  </a:lnTo>
                  <a:lnTo>
                    <a:pt x="2994" y="8426"/>
                  </a:lnTo>
                  <a:cubicBezTo>
                    <a:pt x="1346" y="8426"/>
                    <a:pt x="1" y="9771"/>
                    <a:pt x="1" y="11419"/>
                  </a:cubicBezTo>
                  <a:lnTo>
                    <a:pt x="1" y="26785"/>
                  </a:lnTo>
                  <a:cubicBezTo>
                    <a:pt x="1" y="28432"/>
                    <a:pt x="1346" y="29778"/>
                    <a:pt x="2994" y="29778"/>
                  </a:cubicBezTo>
                  <a:lnTo>
                    <a:pt x="32041" y="29778"/>
                  </a:lnTo>
                  <a:cubicBezTo>
                    <a:pt x="32808" y="29778"/>
                    <a:pt x="33525" y="29476"/>
                    <a:pt x="34053" y="28985"/>
                  </a:cubicBezTo>
                  <a:lnTo>
                    <a:pt x="42328" y="30054"/>
                  </a:lnTo>
                  <a:lnTo>
                    <a:pt x="43296" y="22547"/>
                  </a:lnTo>
                  <a:lnTo>
                    <a:pt x="49546" y="21164"/>
                  </a:lnTo>
                  <a:lnTo>
                    <a:pt x="46113" y="5672"/>
                  </a:lnTo>
                  <a:lnTo>
                    <a:pt x="40265" y="6967"/>
                  </a:lnTo>
                  <a:lnTo>
                    <a:pt x="36920" y="1"/>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6" name="Google Shape;2116;p33"/>
            <p:cNvGrpSpPr/>
            <p:nvPr/>
          </p:nvGrpSpPr>
          <p:grpSpPr>
            <a:xfrm>
              <a:off x="3074525" y="4049000"/>
              <a:ext cx="1238350" cy="751350"/>
              <a:chOff x="3580825" y="3924500"/>
              <a:chExt cx="1238350" cy="751350"/>
            </a:xfrm>
          </p:grpSpPr>
          <p:sp>
            <p:nvSpPr>
              <p:cNvPr id="2117" name="Google Shape;2117;p33"/>
              <p:cNvSpPr/>
              <p:nvPr/>
            </p:nvSpPr>
            <p:spPr>
              <a:xfrm>
                <a:off x="3741475" y="3924500"/>
                <a:ext cx="933700" cy="723375"/>
              </a:xfrm>
              <a:custGeom>
                <a:rect b="b" l="l" r="r" t="t"/>
                <a:pathLst>
                  <a:path extrusionOk="0" h="28935" w="37348">
                    <a:moveTo>
                      <a:pt x="1" y="14625"/>
                    </a:moveTo>
                    <a:lnTo>
                      <a:pt x="30482" y="0"/>
                    </a:lnTo>
                    <a:lnTo>
                      <a:pt x="37348" y="14310"/>
                    </a:lnTo>
                    <a:lnTo>
                      <a:pt x="6854" y="28935"/>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3"/>
              <p:cNvSpPr/>
              <p:nvPr/>
            </p:nvSpPr>
            <p:spPr>
              <a:xfrm>
                <a:off x="3806250" y="3988950"/>
                <a:ext cx="803850" cy="594500"/>
              </a:xfrm>
              <a:custGeom>
                <a:rect b="b" l="l" r="r" t="t"/>
                <a:pathLst>
                  <a:path extrusionOk="0" h="23780" w="32154">
                    <a:moveTo>
                      <a:pt x="0" y="12927"/>
                    </a:moveTo>
                    <a:lnTo>
                      <a:pt x="26948" y="0"/>
                    </a:lnTo>
                    <a:lnTo>
                      <a:pt x="32154" y="10852"/>
                    </a:lnTo>
                    <a:lnTo>
                      <a:pt x="5206" y="23779"/>
                    </a:lnTo>
                    <a:close/>
                  </a:path>
                </a:pathLst>
              </a:custGeom>
              <a:solidFill>
                <a:srgbClr val="90C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3"/>
              <p:cNvSpPr/>
              <p:nvPr/>
            </p:nvSpPr>
            <p:spPr>
              <a:xfrm>
                <a:off x="3806250" y="4271550"/>
                <a:ext cx="106900" cy="124850"/>
              </a:xfrm>
              <a:custGeom>
                <a:rect b="b" l="l" r="r" t="t"/>
                <a:pathLst>
                  <a:path extrusionOk="0" h="4994" w="4276">
                    <a:moveTo>
                      <a:pt x="3383" y="1"/>
                    </a:moveTo>
                    <a:cubicBezTo>
                      <a:pt x="4276" y="1862"/>
                      <a:pt x="3483" y="4100"/>
                      <a:pt x="1622" y="4993"/>
                    </a:cubicBezTo>
                    <a:lnTo>
                      <a:pt x="0" y="1623"/>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3"/>
              <p:cNvSpPr/>
              <p:nvPr/>
            </p:nvSpPr>
            <p:spPr>
              <a:xfrm>
                <a:off x="4395675" y="3988950"/>
                <a:ext cx="124850" cy="106575"/>
              </a:xfrm>
              <a:custGeom>
                <a:rect b="b" l="l" r="r" t="t"/>
                <a:pathLst>
                  <a:path extrusionOk="0" h="4263" w="4994">
                    <a:moveTo>
                      <a:pt x="1" y="1610"/>
                    </a:moveTo>
                    <a:cubicBezTo>
                      <a:pt x="894" y="3483"/>
                      <a:pt x="3132" y="4263"/>
                      <a:pt x="4993" y="3370"/>
                    </a:cubicBezTo>
                    <a:lnTo>
                      <a:pt x="3371" y="0"/>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3"/>
              <p:cNvSpPr/>
              <p:nvPr/>
            </p:nvSpPr>
            <p:spPr>
              <a:xfrm>
                <a:off x="3899300" y="4483450"/>
                <a:ext cx="124825" cy="106900"/>
              </a:xfrm>
              <a:custGeom>
                <a:rect b="b" l="l" r="r" t="t"/>
                <a:pathLst>
                  <a:path extrusionOk="0" h="4276" w="4993">
                    <a:moveTo>
                      <a:pt x="4992" y="2654"/>
                    </a:moveTo>
                    <a:cubicBezTo>
                      <a:pt x="4100" y="792"/>
                      <a:pt x="1874" y="0"/>
                      <a:pt x="0" y="893"/>
                    </a:cubicBezTo>
                    <a:lnTo>
                      <a:pt x="1622" y="4276"/>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3"/>
              <p:cNvSpPr/>
              <p:nvPr/>
            </p:nvSpPr>
            <p:spPr>
              <a:xfrm>
                <a:off x="4506650" y="4182600"/>
                <a:ext cx="106925" cy="125125"/>
              </a:xfrm>
              <a:custGeom>
                <a:rect b="b" l="l" r="r" t="t"/>
                <a:pathLst>
                  <a:path extrusionOk="0" h="5005" w="4277">
                    <a:moveTo>
                      <a:pt x="894" y="5005"/>
                    </a:moveTo>
                    <a:cubicBezTo>
                      <a:pt x="1" y="3131"/>
                      <a:pt x="793" y="893"/>
                      <a:pt x="2654" y="0"/>
                    </a:cubicBezTo>
                    <a:lnTo>
                      <a:pt x="4276" y="3383"/>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4082575" y="4160275"/>
                <a:ext cx="251525" cy="251525"/>
              </a:xfrm>
              <a:custGeom>
                <a:rect b="b" l="l" r="r" t="t"/>
                <a:pathLst>
                  <a:path extrusionOk="0" h="10061" w="10061">
                    <a:moveTo>
                      <a:pt x="3119" y="1057"/>
                    </a:moveTo>
                    <a:cubicBezTo>
                      <a:pt x="5319" y="0"/>
                      <a:pt x="7948" y="931"/>
                      <a:pt x="9004" y="3119"/>
                    </a:cubicBezTo>
                    <a:cubicBezTo>
                      <a:pt x="10060" y="5320"/>
                      <a:pt x="9130" y="7948"/>
                      <a:pt x="6929" y="9004"/>
                    </a:cubicBezTo>
                    <a:cubicBezTo>
                      <a:pt x="4741" y="10060"/>
                      <a:pt x="2100" y="9130"/>
                      <a:pt x="1057" y="6942"/>
                    </a:cubicBezTo>
                    <a:cubicBezTo>
                      <a:pt x="0" y="4741"/>
                      <a:pt x="931" y="2113"/>
                      <a:pt x="3119" y="1057"/>
                    </a:cubicBez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3"/>
              <p:cNvSpPr/>
              <p:nvPr/>
            </p:nvSpPr>
            <p:spPr>
              <a:xfrm>
                <a:off x="3800575" y="4173800"/>
                <a:ext cx="889375" cy="502050"/>
              </a:xfrm>
              <a:custGeom>
                <a:rect b="b" l="l" r="r" t="t"/>
                <a:pathLst>
                  <a:path extrusionOk="0" h="20082" w="35575">
                    <a:moveTo>
                      <a:pt x="2038" y="0"/>
                    </a:moveTo>
                    <a:lnTo>
                      <a:pt x="35575" y="4351"/>
                    </a:lnTo>
                    <a:lnTo>
                      <a:pt x="33525" y="20082"/>
                    </a:lnTo>
                    <a:lnTo>
                      <a:pt x="1" y="15744"/>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3"/>
              <p:cNvSpPr/>
              <p:nvPr/>
            </p:nvSpPr>
            <p:spPr>
              <a:xfrm>
                <a:off x="3855275" y="4227850"/>
                <a:ext cx="779675" cy="394250"/>
              </a:xfrm>
              <a:custGeom>
                <a:rect b="b" l="l" r="r" t="t"/>
                <a:pathLst>
                  <a:path extrusionOk="0" h="15770" w="31187">
                    <a:moveTo>
                      <a:pt x="1547" y="1"/>
                    </a:moveTo>
                    <a:lnTo>
                      <a:pt x="31186" y="3836"/>
                    </a:lnTo>
                    <a:lnTo>
                      <a:pt x="29640" y="15770"/>
                    </a:lnTo>
                    <a:lnTo>
                      <a:pt x="1" y="11934"/>
                    </a:lnTo>
                    <a:close/>
                  </a:path>
                </a:pathLst>
              </a:custGeom>
              <a:solidFill>
                <a:srgbClr val="90C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3"/>
              <p:cNvSpPr/>
              <p:nvPr/>
            </p:nvSpPr>
            <p:spPr>
              <a:xfrm>
                <a:off x="3882000" y="4227850"/>
                <a:ext cx="104725" cy="99375"/>
              </a:xfrm>
              <a:custGeom>
                <a:rect b="b" l="l" r="r" t="t"/>
                <a:pathLst>
                  <a:path extrusionOk="0" h="3975" w="4189">
                    <a:moveTo>
                      <a:pt x="4188" y="479"/>
                    </a:moveTo>
                    <a:cubicBezTo>
                      <a:pt x="3924" y="2529"/>
                      <a:pt x="2050" y="3975"/>
                      <a:pt x="1" y="3711"/>
                    </a:cubicBezTo>
                    <a:lnTo>
                      <a:pt x="478" y="1"/>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a:off x="4535575" y="4311800"/>
                <a:ext cx="99375" cy="104700"/>
              </a:xfrm>
              <a:custGeom>
                <a:rect b="b" l="l" r="r" t="t"/>
                <a:pathLst>
                  <a:path extrusionOk="0" h="4188" w="3975">
                    <a:moveTo>
                      <a:pt x="265" y="0"/>
                    </a:moveTo>
                    <a:cubicBezTo>
                      <a:pt x="1" y="2050"/>
                      <a:pt x="1447" y="3924"/>
                      <a:pt x="3496" y="4188"/>
                    </a:cubicBezTo>
                    <a:lnTo>
                      <a:pt x="3974" y="478"/>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a:off x="3854350" y="4441000"/>
                <a:ext cx="99350" cy="105025"/>
              </a:xfrm>
              <a:custGeom>
                <a:rect b="b" l="l" r="r" t="t"/>
                <a:pathLst>
                  <a:path extrusionOk="0" h="4201" w="3974">
                    <a:moveTo>
                      <a:pt x="3710" y="4201"/>
                    </a:moveTo>
                    <a:cubicBezTo>
                      <a:pt x="3974" y="2138"/>
                      <a:pt x="2528" y="265"/>
                      <a:pt x="478" y="1"/>
                    </a:cubicBezTo>
                    <a:lnTo>
                      <a:pt x="0" y="3710"/>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a:off x="4502575" y="4530275"/>
                <a:ext cx="104700" cy="99375"/>
              </a:xfrm>
              <a:custGeom>
                <a:rect b="b" l="l" r="r" t="t"/>
                <a:pathLst>
                  <a:path extrusionOk="0" h="3975" w="4188">
                    <a:moveTo>
                      <a:pt x="0" y="3497"/>
                    </a:moveTo>
                    <a:cubicBezTo>
                      <a:pt x="264" y="1447"/>
                      <a:pt x="2138" y="1"/>
                      <a:pt x="4188" y="265"/>
                    </a:cubicBezTo>
                    <a:lnTo>
                      <a:pt x="3710" y="3975"/>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a:off x="4128150" y="4307700"/>
                <a:ext cx="234225" cy="234250"/>
              </a:xfrm>
              <a:custGeom>
                <a:rect b="b" l="l" r="r" t="t"/>
                <a:pathLst>
                  <a:path extrusionOk="0" h="9370" w="9369">
                    <a:moveTo>
                      <a:pt x="5244" y="315"/>
                    </a:moveTo>
                    <a:cubicBezTo>
                      <a:pt x="7659" y="630"/>
                      <a:pt x="9369" y="2843"/>
                      <a:pt x="9055" y="5257"/>
                    </a:cubicBezTo>
                    <a:cubicBezTo>
                      <a:pt x="8740" y="7672"/>
                      <a:pt x="6527" y="9369"/>
                      <a:pt x="4113" y="9067"/>
                    </a:cubicBezTo>
                    <a:cubicBezTo>
                      <a:pt x="1698" y="8753"/>
                      <a:pt x="1" y="6540"/>
                      <a:pt x="302" y="4125"/>
                    </a:cubicBezTo>
                    <a:cubicBezTo>
                      <a:pt x="617" y="1711"/>
                      <a:pt x="2830" y="1"/>
                      <a:pt x="5244" y="315"/>
                    </a:cubicBez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a:off x="3908100" y="4066275"/>
                <a:ext cx="911075" cy="570300"/>
              </a:xfrm>
              <a:custGeom>
                <a:rect b="b" l="l" r="r" t="t"/>
                <a:pathLst>
                  <a:path extrusionOk="0" h="22812" w="36443">
                    <a:moveTo>
                      <a:pt x="0" y="7319"/>
                    </a:moveTo>
                    <a:lnTo>
                      <a:pt x="33009" y="1"/>
                    </a:lnTo>
                    <a:lnTo>
                      <a:pt x="36442" y="15493"/>
                    </a:lnTo>
                    <a:lnTo>
                      <a:pt x="3433" y="22811"/>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a:off x="3966575" y="4123800"/>
                <a:ext cx="794425" cy="455225"/>
              </a:xfrm>
              <a:custGeom>
                <a:rect b="b" l="l" r="r" t="t"/>
                <a:pathLst>
                  <a:path extrusionOk="0" h="18209" w="31777">
                    <a:moveTo>
                      <a:pt x="0" y="6464"/>
                    </a:moveTo>
                    <a:lnTo>
                      <a:pt x="29174" y="1"/>
                    </a:lnTo>
                    <a:lnTo>
                      <a:pt x="31777" y="11746"/>
                    </a:lnTo>
                    <a:lnTo>
                      <a:pt x="2603" y="18209"/>
                    </a:lnTo>
                    <a:close/>
                  </a:path>
                </a:pathLst>
              </a:custGeom>
              <a:solidFill>
                <a:srgbClr val="90C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a:off x="3966575" y="4265275"/>
                <a:ext cx="102500" cy="111625"/>
              </a:xfrm>
              <a:custGeom>
                <a:rect b="b" l="l" r="r" t="t"/>
                <a:pathLst>
                  <a:path extrusionOk="0" h="4465" w="4100">
                    <a:moveTo>
                      <a:pt x="3647" y="0"/>
                    </a:moveTo>
                    <a:cubicBezTo>
                      <a:pt x="4100" y="2012"/>
                      <a:pt x="2817" y="4012"/>
                      <a:pt x="805" y="4464"/>
                    </a:cubicBezTo>
                    <a:lnTo>
                      <a:pt x="0" y="805"/>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a:off x="4604425" y="4123800"/>
                <a:ext cx="111625" cy="102525"/>
              </a:xfrm>
              <a:custGeom>
                <a:rect b="b" l="l" r="r" t="t"/>
                <a:pathLst>
                  <a:path extrusionOk="0" h="4101" w="4465">
                    <a:moveTo>
                      <a:pt x="1" y="806"/>
                    </a:moveTo>
                    <a:cubicBezTo>
                      <a:pt x="453" y="2830"/>
                      <a:pt x="2453" y="4100"/>
                      <a:pt x="4465" y="3660"/>
                    </a:cubicBezTo>
                    <a:lnTo>
                      <a:pt x="3660" y="1"/>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a:off x="4012775" y="4484075"/>
                <a:ext cx="111950" cy="102500"/>
              </a:xfrm>
              <a:custGeom>
                <a:rect b="b" l="l" r="r" t="t"/>
                <a:pathLst>
                  <a:path extrusionOk="0" h="4100" w="4478">
                    <a:moveTo>
                      <a:pt x="4477" y="3295"/>
                    </a:moveTo>
                    <a:cubicBezTo>
                      <a:pt x="4025" y="1270"/>
                      <a:pt x="2025" y="0"/>
                      <a:pt x="1" y="453"/>
                    </a:cubicBezTo>
                    <a:lnTo>
                      <a:pt x="818" y="4100"/>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a:off x="4660075" y="4333800"/>
                <a:ext cx="102500" cy="111625"/>
              </a:xfrm>
              <a:custGeom>
                <a:rect b="b" l="l" r="r" t="t"/>
                <a:pathLst>
                  <a:path extrusionOk="0" h="4465" w="4100">
                    <a:moveTo>
                      <a:pt x="440" y="4465"/>
                    </a:moveTo>
                    <a:cubicBezTo>
                      <a:pt x="0" y="2440"/>
                      <a:pt x="1270" y="441"/>
                      <a:pt x="3295" y="1"/>
                    </a:cubicBezTo>
                    <a:lnTo>
                      <a:pt x="4100" y="3647"/>
                    </a:ln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a:off x="4242900" y="4230700"/>
                <a:ext cx="241450" cy="241450"/>
              </a:xfrm>
              <a:custGeom>
                <a:rect b="b" l="l" r="r" t="t"/>
                <a:pathLst>
                  <a:path extrusionOk="0" h="9658" w="9658">
                    <a:moveTo>
                      <a:pt x="3874" y="528"/>
                    </a:moveTo>
                    <a:cubicBezTo>
                      <a:pt x="6250" y="0"/>
                      <a:pt x="8614" y="1497"/>
                      <a:pt x="9130" y="3873"/>
                    </a:cubicBezTo>
                    <a:cubicBezTo>
                      <a:pt x="9658" y="6250"/>
                      <a:pt x="8162" y="8614"/>
                      <a:pt x="5785" y="9129"/>
                    </a:cubicBezTo>
                    <a:cubicBezTo>
                      <a:pt x="3408" y="9658"/>
                      <a:pt x="1057" y="8161"/>
                      <a:pt x="529" y="5785"/>
                    </a:cubicBezTo>
                    <a:cubicBezTo>
                      <a:pt x="0" y="3408"/>
                      <a:pt x="1497" y="1056"/>
                      <a:pt x="3874" y="528"/>
                    </a:cubicBezTo>
                    <a:close/>
                  </a:path>
                </a:pathLst>
              </a:custGeom>
              <a:solidFill>
                <a:srgbClr val="76AA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a:off x="3580825" y="4135125"/>
                <a:ext cx="875550" cy="533825"/>
              </a:xfrm>
              <a:custGeom>
                <a:rect b="b" l="l" r="r" t="t"/>
                <a:pathLst>
                  <a:path extrusionOk="0" h="21353" w="35022">
                    <a:moveTo>
                      <a:pt x="2994" y="0"/>
                    </a:moveTo>
                    <a:lnTo>
                      <a:pt x="32029" y="0"/>
                    </a:lnTo>
                    <a:cubicBezTo>
                      <a:pt x="33676" y="0"/>
                      <a:pt x="35022" y="1346"/>
                      <a:pt x="35022" y="2993"/>
                    </a:cubicBezTo>
                    <a:lnTo>
                      <a:pt x="35022" y="18360"/>
                    </a:lnTo>
                    <a:cubicBezTo>
                      <a:pt x="35022" y="20007"/>
                      <a:pt x="33676" y="21352"/>
                      <a:pt x="32029" y="21352"/>
                    </a:cubicBezTo>
                    <a:lnTo>
                      <a:pt x="2994" y="21352"/>
                    </a:lnTo>
                    <a:cubicBezTo>
                      <a:pt x="1346" y="21352"/>
                      <a:pt x="1" y="20007"/>
                      <a:pt x="1" y="18360"/>
                    </a:cubicBezTo>
                    <a:lnTo>
                      <a:pt x="1" y="2993"/>
                    </a:lnTo>
                    <a:cubicBezTo>
                      <a:pt x="1" y="1346"/>
                      <a:pt x="1346" y="0"/>
                      <a:pt x="2994" y="0"/>
                    </a:cubicBezTo>
                    <a:close/>
                  </a:path>
                </a:pathLst>
              </a:custGeom>
              <a:solidFill>
                <a:srgbClr val="873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a:off x="3628925" y="4180700"/>
                <a:ext cx="779350" cy="442675"/>
              </a:xfrm>
              <a:custGeom>
                <a:rect b="b" l="l" r="r" t="t"/>
                <a:pathLst>
                  <a:path extrusionOk="0" fill="none" h="17707" w="31174">
                    <a:moveTo>
                      <a:pt x="1925" y="1"/>
                    </a:moveTo>
                    <a:lnTo>
                      <a:pt x="29250" y="1"/>
                    </a:lnTo>
                    <a:cubicBezTo>
                      <a:pt x="30306" y="1"/>
                      <a:pt x="31174" y="868"/>
                      <a:pt x="31174" y="1925"/>
                    </a:cubicBezTo>
                    <a:lnTo>
                      <a:pt x="31174" y="15782"/>
                    </a:lnTo>
                    <a:cubicBezTo>
                      <a:pt x="31174" y="16838"/>
                      <a:pt x="30306" y="17706"/>
                      <a:pt x="29250" y="17706"/>
                    </a:cubicBezTo>
                    <a:lnTo>
                      <a:pt x="1925" y="17706"/>
                    </a:lnTo>
                    <a:cubicBezTo>
                      <a:pt x="856" y="17706"/>
                      <a:pt x="1" y="16838"/>
                      <a:pt x="1" y="15782"/>
                    </a:cubicBezTo>
                    <a:lnTo>
                      <a:pt x="1" y="1925"/>
                    </a:lnTo>
                    <a:cubicBezTo>
                      <a:pt x="1" y="868"/>
                      <a:pt x="856" y="1"/>
                      <a:pt x="1925" y="1"/>
                    </a:cubicBezTo>
                    <a:close/>
                  </a:path>
                </a:pathLst>
              </a:custGeom>
              <a:noFill/>
              <a:ln cap="rnd" cmpd="sng" w="16350">
                <a:solidFill>
                  <a:srgbClr val="C99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a:off x="3946125" y="4112800"/>
                <a:ext cx="144650" cy="177025"/>
              </a:xfrm>
              <a:custGeom>
                <a:rect b="b" l="l" r="r" t="t"/>
                <a:pathLst>
                  <a:path extrusionOk="0" h="7081" w="5786">
                    <a:moveTo>
                      <a:pt x="818" y="1"/>
                    </a:moveTo>
                    <a:lnTo>
                      <a:pt x="4981" y="1"/>
                    </a:lnTo>
                    <a:cubicBezTo>
                      <a:pt x="5421" y="1"/>
                      <a:pt x="5785" y="365"/>
                      <a:pt x="5785" y="818"/>
                    </a:cubicBezTo>
                    <a:lnTo>
                      <a:pt x="5785" y="6275"/>
                    </a:lnTo>
                    <a:cubicBezTo>
                      <a:pt x="5785" y="6716"/>
                      <a:pt x="5421" y="7080"/>
                      <a:pt x="4981" y="7080"/>
                    </a:cubicBezTo>
                    <a:lnTo>
                      <a:pt x="818" y="7080"/>
                    </a:lnTo>
                    <a:cubicBezTo>
                      <a:pt x="366" y="7080"/>
                      <a:pt x="1" y="6716"/>
                      <a:pt x="1" y="6275"/>
                    </a:cubicBezTo>
                    <a:lnTo>
                      <a:pt x="1" y="818"/>
                    </a:lnTo>
                    <a:cubicBezTo>
                      <a:pt x="1" y="365"/>
                      <a:pt x="366" y="1"/>
                      <a:pt x="818" y="1"/>
                    </a:cubicBezTo>
                    <a:close/>
                  </a:path>
                </a:pathLst>
              </a:custGeom>
              <a:solidFill>
                <a:srgbClr val="C99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a:off x="3981350" y="4199575"/>
                <a:ext cx="74200" cy="74200"/>
              </a:xfrm>
              <a:custGeom>
                <a:rect b="b" l="l" r="r" t="t"/>
                <a:pathLst>
                  <a:path extrusionOk="0" h="2968" w="2968">
                    <a:moveTo>
                      <a:pt x="1484" y="2968"/>
                    </a:moveTo>
                    <a:cubicBezTo>
                      <a:pt x="2301" y="2968"/>
                      <a:pt x="2968" y="2301"/>
                      <a:pt x="2968" y="1484"/>
                    </a:cubicBezTo>
                    <a:cubicBezTo>
                      <a:pt x="2968" y="667"/>
                      <a:pt x="2301" y="0"/>
                      <a:pt x="1484" y="0"/>
                    </a:cubicBezTo>
                    <a:cubicBezTo>
                      <a:pt x="667" y="0"/>
                      <a:pt x="0" y="667"/>
                      <a:pt x="0" y="1484"/>
                    </a:cubicBezTo>
                    <a:cubicBezTo>
                      <a:pt x="0" y="2301"/>
                      <a:pt x="667" y="2968"/>
                      <a:pt x="1484" y="2968"/>
                    </a:cubicBezTo>
                    <a:close/>
                  </a:path>
                </a:pathLst>
              </a:custGeom>
              <a:solidFill>
                <a:srgbClr val="873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42" name="Google Shape;2142;p33"/>
          <p:cNvGrpSpPr/>
          <p:nvPr/>
        </p:nvGrpSpPr>
        <p:grpSpPr>
          <a:xfrm>
            <a:off x="1879935" y="3931972"/>
            <a:ext cx="995521" cy="521580"/>
            <a:chOff x="-1511962" y="1993319"/>
            <a:chExt cx="920500" cy="482275"/>
          </a:xfrm>
        </p:grpSpPr>
        <p:sp>
          <p:nvSpPr>
            <p:cNvPr id="2143" name="Google Shape;2143;p33"/>
            <p:cNvSpPr/>
            <p:nvPr/>
          </p:nvSpPr>
          <p:spPr>
            <a:xfrm>
              <a:off x="-1511962" y="1993319"/>
              <a:ext cx="920500" cy="482275"/>
            </a:xfrm>
            <a:custGeom>
              <a:rect b="b" l="l" r="r" t="t"/>
              <a:pathLst>
                <a:path extrusionOk="0" h="19291" w="36820">
                  <a:moveTo>
                    <a:pt x="27175" y="1"/>
                  </a:moveTo>
                  <a:cubicBezTo>
                    <a:pt x="23654" y="1"/>
                    <a:pt x="20560" y="1912"/>
                    <a:pt x="18888" y="4741"/>
                  </a:cubicBezTo>
                  <a:cubicBezTo>
                    <a:pt x="17706" y="2855"/>
                    <a:pt x="14009" y="1472"/>
                    <a:pt x="9633" y="1472"/>
                  </a:cubicBezTo>
                  <a:cubicBezTo>
                    <a:pt x="4326" y="1472"/>
                    <a:pt x="0" y="3509"/>
                    <a:pt x="0" y="6024"/>
                  </a:cubicBezTo>
                  <a:lnTo>
                    <a:pt x="0" y="7898"/>
                  </a:lnTo>
                  <a:cubicBezTo>
                    <a:pt x="0" y="8941"/>
                    <a:pt x="742" y="9910"/>
                    <a:pt x="1987" y="10677"/>
                  </a:cubicBezTo>
                  <a:cubicBezTo>
                    <a:pt x="1535" y="11205"/>
                    <a:pt x="1283" y="11783"/>
                    <a:pt x="1283" y="12387"/>
                  </a:cubicBezTo>
                  <a:cubicBezTo>
                    <a:pt x="1283" y="12701"/>
                    <a:pt x="1358" y="13016"/>
                    <a:pt x="1497" y="13317"/>
                  </a:cubicBezTo>
                  <a:cubicBezTo>
                    <a:pt x="1358" y="13632"/>
                    <a:pt x="1283" y="13933"/>
                    <a:pt x="1283" y="14260"/>
                  </a:cubicBezTo>
                  <a:cubicBezTo>
                    <a:pt x="1283" y="16775"/>
                    <a:pt x="5621" y="18825"/>
                    <a:pt x="10928" y="18825"/>
                  </a:cubicBezTo>
                  <a:cubicBezTo>
                    <a:pt x="14713" y="18825"/>
                    <a:pt x="17995" y="17781"/>
                    <a:pt x="19567" y="16285"/>
                  </a:cubicBezTo>
                  <a:cubicBezTo>
                    <a:pt x="19755" y="16260"/>
                    <a:pt x="19944" y="16235"/>
                    <a:pt x="20133" y="16209"/>
                  </a:cubicBezTo>
                  <a:cubicBezTo>
                    <a:pt x="21893" y="18108"/>
                    <a:pt x="24396" y="19290"/>
                    <a:pt x="27175" y="19290"/>
                  </a:cubicBezTo>
                  <a:cubicBezTo>
                    <a:pt x="32494" y="19290"/>
                    <a:pt x="36819" y="14952"/>
                    <a:pt x="36819" y="9645"/>
                  </a:cubicBezTo>
                  <a:cubicBezTo>
                    <a:pt x="36819" y="4339"/>
                    <a:pt x="32494" y="1"/>
                    <a:pt x="27175" y="1"/>
                  </a:cubicBezTo>
                  <a:close/>
                </a:path>
              </a:pathLst>
            </a:cu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4" name="Google Shape;2144;p33"/>
            <p:cNvGrpSpPr/>
            <p:nvPr/>
          </p:nvGrpSpPr>
          <p:grpSpPr>
            <a:xfrm>
              <a:off x="-1511962" y="1993319"/>
              <a:ext cx="920500" cy="482275"/>
              <a:chOff x="861850" y="1688700"/>
              <a:chExt cx="920500" cy="482275"/>
            </a:xfrm>
          </p:grpSpPr>
          <p:sp>
            <p:nvSpPr>
              <p:cNvPr id="2145" name="Google Shape;2145;p33"/>
              <p:cNvSpPr/>
              <p:nvPr/>
            </p:nvSpPr>
            <p:spPr>
              <a:xfrm>
                <a:off x="894225" y="1998350"/>
                <a:ext cx="481950" cy="46875"/>
              </a:xfrm>
              <a:custGeom>
                <a:rect b="b" l="l" r="r" t="t"/>
                <a:pathLst>
                  <a:path extrusionOk="0" h="1875" w="19278">
                    <a:moveTo>
                      <a:pt x="1" y="1"/>
                    </a:moveTo>
                    <a:lnTo>
                      <a:pt x="1" y="1874"/>
                    </a:lnTo>
                    <a:lnTo>
                      <a:pt x="19278" y="1874"/>
                    </a:lnTo>
                    <a:lnTo>
                      <a:pt x="19278"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a:off x="894225" y="1931075"/>
                <a:ext cx="481950" cy="228275"/>
              </a:xfrm>
              <a:custGeom>
                <a:rect b="b" l="l" r="r" t="t"/>
                <a:pathLst>
                  <a:path extrusionOk="0" h="9131" w="19278">
                    <a:moveTo>
                      <a:pt x="9633" y="1"/>
                    </a:moveTo>
                    <a:cubicBezTo>
                      <a:pt x="4326" y="1"/>
                      <a:pt x="1" y="2050"/>
                      <a:pt x="1" y="4565"/>
                    </a:cubicBezTo>
                    <a:cubicBezTo>
                      <a:pt x="1" y="7080"/>
                      <a:pt x="4326" y="9130"/>
                      <a:pt x="9633" y="9130"/>
                    </a:cubicBezTo>
                    <a:cubicBezTo>
                      <a:pt x="14952" y="9130"/>
                      <a:pt x="19278" y="7080"/>
                      <a:pt x="19278" y="4565"/>
                    </a:cubicBezTo>
                    <a:cubicBezTo>
                      <a:pt x="19278" y="2050"/>
                      <a:pt x="14952" y="1"/>
                      <a:pt x="9633" y="1"/>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a:off x="894225" y="1884250"/>
                <a:ext cx="481950" cy="228250"/>
              </a:xfrm>
              <a:custGeom>
                <a:rect b="b" l="l" r="r" t="t"/>
                <a:pathLst>
                  <a:path extrusionOk="0" h="9130" w="19278">
                    <a:moveTo>
                      <a:pt x="9633" y="0"/>
                    </a:moveTo>
                    <a:cubicBezTo>
                      <a:pt x="4326" y="0"/>
                      <a:pt x="1" y="2050"/>
                      <a:pt x="1" y="4565"/>
                    </a:cubicBezTo>
                    <a:cubicBezTo>
                      <a:pt x="1" y="7080"/>
                      <a:pt x="4326" y="9129"/>
                      <a:pt x="9633" y="9129"/>
                    </a:cubicBezTo>
                    <a:cubicBezTo>
                      <a:pt x="14952" y="9129"/>
                      <a:pt x="19278" y="7080"/>
                      <a:pt x="19278" y="4565"/>
                    </a:cubicBezTo>
                    <a:cubicBezTo>
                      <a:pt x="19278" y="2050"/>
                      <a:pt x="14952" y="0"/>
                      <a:pt x="963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a:off x="925675" y="1906250"/>
                <a:ext cx="419075" cy="183925"/>
              </a:xfrm>
              <a:custGeom>
                <a:rect b="b" l="l" r="r" t="t"/>
                <a:pathLst>
                  <a:path extrusionOk="0" h="7357" w="16763">
                    <a:moveTo>
                      <a:pt x="8375" y="0"/>
                    </a:moveTo>
                    <a:cubicBezTo>
                      <a:pt x="3760" y="0"/>
                      <a:pt x="0" y="1660"/>
                      <a:pt x="0" y="3685"/>
                    </a:cubicBezTo>
                    <a:cubicBezTo>
                      <a:pt x="0" y="5709"/>
                      <a:pt x="3760" y="7357"/>
                      <a:pt x="8375" y="7357"/>
                    </a:cubicBezTo>
                    <a:cubicBezTo>
                      <a:pt x="12990" y="7357"/>
                      <a:pt x="16762" y="5709"/>
                      <a:pt x="16762" y="3685"/>
                    </a:cubicBezTo>
                    <a:cubicBezTo>
                      <a:pt x="16762" y="1660"/>
                      <a:pt x="12990" y="0"/>
                      <a:pt x="8375"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a:off x="1063675" y="1936425"/>
                <a:ext cx="143050" cy="123875"/>
              </a:xfrm>
              <a:custGeom>
                <a:rect b="b" l="l" r="r" t="t"/>
                <a:pathLst>
                  <a:path extrusionOk="0" h="4955" w="5722">
                    <a:moveTo>
                      <a:pt x="2453" y="868"/>
                    </a:moveTo>
                    <a:lnTo>
                      <a:pt x="2453" y="1836"/>
                    </a:lnTo>
                    <a:cubicBezTo>
                      <a:pt x="2302" y="1799"/>
                      <a:pt x="2176" y="1774"/>
                      <a:pt x="2075" y="1723"/>
                    </a:cubicBezTo>
                    <a:cubicBezTo>
                      <a:pt x="2000" y="1698"/>
                      <a:pt x="1937" y="1660"/>
                      <a:pt x="1887" y="1635"/>
                    </a:cubicBezTo>
                    <a:cubicBezTo>
                      <a:pt x="1761" y="1547"/>
                      <a:pt x="1698" y="1459"/>
                      <a:pt x="1698" y="1359"/>
                    </a:cubicBezTo>
                    <a:cubicBezTo>
                      <a:pt x="1698" y="1245"/>
                      <a:pt x="1761" y="1157"/>
                      <a:pt x="1899" y="1057"/>
                    </a:cubicBezTo>
                    <a:cubicBezTo>
                      <a:pt x="1950" y="1032"/>
                      <a:pt x="2012" y="994"/>
                      <a:pt x="2075" y="969"/>
                    </a:cubicBezTo>
                    <a:cubicBezTo>
                      <a:pt x="2176" y="931"/>
                      <a:pt x="2302" y="893"/>
                      <a:pt x="2453" y="868"/>
                    </a:cubicBezTo>
                    <a:close/>
                    <a:moveTo>
                      <a:pt x="3295" y="2742"/>
                    </a:moveTo>
                    <a:cubicBezTo>
                      <a:pt x="3496" y="2767"/>
                      <a:pt x="3660" y="2805"/>
                      <a:pt x="3798" y="2842"/>
                    </a:cubicBezTo>
                    <a:cubicBezTo>
                      <a:pt x="3899" y="2868"/>
                      <a:pt x="3987" y="2905"/>
                      <a:pt x="4062" y="2943"/>
                    </a:cubicBezTo>
                    <a:cubicBezTo>
                      <a:pt x="4213" y="3044"/>
                      <a:pt x="4288" y="3144"/>
                      <a:pt x="4288" y="3270"/>
                    </a:cubicBezTo>
                    <a:cubicBezTo>
                      <a:pt x="4288" y="3408"/>
                      <a:pt x="4200" y="3534"/>
                      <a:pt x="4012" y="3635"/>
                    </a:cubicBezTo>
                    <a:cubicBezTo>
                      <a:pt x="3949" y="3672"/>
                      <a:pt x="3873" y="3698"/>
                      <a:pt x="3798" y="3723"/>
                    </a:cubicBezTo>
                    <a:cubicBezTo>
                      <a:pt x="3647" y="3773"/>
                      <a:pt x="3484" y="3811"/>
                      <a:pt x="3295" y="3823"/>
                    </a:cubicBezTo>
                    <a:lnTo>
                      <a:pt x="3295" y="2742"/>
                    </a:lnTo>
                    <a:close/>
                    <a:moveTo>
                      <a:pt x="2453" y="1"/>
                    </a:moveTo>
                    <a:lnTo>
                      <a:pt x="2453" y="265"/>
                    </a:lnTo>
                    <a:cubicBezTo>
                      <a:pt x="2314" y="277"/>
                      <a:pt x="2188" y="290"/>
                      <a:pt x="2075" y="302"/>
                    </a:cubicBezTo>
                    <a:cubicBezTo>
                      <a:pt x="1572" y="353"/>
                      <a:pt x="1157" y="466"/>
                      <a:pt x="830" y="629"/>
                    </a:cubicBezTo>
                    <a:cubicBezTo>
                      <a:pt x="428" y="830"/>
                      <a:pt x="227" y="1082"/>
                      <a:pt x="227" y="1384"/>
                    </a:cubicBezTo>
                    <a:cubicBezTo>
                      <a:pt x="227" y="1686"/>
                      <a:pt x="403" y="1937"/>
                      <a:pt x="767" y="2151"/>
                    </a:cubicBezTo>
                    <a:cubicBezTo>
                      <a:pt x="1057" y="2327"/>
                      <a:pt x="1497" y="2465"/>
                      <a:pt x="2075" y="2566"/>
                    </a:cubicBezTo>
                    <a:cubicBezTo>
                      <a:pt x="2188" y="2591"/>
                      <a:pt x="2314" y="2604"/>
                      <a:pt x="2453" y="2629"/>
                    </a:cubicBezTo>
                    <a:lnTo>
                      <a:pt x="2453" y="3786"/>
                    </a:lnTo>
                    <a:cubicBezTo>
                      <a:pt x="2314" y="3748"/>
                      <a:pt x="2188" y="3710"/>
                      <a:pt x="2075" y="3660"/>
                    </a:cubicBezTo>
                    <a:cubicBezTo>
                      <a:pt x="2000" y="3622"/>
                      <a:pt x="1937" y="3597"/>
                      <a:pt x="1874" y="3547"/>
                    </a:cubicBezTo>
                    <a:cubicBezTo>
                      <a:pt x="1711" y="3446"/>
                      <a:pt x="1585" y="3320"/>
                      <a:pt x="1522" y="3169"/>
                    </a:cubicBezTo>
                    <a:lnTo>
                      <a:pt x="0" y="3245"/>
                    </a:lnTo>
                    <a:cubicBezTo>
                      <a:pt x="114" y="3609"/>
                      <a:pt x="378" y="3899"/>
                      <a:pt x="805" y="4087"/>
                    </a:cubicBezTo>
                    <a:cubicBezTo>
                      <a:pt x="1145" y="4251"/>
                      <a:pt x="1572" y="4364"/>
                      <a:pt x="2075" y="4414"/>
                    </a:cubicBezTo>
                    <a:cubicBezTo>
                      <a:pt x="2188" y="4427"/>
                      <a:pt x="2314" y="4439"/>
                      <a:pt x="2453" y="4452"/>
                    </a:cubicBezTo>
                    <a:lnTo>
                      <a:pt x="2453" y="4955"/>
                    </a:lnTo>
                    <a:lnTo>
                      <a:pt x="3295" y="4955"/>
                    </a:lnTo>
                    <a:lnTo>
                      <a:pt x="3295" y="4439"/>
                    </a:lnTo>
                    <a:cubicBezTo>
                      <a:pt x="3471" y="4427"/>
                      <a:pt x="3635" y="4414"/>
                      <a:pt x="3798" y="4389"/>
                    </a:cubicBezTo>
                    <a:cubicBezTo>
                      <a:pt x="4326" y="4314"/>
                      <a:pt x="4754" y="4188"/>
                      <a:pt x="5081" y="4012"/>
                    </a:cubicBezTo>
                    <a:cubicBezTo>
                      <a:pt x="5508" y="3786"/>
                      <a:pt x="5722" y="3509"/>
                      <a:pt x="5722" y="3169"/>
                    </a:cubicBezTo>
                    <a:cubicBezTo>
                      <a:pt x="5722" y="2868"/>
                      <a:pt x="5558" y="2629"/>
                      <a:pt x="5219" y="2427"/>
                    </a:cubicBezTo>
                    <a:cubicBezTo>
                      <a:pt x="4942" y="2277"/>
                      <a:pt x="4464" y="2151"/>
                      <a:pt x="3798" y="2038"/>
                    </a:cubicBezTo>
                    <a:cubicBezTo>
                      <a:pt x="3635" y="2012"/>
                      <a:pt x="3471" y="1987"/>
                      <a:pt x="3295" y="1962"/>
                    </a:cubicBezTo>
                    <a:lnTo>
                      <a:pt x="3295" y="881"/>
                    </a:lnTo>
                    <a:cubicBezTo>
                      <a:pt x="3509" y="931"/>
                      <a:pt x="3672" y="994"/>
                      <a:pt x="3798" y="1069"/>
                    </a:cubicBezTo>
                    <a:cubicBezTo>
                      <a:pt x="3899" y="1145"/>
                      <a:pt x="3961" y="1233"/>
                      <a:pt x="3999" y="1321"/>
                    </a:cubicBezTo>
                    <a:lnTo>
                      <a:pt x="5483" y="1233"/>
                    </a:lnTo>
                    <a:cubicBezTo>
                      <a:pt x="5382" y="956"/>
                      <a:pt x="5144" y="730"/>
                      <a:pt x="4779" y="566"/>
                    </a:cubicBezTo>
                    <a:cubicBezTo>
                      <a:pt x="4515" y="453"/>
                      <a:pt x="4188" y="365"/>
                      <a:pt x="3798" y="315"/>
                    </a:cubicBezTo>
                    <a:cubicBezTo>
                      <a:pt x="3635" y="290"/>
                      <a:pt x="3471" y="277"/>
                      <a:pt x="3295" y="265"/>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a:off x="1056750" y="1870400"/>
                <a:ext cx="481950" cy="228275"/>
              </a:xfrm>
              <a:custGeom>
                <a:rect b="b" l="l" r="r" t="t"/>
                <a:pathLst>
                  <a:path extrusionOk="0" h="9131" w="19278">
                    <a:moveTo>
                      <a:pt x="9633" y="9130"/>
                    </a:moveTo>
                    <a:cubicBezTo>
                      <a:pt x="14952" y="9130"/>
                      <a:pt x="19278" y="7080"/>
                      <a:pt x="19278" y="4565"/>
                    </a:cubicBezTo>
                    <a:cubicBezTo>
                      <a:pt x="19278" y="2051"/>
                      <a:pt x="14952" y="1"/>
                      <a:pt x="9633" y="1"/>
                    </a:cubicBezTo>
                    <a:cubicBezTo>
                      <a:pt x="4327" y="1"/>
                      <a:pt x="1" y="2051"/>
                      <a:pt x="1" y="4565"/>
                    </a:cubicBezTo>
                    <a:cubicBezTo>
                      <a:pt x="1" y="7080"/>
                      <a:pt x="4327" y="9130"/>
                      <a:pt x="9633"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a:off x="1056750" y="1937675"/>
                <a:ext cx="481950" cy="46875"/>
              </a:xfrm>
              <a:custGeom>
                <a:rect b="b" l="l" r="r" t="t"/>
                <a:pathLst>
                  <a:path extrusionOk="0" h="1875" w="19278">
                    <a:moveTo>
                      <a:pt x="1" y="1874"/>
                    </a:moveTo>
                    <a:lnTo>
                      <a:pt x="19278" y="1874"/>
                    </a:lnTo>
                    <a:lnTo>
                      <a:pt x="19278"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1056750" y="1823575"/>
                <a:ext cx="481950" cy="227925"/>
              </a:xfrm>
              <a:custGeom>
                <a:rect b="b" l="l" r="r" t="t"/>
                <a:pathLst>
                  <a:path extrusionOk="0" h="9117" w="19278">
                    <a:moveTo>
                      <a:pt x="9633" y="9117"/>
                    </a:moveTo>
                    <a:cubicBezTo>
                      <a:pt x="14952" y="9117"/>
                      <a:pt x="19278" y="7067"/>
                      <a:pt x="19278" y="4565"/>
                    </a:cubicBezTo>
                    <a:cubicBezTo>
                      <a:pt x="19278" y="2050"/>
                      <a:pt x="14952" y="0"/>
                      <a:pt x="9633" y="0"/>
                    </a:cubicBezTo>
                    <a:cubicBezTo>
                      <a:pt x="4327" y="0"/>
                      <a:pt x="1" y="2050"/>
                      <a:pt x="1" y="4565"/>
                    </a:cubicBezTo>
                    <a:cubicBezTo>
                      <a:pt x="1" y="7067"/>
                      <a:pt x="4327" y="9117"/>
                      <a:pt x="9633" y="9117"/>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a:off x="1088200" y="1845575"/>
                <a:ext cx="419075" cy="183925"/>
              </a:xfrm>
              <a:custGeom>
                <a:rect b="b" l="l" r="r" t="t"/>
                <a:pathLst>
                  <a:path extrusionOk="0" h="7357" w="16763">
                    <a:moveTo>
                      <a:pt x="8375" y="7357"/>
                    </a:moveTo>
                    <a:cubicBezTo>
                      <a:pt x="12990" y="7357"/>
                      <a:pt x="16762" y="5709"/>
                      <a:pt x="16762" y="3685"/>
                    </a:cubicBezTo>
                    <a:cubicBezTo>
                      <a:pt x="16762" y="1660"/>
                      <a:pt x="12990" y="0"/>
                      <a:pt x="8375" y="0"/>
                    </a:cubicBezTo>
                    <a:cubicBezTo>
                      <a:pt x="3760" y="0"/>
                      <a:pt x="0" y="1660"/>
                      <a:pt x="0" y="3685"/>
                    </a:cubicBezTo>
                    <a:cubicBezTo>
                      <a:pt x="0" y="5709"/>
                      <a:pt x="3760" y="7357"/>
                      <a:pt x="8375" y="7357"/>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a:off x="1226200" y="1875450"/>
                <a:ext cx="143075" cy="124200"/>
              </a:xfrm>
              <a:custGeom>
                <a:rect b="b" l="l" r="r" t="t"/>
                <a:pathLst>
                  <a:path extrusionOk="0" h="4968" w="5723">
                    <a:moveTo>
                      <a:pt x="2453" y="880"/>
                    </a:moveTo>
                    <a:lnTo>
                      <a:pt x="2453" y="1849"/>
                    </a:lnTo>
                    <a:cubicBezTo>
                      <a:pt x="2302" y="1811"/>
                      <a:pt x="2176" y="1773"/>
                      <a:pt x="2075" y="1735"/>
                    </a:cubicBezTo>
                    <a:cubicBezTo>
                      <a:pt x="2000" y="1710"/>
                      <a:pt x="1937" y="1672"/>
                      <a:pt x="1887" y="1635"/>
                    </a:cubicBezTo>
                    <a:cubicBezTo>
                      <a:pt x="1761" y="1559"/>
                      <a:pt x="1698" y="1459"/>
                      <a:pt x="1698" y="1371"/>
                    </a:cubicBezTo>
                    <a:cubicBezTo>
                      <a:pt x="1698" y="1258"/>
                      <a:pt x="1761" y="1157"/>
                      <a:pt x="1899" y="1069"/>
                    </a:cubicBezTo>
                    <a:cubicBezTo>
                      <a:pt x="1950" y="1044"/>
                      <a:pt x="2013" y="1006"/>
                      <a:pt x="2075" y="981"/>
                    </a:cubicBezTo>
                    <a:cubicBezTo>
                      <a:pt x="2176" y="943"/>
                      <a:pt x="2302" y="905"/>
                      <a:pt x="2453" y="880"/>
                    </a:cubicBezTo>
                    <a:close/>
                    <a:moveTo>
                      <a:pt x="3295" y="2754"/>
                    </a:moveTo>
                    <a:cubicBezTo>
                      <a:pt x="3496" y="2779"/>
                      <a:pt x="3660" y="2817"/>
                      <a:pt x="3798" y="2854"/>
                    </a:cubicBezTo>
                    <a:cubicBezTo>
                      <a:pt x="3899" y="2880"/>
                      <a:pt x="3987" y="2917"/>
                      <a:pt x="4062" y="2955"/>
                    </a:cubicBezTo>
                    <a:cubicBezTo>
                      <a:pt x="4213" y="3056"/>
                      <a:pt x="4289" y="3156"/>
                      <a:pt x="4289" y="3282"/>
                    </a:cubicBezTo>
                    <a:cubicBezTo>
                      <a:pt x="4289" y="3420"/>
                      <a:pt x="4201" y="3534"/>
                      <a:pt x="4012" y="3647"/>
                    </a:cubicBezTo>
                    <a:cubicBezTo>
                      <a:pt x="3949" y="3684"/>
                      <a:pt x="3874" y="3710"/>
                      <a:pt x="3798" y="3735"/>
                    </a:cubicBezTo>
                    <a:cubicBezTo>
                      <a:pt x="3647" y="3785"/>
                      <a:pt x="3484" y="3823"/>
                      <a:pt x="3295" y="3835"/>
                    </a:cubicBezTo>
                    <a:lnTo>
                      <a:pt x="3295" y="2754"/>
                    </a:lnTo>
                    <a:close/>
                    <a:moveTo>
                      <a:pt x="2453" y="0"/>
                    </a:moveTo>
                    <a:lnTo>
                      <a:pt x="2453" y="277"/>
                    </a:lnTo>
                    <a:cubicBezTo>
                      <a:pt x="2314" y="289"/>
                      <a:pt x="2189" y="302"/>
                      <a:pt x="2075" y="314"/>
                    </a:cubicBezTo>
                    <a:cubicBezTo>
                      <a:pt x="1572" y="365"/>
                      <a:pt x="1157" y="465"/>
                      <a:pt x="831" y="641"/>
                    </a:cubicBezTo>
                    <a:cubicBezTo>
                      <a:pt x="428" y="843"/>
                      <a:pt x="227" y="1094"/>
                      <a:pt x="227" y="1396"/>
                    </a:cubicBezTo>
                    <a:cubicBezTo>
                      <a:pt x="227" y="1698"/>
                      <a:pt x="403" y="1949"/>
                      <a:pt x="768" y="2163"/>
                    </a:cubicBezTo>
                    <a:cubicBezTo>
                      <a:pt x="1057" y="2339"/>
                      <a:pt x="1497" y="2477"/>
                      <a:pt x="2075" y="2578"/>
                    </a:cubicBezTo>
                    <a:cubicBezTo>
                      <a:pt x="2189" y="2603"/>
                      <a:pt x="2314" y="2616"/>
                      <a:pt x="2453" y="2628"/>
                    </a:cubicBezTo>
                    <a:lnTo>
                      <a:pt x="2453" y="3798"/>
                    </a:lnTo>
                    <a:cubicBezTo>
                      <a:pt x="2314" y="3760"/>
                      <a:pt x="2189" y="3722"/>
                      <a:pt x="2075" y="3672"/>
                    </a:cubicBezTo>
                    <a:cubicBezTo>
                      <a:pt x="2000" y="3634"/>
                      <a:pt x="1937" y="3596"/>
                      <a:pt x="1874" y="3559"/>
                    </a:cubicBezTo>
                    <a:cubicBezTo>
                      <a:pt x="1711" y="3458"/>
                      <a:pt x="1585" y="3332"/>
                      <a:pt x="1522" y="3181"/>
                    </a:cubicBezTo>
                    <a:lnTo>
                      <a:pt x="1" y="3257"/>
                    </a:lnTo>
                    <a:cubicBezTo>
                      <a:pt x="114" y="3622"/>
                      <a:pt x="378" y="3898"/>
                      <a:pt x="805" y="4099"/>
                    </a:cubicBezTo>
                    <a:cubicBezTo>
                      <a:pt x="1145" y="4263"/>
                      <a:pt x="1572" y="4376"/>
                      <a:pt x="2075" y="4426"/>
                    </a:cubicBezTo>
                    <a:cubicBezTo>
                      <a:pt x="2189" y="4439"/>
                      <a:pt x="2314" y="4451"/>
                      <a:pt x="2453" y="4464"/>
                    </a:cubicBezTo>
                    <a:lnTo>
                      <a:pt x="2453" y="4967"/>
                    </a:lnTo>
                    <a:lnTo>
                      <a:pt x="3295" y="4967"/>
                    </a:lnTo>
                    <a:lnTo>
                      <a:pt x="3295" y="4451"/>
                    </a:lnTo>
                    <a:cubicBezTo>
                      <a:pt x="3471" y="4439"/>
                      <a:pt x="3635" y="4414"/>
                      <a:pt x="3798" y="4401"/>
                    </a:cubicBezTo>
                    <a:cubicBezTo>
                      <a:pt x="4326" y="4326"/>
                      <a:pt x="4754" y="4200"/>
                      <a:pt x="5081" y="4024"/>
                    </a:cubicBezTo>
                    <a:cubicBezTo>
                      <a:pt x="5508" y="3798"/>
                      <a:pt x="5722" y="3508"/>
                      <a:pt x="5722" y="3181"/>
                    </a:cubicBezTo>
                    <a:cubicBezTo>
                      <a:pt x="5722" y="2880"/>
                      <a:pt x="5559" y="2641"/>
                      <a:pt x="5219" y="2440"/>
                    </a:cubicBezTo>
                    <a:cubicBezTo>
                      <a:pt x="4943" y="2289"/>
                      <a:pt x="4465" y="2163"/>
                      <a:pt x="3798" y="2050"/>
                    </a:cubicBezTo>
                    <a:cubicBezTo>
                      <a:pt x="3635" y="2025"/>
                      <a:pt x="3471" y="1999"/>
                      <a:pt x="3295" y="1974"/>
                    </a:cubicBezTo>
                    <a:lnTo>
                      <a:pt x="3295" y="893"/>
                    </a:lnTo>
                    <a:cubicBezTo>
                      <a:pt x="3509" y="931"/>
                      <a:pt x="3672" y="1006"/>
                      <a:pt x="3798" y="1081"/>
                    </a:cubicBezTo>
                    <a:cubicBezTo>
                      <a:pt x="3899" y="1157"/>
                      <a:pt x="3962" y="1245"/>
                      <a:pt x="3999" y="1333"/>
                    </a:cubicBezTo>
                    <a:lnTo>
                      <a:pt x="5483" y="1245"/>
                    </a:lnTo>
                    <a:cubicBezTo>
                      <a:pt x="5383" y="968"/>
                      <a:pt x="5144" y="742"/>
                      <a:pt x="4779" y="578"/>
                    </a:cubicBezTo>
                    <a:cubicBezTo>
                      <a:pt x="4515" y="465"/>
                      <a:pt x="4188" y="377"/>
                      <a:pt x="3798" y="327"/>
                    </a:cubicBezTo>
                    <a:cubicBezTo>
                      <a:pt x="3635" y="302"/>
                      <a:pt x="3471" y="289"/>
                      <a:pt x="3295" y="277"/>
                    </a:cubicBezTo>
                    <a:lnTo>
                      <a:pt x="329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a:off x="861850" y="1772000"/>
                <a:ext cx="481950" cy="228275"/>
              </a:xfrm>
              <a:custGeom>
                <a:rect b="b" l="l" r="r" t="t"/>
                <a:pathLst>
                  <a:path extrusionOk="0" h="9131" w="19278">
                    <a:moveTo>
                      <a:pt x="9645" y="9130"/>
                    </a:moveTo>
                    <a:cubicBezTo>
                      <a:pt x="14952" y="9130"/>
                      <a:pt x="19278" y="7081"/>
                      <a:pt x="19278" y="4566"/>
                    </a:cubicBezTo>
                    <a:cubicBezTo>
                      <a:pt x="19278" y="2051"/>
                      <a:pt x="14952" y="1"/>
                      <a:pt x="9645" y="1"/>
                    </a:cubicBezTo>
                    <a:cubicBezTo>
                      <a:pt x="4326" y="1"/>
                      <a:pt x="0" y="2051"/>
                      <a:pt x="0" y="4566"/>
                    </a:cubicBezTo>
                    <a:cubicBezTo>
                      <a:pt x="0" y="7081"/>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a:off x="861850" y="1839275"/>
                <a:ext cx="481950" cy="46875"/>
              </a:xfrm>
              <a:custGeom>
                <a:rect b="b" l="l" r="r" t="t"/>
                <a:pathLst>
                  <a:path extrusionOk="0" h="1875" w="19278">
                    <a:moveTo>
                      <a:pt x="0" y="1875"/>
                    </a:moveTo>
                    <a:lnTo>
                      <a:pt x="19278" y="1875"/>
                    </a:lnTo>
                    <a:lnTo>
                      <a:pt x="19278"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a:off x="861850" y="1725175"/>
                <a:ext cx="481950" cy="228250"/>
              </a:xfrm>
              <a:custGeom>
                <a:rect b="b" l="l" r="r" t="t"/>
                <a:pathLst>
                  <a:path extrusionOk="0" h="9130" w="19278">
                    <a:moveTo>
                      <a:pt x="9645" y="9130"/>
                    </a:moveTo>
                    <a:cubicBezTo>
                      <a:pt x="14952" y="9130"/>
                      <a:pt x="19278" y="7080"/>
                      <a:pt x="19278" y="4565"/>
                    </a:cubicBezTo>
                    <a:cubicBezTo>
                      <a:pt x="19278" y="2050"/>
                      <a:pt x="14952" y="0"/>
                      <a:pt x="9645" y="0"/>
                    </a:cubicBezTo>
                    <a:cubicBezTo>
                      <a:pt x="4326" y="0"/>
                      <a:pt x="0" y="2050"/>
                      <a:pt x="0" y="4565"/>
                    </a:cubicBezTo>
                    <a:cubicBezTo>
                      <a:pt x="0" y="7080"/>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893275" y="1747500"/>
                <a:ext cx="419100" cy="183600"/>
              </a:xfrm>
              <a:custGeom>
                <a:rect b="b" l="l" r="r" t="t"/>
                <a:pathLst>
                  <a:path extrusionOk="0" h="7344" w="16764">
                    <a:moveTo>
                      <a:pt x="8388" y="7344"/>
                    </a:moveTo>
                    <a:cubicBezTo>
                      <a:pt x="13003" y="7344"/>
                      <a:pt x="16763" y="5696"/>
                      <a:pt x="16763" y="3672"/>
                    </a:cubicBezTo>
                    <a:cubicBezTo>
                      <a:pt x="16763" y="1647"/>
                      <a:pt x="13003" y="0"/>
                      <a:pt x="8388" y="0"/>
                    </a:cubicBezTo>
                    <a:cubicBezTo>
                      <a:pt x="3761" y="0"/>
                      <a:pt x="1" y="1647"/>
                      <a:pt x="1" y="3672"/>
                    </a:cubicBezTo>
                    <a:cubicBezTo>
                      <a:pt x="1" y="5696"/>
                      <a:pt x="3761" y="7344"/>
                      <a:pt x="8388" y="7344"/>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a:off x="1031300" y="1777350"/>
                <a:ext cx="143050" cy="123900"/>
              </a:xfrm>
              <a:custGeom>
                <a:rect b="b" l="l" r="r" t="t"/>
                <a:pathLst>
                  <a:path extrusionOk="0" h="4956" w="5722">
                    <a:moveTo>
                      <a:pt x="2452" y="881"/>
                    </a:moveTo>
                    <a:lnTo>
                      <a:pt x="2452" y="1837"/>
                    </a:lnTo>
                    <a:cubicBezTo>
                      <a:pt x="2301" y="1811"/>
                      <a:pt x="2176" y="1774"/>
                      <a:pt x="2075" y="1736"/>
                    </a:cubicBezTo>
                    <a:cubicBezTo>
                      <a:pt x="2000" y="1698"/>
                      <a:pt x="1937" y="1673"/>
                      <a:pt x="1886" y="1635"/>
                    </a:cubicBezTo>
                    <a:cubicBezTo>
                      <a:pt x="1761" y="1547"/>
                      <a:pt x="1698" y="1459"/>
                      <a:pt x="1698" y="1359"/>
                    </a:cubicBezTo>
                    <a:cubicBezTo>
                      <a:pt x="1698" y="1258"/>
                      <a:pt x="1761" y="1158"/>
                      <a:pt x="1899" y="1070"/>
                    </a:cubicBezTo>
                    <a:cubicBezTo>
                      <a:pt x="1949" y="1032"/>
                      <a:pt x="2012" y="1007"/>
                      <a:pt x="2075" y="982"/>
                    </a:cubicBezTo>
                    <a:cubicBezTo>
                      <a:pt x="2176" y="931"/>
                      <a:pt x="2301" y="906"/>
                      <a:pt x="2452" y="881"/>
                    </a:cubicBezTo>
                    <a:close/>
                    <a:moveTo>
                      <a:pt x="3295" y="2742"/>
                    </a:moveTo>
                    <a:cubicBezTo>
                      <a:pt x="3496" y="2767"/>
                      <a:pt x="3659" y="2805"/>
                      <a:pt x="3798" y="2843"/>
                    </a:cubicBezTo>
                    <a:cubicBezTo>
                      <a:pt x="3898" y="2880"/>
                      <a:pt x="3986" y="2918"/>
                      <a:pt x="4062" y="2956"/>
                    </a:cubicBezTo>
                    <a:cubicBezTo>
                      <a:pt x="4213" y="3044"/>
                      <a:pt x="4288" y="3144"/>
                      <a:pt x="4288" y="3270"/>
                    </a:cubicBezTo>
                    <a:cubicBezTo>
                      <a:pt x="4288" y="3408"/>
                      <a:pt x="4200" y="3534"/>
                      <a:pt x="4012" y="3635"/>
                    </a:cubicBezTo>
                    <a:cubicBezTo>
                      <a:pt x="3949" y="3673"/>
                      <a:pt x="3873" y="3698"/>
                      <a:pt x="3798" y="3735"/>
                    </a:cubicBezTo>
                    <a:cubicBezTo>
                      <a:pt x="3659" y="3773"/>
                      <a:pt x="3483" y="3811"/>
                      <a:pt x="3295" y="3823"/>
                    </a:cubicBezTo>
                    <a:lnTo>
                      <a:pt x="3295" y="2742"/>
                    </a:lnTo>
                    <a:close/>
                    <a:moveTo>
                      <a:pt x="2452" y="1"/>
                    </a:moveTo>
                    <a:lnTo>
                      <a:pt x="2452" y="277"/>
                    </a:lnTo>
                    <a:cubicBezTo>
                      <a:pt x="2327" y="277"/>
                      <a:pt x="2201" y="290"/>
                      <a:pt x="2075" y="302"/>
                    </a:cubicBezTo>
                    <a:cubicBezTo>
                      <a:pt x="1572" y="353"/>
                      <a:pt x="1157" y="466"/>
                      <a:pt x="830" y="629"/>
                    </a:cubicBezTo>
                    <a:cubicBezTo>
                      <a:pt x="428" y="831"/>
                      <a:pt x="227" y="1095"/>
                      <a:pt x="227" y="1396"/>
                    </a:cubicBezTo>
                    <a:cubicBezTo>
                      <a:pt x="227" y="1698"/>
                      <a:pt x="415" y="1950"/>
                      <a:pt x="767" y="2151"/>
                    </a:cubicBezTo>
                    <a:cubicBezTo>
                      <a:pt x="1057" y="2327"/>
                      <a:pt x="1497" y="2465"/>
                      <a:pt x="2075" y="2566"/>
                    </a:cubicBezTo>
                    <a:cubicBezTo>
                      <a:pt x="2188" y="2591"/>
                      <a:pt x="2314" y="2604"/>
                      <a:pt x="2452" y="2629"/>
                    </a:cubicBezTo>
                    <a:lnTo>
                      <a:pt x="2452" y="3786"/>
                    </a:lnTo>
                    <a:cubicBezTo>
                      <a:pt x="2314" y="3761"/>
                      <a:pt x="2188" y="3710"/>
                      <a:pt x="2075" y="3660"/>
                    </a:cubicBezTo>
                    <a:cubicBezTo>
                      <a:pt x="2012" y="3635"/>
                      <a:pt x="1937" y="3597"/>
                      <a:pt x="1874" y="3559"/>
                    </a:cubicBezTo>
                    <a:cubicBezTo>
                      <a:pt x="1710" y="3446"/>
                      <a:pt x="1585" y="3320"/>
                      <a:pt x="1522" y="3170"/>
                    </a:cubicBezTo>
                    <a:lnTo>
                      <a:pt x="0" y="3245"/>
                    </a:lnTo>
                    <a:cubicBezTo>
                      <a:pt x="113" y="3610"/>
                      <a:pt x="377" y="3899"/>
                      <a:pt x="805" y="4100"/>
                    </a:cubicBezTo>
                    <a:cubicBezTo>
                      <a:pt x="1145" y="4251"/>
                      <a:pt x="1572" y="4364"/>
                      <a:pt x="2075" y="4427"/>
                    </a:cubicBezTo>
                    <a:cubicBezTo>
                      <a:pt x="2201" y="4440"/>
                      <a:pt x="2327" y="4452"/>
                      <a:pt x="2452" y="4452"/>
                    </a:cubicBezTo>
                    <a:lnTo>
                      <a:pt x="2452" y="4955"/>
                    </a:lnTo>
                    <a:lnTo>
                      <a:pt x="3295" y="4955"/>
                    </a:lnTo>
                    <a:lnTo>
                      <a:pt x="3295" y="4440"/>
                    </a:lnTo>
                    <a:cubicBezTo>
                      <a:pt x="3471" y="4427"/>
                      <a:pt x="3634" y="4414"/>
                      <a:pt x="3798" y="4389"/>
                    </a:cubicBezTo>
                    <a:cubicBezTo>
                      <a:pt x="4326" y="4314"/>
                      <a:pt x="4754" y="4201"/>
                      <a:pt x="5080" y="4012"/>
                    </a:cubicBezTo>
                    <a:cubicBezTo>
                      <a:pt x="5508" y="3786"/>
                      <a:pt x="5722" y="3509"/>
                      <a:pt x="5722" y="3170"/>
                    </a:cubicBezTo>
                    <a:cubicBezTo>
                      <a:pt x="5722" y="2868"/>
                      <a:pt x="5558" y="2629"/>
                      <a:pt x="5219" y="2440"/>
                    </a:cubicBezTo>
                    <a:cubicBezTo>
                      <a:pt x="4942" y="2277"/>
                      <a:pt x="4464" y="2151"/>
                      <a:pt x="3798" y="2038"/>
                    </a:cubicBezTo>
                    <a:cubicBezTo>
                      <a:pt x="3647" y="2013"/>
                      <a:pt x="3471" y="1988"/>
                      <a:pt x="3295" y="1975"/>
                    </a:cubicBezTo>
                    <a:lnTo>
                      <a:pt x="3295" y="881"/>
                    </a:lnTo>
                    <a:cubicBezTo>
                      <a:pt x="3509" y="931"/>
                      <a:pt x="3672" y="994"/>
                      <a:pt x="3798" y="1082"/>
                    </a:cubicBezTo>
                    <a:cubicBezTo>
                      <a:pt x="3898" y="1145"/>
                      <a:pt x="3961" y="1233"/>
                      <a:pt x="3999" y="1334"/>
                    </a:cubicBezTo>
                    <a:lnTo>
                      <a:pt x="5483" y="1233"/>
                    </a:lnTo>
                    <a:cubicBezTo>
                      <a:pt x="5382" y="956"/>
                      <a:pt x="5156" y="743"/>
                      <a:pt x="4779" y="579"/>
                    </a:cubicBezTo>
                    <a:cubicBezTo>
                      <a:pt x="4515" y="453"/>
                      <a:pt x="4188" y="365"/>
                      <a:pt x="3798" y="315"/>
                    </a:cubicBezTo>
                    <a:cubicBezTo>
                      <a:pt x="3647" y="302"/>
                      <a:pt x="3471" y="277"/>
                      <a:pt x="3295" y="277"/>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a:off x="1469850" y="1798725"/>
                <a:ext cx="143050" cy="262225"/>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63" name="Google Shape;2163;p33"/>
          <p:cNvSpPr/>
          <p:nvPr/>
        </p:nvSpPr>
        <p:spPr>
          <a:xfrm>
            <a:off x="1158622" y="24693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a:off x="3185247" y="37913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65" name="Shape 2165"/>
        <p:cNvGrpSpPr/>
        <p:nvPr/>
      </p:nvGrpSpPr>
      <p:grpSpPr>
        <a:xfrm>
          <a:off x="0" y="0"/>
          <a:ext cx="0" cy="0"/>
          <a:chOff x="0" y="0"/>
          <a:chExt cx="0" cy="0"/>
        </a:xfrm>
      </p:grpSpPr>
      <p:grpSp>
        <p:nvGrpSpPr>
          <p:cNvPr id="2166" name="Google Shape;2166;p34"/>
          <p:cNvGrpSpPr/>
          <p:nvPr/>
        </p:nvGrpSpPr>
        <p:grpSpPr>
          <a:xfrm>
            <a:off x="-138170" y="-299471"/>
            <a:ext cx="9864554" cy="5548495"/>
            <a:chOff x="238125" y="822050"/>
            <a:chExt cx="7136850" cy="4051475"/>
          </a:xfrm>
        </p:grpSpPr>
        <p:sp>
          <p:nvSpPr>
            <p:cNvPr id="2167" name="Google Shape;2167;p34"/>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4"/>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4"/>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4"/>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4"/>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4"/>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4"/>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4"/>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4"/>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4"/>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4"/>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4"/>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4"/>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4"/>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4"/>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4"/>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4"/>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4"/>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4"/>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4"/>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4"/>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4"/>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4"/>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4"/>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4"/>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4"/>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4"/>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4"/>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4"/>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4"/>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4"/>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34"/>
          <p:cNvGrpSpPr/>
          <p:nvPr/>
        </p:nvGrpSpPr>
        <p:grpSpPr>
          <a:xfrm>
            <a:off x="7027650" y="3154625"/>
            <a:ext cx="1268950" cy="1268975"/>
            <a:chOff x="94500" y="533550"/>
            <a:chExt cx="1268950" cy="1268975"/>
          </a:xfrm>
        </p:grpSpPr>
        <p:sp>
          <p:nvSpPr>
            <p:cNvPr id="2205" name="Google Shape;2205;p34"/>
            <p:cNvSpPr/>
            <p:nvPr/>
          </p:nvSpPr>
          <p:spPr>
            <a:xfrm>
              <a:off x="94500" y="533550"/>
              <a:ext cx="1268950" cy="1268975"/>
            </a:xfrm>
            <a:custGeom>
              <a:rect b="b" l="l" r="r" t="t"/>
              <a:pathLst>
                <a:path extrusionOk="0" h="50759" w="50758">
                  <a:moveTo>
                    <a:pt x="25389" y="1"/>
                  </a:moveTo>
                  <a:cubicBezTo>
                    <a:pt x="11370" y="1"/>
                    <a:pt x="1" y="11370"/>
                    <a:pt x="1" y="25369"/>
                  </a:cubicBezTo>
                  <a:cubicBezTo>
                    <a:pt x="1" y="39389"/>
                    <a:pt x="11370" y="50758"/>
                    <a:pt x="25389" y="50758"/>
                  </a:cubicBezTo>
                  <a:cubicBezTo>
                    <a:pt x="39409" y="50758"/>
                    <a:pt x="50758" y="39389"/>
                    <a:pt x="50758" y="25369"/>
                  </a:cubicBezTo>
                  <a:cubicBezTo>
                    <a:pt x="50758" y="11370"/>
                    <a:pt x="39409" y="1"/>
                    <a:pt x="25389" y="1"/>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6" name="Google Shape;2206;p34"/>
            <p:cNvGrpSpPr/>
            <p:nvPr/>
          </p:nvGrpSpPr>
          <p:grpSpPr>
            <a:xfrm>
              <a:off x="94500" y="533550"/>
              <a:ext cx="1268950" cy="1268975"/>
              <a:chOff x="756000" y="1451225"/>
              <a:chExt cx="1268950" cy="1268975"/>
            </a:xfrm>
          </p:grpSpPr>
          <p:sp>
            <p:nvSpPr>
              <p:cNvPr id="2207" name="Google Shape;2207;p34"/>
              <p:cNvSpPr/>
              <p:nvPr/>
            </p:nvSpPr>
            <p:spPr>
              <a:xfrm>
                <a:off x="756000" y="1451225"/>
                <a:ext cx="1268950" cy="1268975"/>
              </a:xfrm>
              <a:custGeom>
                <a:rect b="b" l="l" r="r" t="t"/>
                <a:pathLst>
                  <a:path extrusionOk="0" h="50759" w="50758">
                    <a:moveTo>
                      <a:pt x="25389" y="1"/>
                    </a:moveTo>
                    <a:cubicBezTo>
                      <a:pt x="11370" y="1"/>
                      <a:pt x="1" y="11370"/>
                      <a:pt x="1" y="25369"/>
                    </a:cubicBezTo>
                    <a:cubicBezTo>
                      <a:pt x="1" y="39389"/>
                      <a:pt x="11370" y="50758"/>
                      <a:pt x="25389" y="50758"/>
                    </a:cubicBezTo>
                    <a:cubicBezTo>
                      <a:pt x="39409" y="50758"/>
                      <a:pt x="50758" y="39389"/>
                      <a:pt x="50758" y="25369"/>
                    </a:cubicBezTo>
                    <a:cubicBezTo>
                      <a:pt x="50758" y="11370"/>
                      <a:pt x="39409" y="1"/>
                      <a:pt x="253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4"/>
              <p:cNvSpPr/>
              <p:nvPr/>
            </p:nvSpPr>
            <p:spPr>
              <a:xfrm>
                <a:off x="773700" y="1805000"/>
                <a:ext cx="922525" cy="911650"/>
              </a:xfrm>
              <a:custGeom>
                <a:rect b="b" l="l" r="r" t="t"/>
                <a:pathLst>
                  <a:path extrusionOk="0" h="36466" w="36901">
                    <a:moveTo>
                      <a:pt x="24631" y="0"/>
                    </a:moveTo>
                    <a:cubicBezTo>
                      <a:pt x="16210" y="0"/>
                      <a:pt x="5583" y="3149"/>
                      <a:pt x="1" y="17166"/>
                    </a:cubicBezTo>
                    <a:cubicBezTo>
                      <a:pt x="2469" y="27463"/>
                      <a:pt x="11228" y="35333"/>
                      <a:pt x="22011" y="36465"/>
                    </a:cubicBezTo>
                    <a:cubicBezTo>
                      <a:pt x="27878" y="31529"/>
                      <a:pt x="36111" y="21252"/>
                      <a:pt x="36900" y="2095"/>
                    </a:cubicBezTo>
                    <a:cubicBezTo>
                      <a:pt x="36900" y="2095"/>
                      <a:pt x="31500" y="0"/>
                      <a:pt x="24631" y="0"/>
                    </a:cubicBezTo>
                    <a:close/>
                  </a:path>
                </a:pathLst>
              </a:custGeom>
              <a:solidFill>
                <a:srgbClr val="7AA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4"/>
              <p:cNvSpPr/>
              <p:nvPr/>
            </p:nvSpPr>
            <p:spPr>
              <a:xfrm>
                <a:off x="969425" y="1451225"/>
                <a:ext cx="796075" cy="404625"/>
              </a:xfrm>
              <a:custGeom>
                <a:rect b="b" l="l" r="r" t="t"/>
                <a:pathLst>
                  <a:path extrusionOk="0" h="16185" w="31843">
                    <a:moveTo>
                      <a:pt x="16852" y="1"/>
                    </a:moveTo>
                    <a:cubicBezTo>
                      <a:pt x="10379" y="1"/>
                      <a:pt x="4492" y="2429"/>
                      <a:pt x="1" y="6394"/>
                    </a:cubicBezTo>
                    <a:cubicBezTo>
                      <a:pt x="2553" y="5483"/>
                      <a:pt x="5031" y="5099"/>
                      <a:pt x="7397" y="5099"/>
                    </a:cubicBezTo>
                    <a:cubicBezTo>
                      <a:pt x="20104" y="5099"/>
                      <a:pt x="29537" y="16185"/>
                      <a:pt x="29537" y="16185"/>
                    </a:cubicBezTo>
                    <a:cubicBezTo>
                      <a:pt x="31843" y="11573"/>
                      <a:pt x="31398" y="7223"/>
                      <a:pt x="30083" y="3723"/>
                    </a:cubicBezTo>
                    <a:cubicBezTo>
                      <a:pt x="26219" y="1356"/>
                      <a:pt x="21687" y="1"/>
                      <a:pt x="16852" y="1"/>
                    </a:cubicBezTo>
                    <a:close/>
                  </a:path>
                </a:pathLst>
              </a:custGeom>
              <a:solidFill>
                <a:srgbClr val="E5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4"/>
              <p:cNvSpPr/>
              <p:nvPr/>
            </p:nvSpPr>
            <p:spPr>
              <a:xfrm>
                <a:off x="1710350" y="1862325"/>
                <a:ext cx="314600" cy="548850"/>
              </a:xfrm>
              <a:custGeom>
                <a:rect b="b" l="l" r="r" t="t"/>
                <a:pathLst>
                  <a:path extrusionOk="0" h="21954" w="12584">
                    <a:moveTo>
                      <a:pt x="2088" y="1"/>
                    </a:moveTo>
                    <a:cubicBezTo>
                      <a:pt x="801" y="1"/>
                      <a:pt x="1" y="146"/>
                      <a:pt x="1" y="146"/>
                    </a:cubicBezTo>
                    <a:cubicBezTo>
                      <a:pt x="1" y="146"/>
                      <a:pt x="8477" y="10362"/>
                      <a:pt x="9003" y="21954"/>
                    </a:cubicBezTo>
                    <a:cubicBezTo>
                      <a:pt x="11269" y="18130"/>
                      <a:pt x="12584" y="13679"/>
                      <a:pt x="12584" y="8925"/>
                    </a:cubicBezTo>
                    <a:cubicBezTo>
                      <a:pt x="12584" y="6923"/>
                      <a:pt x="12341" y="4960"/>
                      <a:pt x="11896" y="3079"/>
                    </a:cubicBezTo>
                    <a:cubicBezTo>
                      <a:pt x="8272" y="468"/>
                      <a:pt x="4397" y="1"/>
                      <a:pt x="2088" y="1"/>
                    </a:cubicBezTo>
                    <a:close/>
                  </a:path>
                </a:pathLst>
              </a:custGeom>
              <a:solidFill>
                <a:srgbClr val="FFC1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4"/>
              <p:cNvSpPr/>
              <p:nvPr/>
            </p:nvSpPr>
            <p:spPr>
              <a:xfrm>
                <a:off x="1561150" y="1745925"/>
                <a:ext cx="239750" cy="222375"/>
              </a:xfrm>
              <a:custGeom>
                <a:rect b="b" l="l" r="r" t="t"/>
                <a:pathLst>
                  <a:path extrusionOk="0" h="8895" w="9590">
                    <a:moveTo>
                      <a:pt x="4215" y="1"/>
                    </a:moveTo>
                    <a:cubicBezTo>
                      <a:pt x="3347" y="1"/>
                      <a:pt x="2506" y="272"/>
                      <a:pt x="1822" y="837"/>
                    </a:cubicBezTo>
                    <a:cubicBezTo>
                      <a:pt x="82" y="2273"/>
                      <a:pt x="1" y="5065"/>
                      <a:pt x="1640" y="7047"/>
                    </a:cubicBezTo>
                    <a:cubicBezTo>
                      <a:pt x="2634" y="8250"/>
                      <a:pt x="4037" y="8894"/>
                      <a:pt x="5376" y="8894"/>
                    </a:cubicBezTo>
                    <a:cubicBezTo>
                      <a:pt x="6244" y="8894"/>
                      <a:pt x="7085" y="8624"/>
                      <a:pt x="7769" y="8059"/>
                    </a:cubicBezTo>
                    <a:cubicBezTo>
                      <a:pt x="9509" y="6622"/>
                      <a:pt x="9590" y="3831"/>
                      <a:pt x="7951" y="1848"/>
                    </a:cubicBezTo>
                    <a:cubicBezTo>
                      <a:pt x="6957" y="645"/>
                      <a:pt x="5553" y="1"/>
                      <a:pt x="4215" y="1"/>
                    </a:cubicBezTo>
                    <a:close/>
                  </a:path>
                </a:pathLst>
              </a:custGeom>
              <a:solidFill>
                <a:srgbClr val="DCE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4"/>
              <p:cNvSpPr/>
              <p:nvPr/>
            </p:nvSpPr>
            <p:spPr>
              <a:xfrm>
                <a:off x="1667875" y="1778000"/>
                <a:ext cx="101175" cy="79350"/>
              </a:xfrm>
              <a:custGeom>
                <a:rect b="b" l="l" r="r" t="t"/>
                <a:pathLst>
                  <a:path extrusionOk="0" h="3174" w="4047">
                    <a:moveTo>
                      <a:pt x="1255" y="0"/>
                    </a:moveTo>
                    <a:cubicBezTo>
                      <a:pt x="910" y="0"/>
                      <a:pt x="613" y="112"/>
                      <a:pt x="425" y="342"/>
                    </a:cubicBezTo>
                    <a:cubicBezTo>
                      <a:pt x="0" y="889"/>
                      <a:pt x="365" y="1880"/>
                      <a:pt x="1255" y="2568"/>
                    </a:cubicBezTo>
                    <a:cubicBezTo>
                      <a:pt x="1757" y="2965"/>
                      <a:pt x="2327" y="3173"/>
                      <a:pt x="2800" y="3173"/>
                    </a:cubicBezTo>
                    <a:cubicBezTo>
                      <a:pt x="3147" y="3173"/>
                      <a:pt x="3442" y="3062"/>
                      <a:pt x="3622" y="2831"/>
                    </a:cubicBezTo>
                    <a:cubicBezTo>
                      <a:pt x="4046" y="2305"/>
                      <a:pt x="3682" y="1293"/>
                      <a:pt x="2792" y="605"/>
                    </a:cubicBezTo>
                    <a:cubicBezTo>
                      <a:pt x="2290" y="208"/>
                      <a:pt x="1727" y="0"/>
                      <a:pt x="1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13" name="Google Shape;2213;p34"/>
          <p:cNvGrpSpPr/>
          <p:nvPr/>
        </p:nvGrpSpPr>
        <p:grpSpPr>
          <a:xfrm>
            <a:off x="6460513" y="3489943"/>
            <a:ext cx="630680" cy="631105"/>
            <a:chOff x="1300400" y="1688700"/>
            <a:chExt cx="481950" cy="482275"/>
          </a:xfrm>
        </p:grpSpPr>
        <p:sp>
          <p:nvSpPr>
            <p:cNvPr id="2214" name="Google Shape;2214;p34"/>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54D05"/>
                </a:solidFill>
              </a:endParaRPr>
            </a:p>
          </p:txBody>
        </p:sp>
        <p:sp>
          <p:nvSpPr>
            <p:cNvPr id="2215" name="Google Shape;2215;p34"/>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E69138"/>
            </a:solidFill>
            <a:ln cap="flat" cmpd="sng" w="76200">
              <a:solidFill>
                <a:srgbClr val="A54D0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rgbClr val="A54D05"/>
                  </a:solidFill>
                  <a:latin typeface="Dosis"/>
                  <a:ea typeface="Dosis"/>
                  <a:cs typeface="Dosis"/>
                  <a:sym typeface="Dosis"/>
                </a:rPr>
                <a:t>1¢</a:t>
              </a:r>
              <a:endParaRPr b="1" sz="2300">
                <a:solidFill>
                  <a:srgbClr val="A54D05"/>
                </a:solidFill>
                <a:latin typeface="Dosis"/>
                <a:ea typeface="Dosis"/>
                <a:cs typeface="Dosis"/>
                <a:sym typeface="Dosis"/>
              </a:endParaRPr>
            </a:p>
          </p:txBody>
        </p:sp>
      </p:grpSp>
      <p:grpSp>
        <p:nvGrpSpPr>
          <p:cNvPr id="2216" name="Google Shape;2216;p34"/>
          <p:cNvGrpSpPr/>
          <p:nvPr/>
        </p:nvGrpSpPr>
        <p:grpSpPr>
          <a:xfrm>
            <a:off x="6625300" y="3792493"/>
            <a:ext cx="630680" cy="631105"/>
            <a:chOff x="1300400" y="1688700"/>
            <a:chExt cx="481950" cy="482275"/>
          </a:xfrm>
        </p:grpSpPr>
        <p:sp>
          <p:nvSpPr>
            <p:cNvPr id="2217" name="Google Shape;2217;p34"/>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A54D0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54D05"/>
                </a:solidFill>
              </a:endParaRPr>
            </a:p>
          </p:txBody>
        </p:sp>
        <p:sp>
          <p:nvSpPr>
            <p:cNvPr id="2218" name="Google Shape;2218;p34"/>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E69138"/>
            </a:solidFill>
            <a:ln cap="flat" cmpd="sng" w="76200">
              <a:solidFill>
                <a:srgbClr val="A54D0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rgbClr val="A54D05"/>
                  </a:solidFill>
                  <a:latin typeface="Dosis"/>
                  <a:ea typeface="Dosis"/>
                  <a:cs typeface="Dosis"/>
                  <a:sym typeface="Dosis"/>
                </a:rPr>
                <a:t>1¢</a:t>
              </a:r>
              <a:endParaRPr b="1" sz="2300">
                <a:solidFill>
                  <a:srgbClr val="A54D05"/>
                </a:solidFill>
                <a:latin typeface="Dosis"/>
                <a:ea typeface="Dosis"/>
                <a:cs typeface="Dosis"/>
                <a:sym typeface="Dosis"/>
              </a:endParaRPr>
            </a:p>
          </p:txBody>
        </p:sp>
      </p:grpSp>
      <p:sp>
        <p:nvSpPr>
          <p:cNvPr id="2219" name="Google Shape;2219;p34"/>
          <p:cNvSpPr/>
          <p:nvPr/>
        </p:nvSpPr>
        <p:spPr>
          <a:xfrm>
            <a:off x="6460522" y="326899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4"/>
          <p:cNvSpPr/>
          <p:nvPr/>
        </p:nvSpPr>
        <p:spPr>
          <a:xfrm>
            <a:off x="6784760" y="22658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4"/>
          <p:cNvSpPr/>
          <p:nvPr/>
        </p:nvSpPr>
        <p:spPr>
          <a:xfrm>
            <a:off x="8060822" y="21646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2" name="Shape 272"/>
        <p:cNvGrpSpPr/>
        <p:nvPr/>
      </p:nvGrpSpPr>
      <p:grpSpPr>
        <a:xfrm>
          <a:off x="0" y="0"/>
          <a:ext cx="0" cy="0"/>
          <a:chOff x="0" y="0"/>
          <a:chExt cx="0" cy="0"/>
        </a:xfrm>
      </p:grpSpPr>
      <p:grpSp>
        <p:nvGrpSpPr>
          <p:cNvPr id="273" name="Google Shape;273;p5"/>
          <p:cNvGrpSpPr/>
          <p:nvPr/>
        </p:nvGrpSpPr>
        <p:grpSpPr>
          <a:xfrm>
            <a:off x="-138170" y="-299471"/>
            <a:ext cx="9864554" cy="5548495"/>
            <a:chOff x="238125" y="822050"/>
            <a:chExt cx="7136850" cy="4051475"/>
          </a:xfrm>
        </p:grpSpPr>
        <p:sp>
          <p:nvSpPr>
            <p:cNvPr id="274" name="Google Shape;274;p5"/>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5"/>
          <p:cNvSpPr/>
          <p:nvPr/>
        </p:nvSpPr>
        <p:spPr>
          <a:xfrm>
            <a:off x="713200"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5"/>
          <p:cNvSpPr/>
          <p:nvPr/>
        </p:nvSpPr>
        <p:spPr>
          <a:xfrm>
            <a:off x="713200" y="1410750"/>
            <a:ext cx="3655200" cy="3159900"/>
          </a:xfrm>
          <a:prstGeom prst="roundRect">
            <a:avLst>
              <a:gd fmla="val 8114"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5"/>
          <p:cNvSpPr/>
          <p:nvPr/>
        </p:nvSpPr>
        <p:spPr>
          <a:xfrm>
            <a:off x="4775700" y="1410750"/>
            <a:ext cx="3655200" cy="3159900"/>
          </a:xfrm>
          <a:prstGeom prst="roundRect">
            <a:avLst>
              <a:gd fmla="val 8114"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5" name="Google Shape;315;p5"/>
          <p:cNvSpPr txBox="1"/>
          <p:nvPr>
            <p:ph idx="1" type="body"/>
          </p:nvPr>
        </p:nvSpPr>
        <p:spPr>
          <a:xfrm>
            <a:off x="713225" y="1620550"/>
            <a:ext cx="3598500" cy="2663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6" name="Google Shape;316;p5"/>
          <p:cNvSpPr txBox="1"/>
          <p:nvPr>
            <p:ph idx="2" type="body"/>
          </p:nvPr>
        </p:nvSpPr>
        <p:spPr>
          <a:xfrm>
            <a:off x="4832400" y="1620550"/>
            <a:ext cx="3598500" cy="2663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7" name="Shape 317"/>
        <p:cNvGrpSpPr/>
        <p:nvPr/>
      </p:nvGrpSpPr>
      <p:grpSpPr>
        <a:xfrm>
          <a:off x="0" y="0"/>
          <a:ext cx="0" cy="0"/>
          <a:chOff x="0" y="0"/>
          <a:chExt cx="0" cy="0"/>
        </a:xfrm>
      </p:grpSpPr>
      <p:grpSp>
        <p:nvGrpSpPr>
          <p:cNvPr id="318" name="Google Shape;318;p6"/>
          <p:cNvGrpSpPr/>
          <p:nvPr/>
        </p:nvGrpSpPr>
        <p:grpSpPr>
          <a:xfrm>
            <a:off x="-138170" y="-299471"/>
            <a:ext cx="9864554" cy="5548495"/>
            <a:chOff x="238125" y="822050"/>
            <a:chExt cx="7136850" cy="4051475"/>
          </a:xfrm>
        </p:grpSpPr>
        <p:sp>
          <p:nvSpPr>
            <p:cNvPr id="319" name="Google Shape;319;p6"/>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6"/>
          <p:cNvSpPr/>
          <p:nvPr/>
        </p:nvSpPr>
        <p:spPr>
          <a:xfrm>
            <a:off x="713225" y="481150"/>
            <a:ext cx="7717500" cy="6894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8" name="Shape 358"/>
        <p:cNvGrpSpPr/>
        <p:nvPr/>
      </p:nvGrpSpPr>
      <p:grpSpPr>
        <a:xfrm>
          <a:off x="0" y="0"/>
          <a:ext cx="0" cy="0"/>
          <a:chOff x="0" y="0"/>
          <a:chExt cx="0" cy="0"/>
        </a:xfrm>
      </p:grpSpPr>
      <p:grpSp>
        <p:nvGrpSpPr>
          <p:cNvPr id="359" name="Google Shape;359;p7"/>
          <p:cNvGrpSpPr/>
          <p:nvPr/>
        </p:nvGrpSpPr>
        <p:grpSpPr>
          <a:xfrm>
            <a:off x="-138170" y="-299471"/>
            <a:ext cx="9864554" cy="5548495"/>
            <a:chOff x="238125" y="822050"/>
            <a:chExt cx="7136850" cy="4051475"/>
          </a:xfrm>
        </p:grpSpPr>
        <p:sp>
          <p:nvSpPr>
            <p:cNvPr id="360" name="Google Shape;360;p7"/>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E3E3E3"/>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7"/>
          <p:cNvSpPr/>
          <p:nvPr/>
        </p:nvSpPr>
        <p:spPr>
          <a:xfrm>
            <a:off x="713200" y="481150"/>
            <a:ext cx="7717500" cy="689400"/>
          </a:xfrm>
          <a:prstGeom prst="roundRect">
            <a:avLst>
              <a:gd fmla="val 16667" name="adj"/>
            </a:avLst>
          </a:prstGeom>
          <a:solidFill>
            <a:srgbClr val="FFBE00"/>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7"/>
          <p:cNvSpPr/>
          <p:nvPr/>
        </p:nvSpPr>
        <p:spPr>
          <a:xfrm>
            <a:off x="700900" y="1630550"/>
            <a:ext cx="3421800" cy="2929200"/>
          </a:xfrm>
          <a:prstGeom prst="roundRect">
            <a:avLst>
              <a:gd fmla="val 4573"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99" name="Google Shape;399;p7"/>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0" name="Google Shape;400;p7"/>
          <p:cNvSpPr txBox="1"/>
          <p:nvPr>
            <p:ph idx="1" type="body"/>
          </p:nvPr>
        </p:nvSpPr>
        <p:spPr>
          <a:xfrm>
            <a:off x="782250" y="1710750"/>
            <a:ext cx="3300900" cy="280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FFBE00"/>
              </a:buClr>
              <a:buSzPts val="1200"/>
              <a:buChar char="●"/>
              <a:defRPr sz="1400">
                <a:solidFill>
                  <a:schemeClr val="dk1"/>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1" name="Google Shape;401;p7"/>
          <p:cNvSpPr/>
          <p:nvPr/>
        </p:nvSpPr>
        <p:spPr>
          <a:xfrm>
            <a:off x="4863185" y="26657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7996522" y="16305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7"/>
          <p:cNvGrpSpPr/>
          <p:nvPr/>
        </p:nvGrpSpPr>
        <p:grpSpPr>
          <a:xfrm>
            <a:off x="6683770" y="1630538"/>
            <a:ext cx="1511764" cy="1695618"/>
            <a:chOff x="6683770" y="1630538"/>
            <a:chExt cx="1511764" cy="1695618"/>
          </a:xfrm>
        </p:grpSpPr>
        <p:sp>
          <p:nvSpPr>
            <p:cNvPr id="404" name="Google Shape;404;p7"/>
            <p:cNvSpPr/>
            <p:nvPr/>
          </p:nvSpPr>
          <p:spPr>
            <a:xfrm>
              <a:off x="6712883" y="1630639"/>
              <a:ext cx="1453698" cy="1695517"/>
            </a:xfrm>
            <a:custGeom>
              <a:rect b="b" l="l" r="r" t="t"/>
              <a:pathLst>
                <a:path extrusionOk="0" h="60853" w="52174">
                  <a:moveTo>
                    <a:pt x="26097" y="1"/>
                  </a:moveTo>
                  <a:cubicBezTo>
                    <a:pt x="16812" y="9286"/>
                    <a:pt x="12159" y="21465"/>
                    <a:pt x="12159" y="33623"/>
                  </a:cubicBezTo>
                  <a:lnTo>
                    <a:pt x="12159" y="33643"/>
                  </a:lnTo>
                  <a:cubicBezTo>
                    <a:pt x="11855" y="33846"/>
                    <a:pt x="11491" y="34088"/>
                    <a:pt x="11107" y="34351"/>
                  </a:cubicBezTo>
                  <a:cubicBezTo>
                    <a:pt x="11006" y="34412"/>
                    <a:pt x="10925" y="34493"/>
                    <a:pt x="10823" y="34554"/>
                  </a:cubicBezTo>
                  <a:cubicBezTo>
                    <a:pt x="10621" y="34695"/>
                    <a:pt x="10439" y="34837"/>
                    <a:pt x="10237" y="34999"/>
                  </a:cubicBezTo>
                  <a:cubicBezTo>
                    <a:pt x="10035" y="35160"/>
                    <a:pt x="9812" y="35322"/>
                    <a:pt x="9610" y="35504"/>
                  </a:cubicBezTo>
                  <a:cubicBezTo>
                    <a:pt x="9488" y="35606"/>
                    <a:pt x="9367" y="35707"/>
                    <a:pt x="9266" y="35808"/>
                  </a:cubicBezTo>
                  <a:cubicBezTo>
                    <a:pt x="9165" y="35889"/>
                    <a:pt x="9063" y="35990"/>
                    <a:pt x="8962" y="36091"/>
                  </a:cubicBezTo>
                  <a:cubicBezTo>
                    <a:pt x="8841" y="36172"/>
                    <a:pt x="8740" y="36293"/>
                    <a:pt x="8618" y="36394"/>
                  </a:cubicBezTo>
                  <a:cubicBezTo>
                    <a:pt x="8537" y="36475"/>
                    <a:pt x="8436" y="36577"/>
                    <a:pt x="8335" y="36678"/>
                  </a:cubicBezTo>
                  <a:cubicBezTo>
                    <a:pt x="8194" y="36799"/>
                    <a:pt x="8052" y="36941"/>
                    <a:pt x="7910" y="37103"/>
                  </a:cubicBezTo>
                  <a:cubicBezTo>
                    <a:pt x="7708" y="37305"/>
                    <a:pt x="7506" y="37527"/>
                    <a:pt x="7303" y="37750"/>
                  </a:cubicBezTo>
                  <a:cubicBezTo>
                    <a:pt x="7061" y="38013"/>
                    <a:pt x="6838" y="38296"/>
                    <a:pt x="6595" y="38600"/>
                  </a:cubicBezTo>
                  <a:cubicBezTo>
                    <a:pt x="6494" y="38721"/>
                    <a:pt x="6393" y="38863"/>
                    <a:pt x="6272" y="39004"/>
                  </a:cubicBezTo>
                  <a:cubicBezTo>
                    <a:pt x="2954" y="43293"/>
                    <a:pt x="0" y="50212"/>
                    <a:pt x="992" y="60853"/>
                  </a:cubicBezTo>
                  <a:lnTo>
                    <a:pt x="2792" y="60853"/>
                  </a:lnTo>
                  <a:cubicBezTo>
                    <a:pt x="2792" y="60853"/>
                    <a:pt x="7405" y="54763"/>
                    <a:pt x="13777" y="51405"/>
                  </a:cubicBezTo>
                  <a:cubicBezTo>
                    <a:pt x="14283" y="51142"/>
                    <a:pt x="14789" y="50879"/>
                    <a:pt x="15315" y="50657"/>
                  </a:cubicBezTo>
                  <a:cubicBezTo>
                    <a:pt x="15841" y="52053"/>
                    <a:pt x="16447" y="53428"/>
                    <a:pt x="17115" y="54784"/>
                  </a:cubicBezTo>
                  <a:lnTo>
                    <a:pt x="18713" y="54784"/>
                  </a:lnTo>
                  <a:lnTo>
                    <a:pt x="18814" y="55188"/>
                  </a:lnTo>
                  <a:cubicBezTo>
                    <a:pt x="18855" y="55330"/>
                    <a:pt x="18875" y="55471"/>
                    <a:pt x="18916" y="55633"/>
                  </a:cubicBezTo>
                  <a:cubicBezTo>
                    <a:pt x="18956" y="55775"/>
                    <a:pt x="18996" y="55916"/>
                    <a:pt x="19037" y="56058"/>
                  </a:cubicBezTo>
                  <a:cubicBezTo>
                    <a:pt x="19138" y="56361"/>
                    <a:pt x="19219" y="56645"/>
                    <a:pt x="19320" y="56948"/>
                  </a:cubicBezTo>
                  <a:cubicBezTo>
                    <a:pt x="19725" y="58243"/>
                    <a:pt x="20251" y="59517"/>
                    <a:pt x="20858" y="60751"/>
                  </a:cubicBezTo>
                  <a:lnTo>
                    <a:pt x="31317" y="60751"/>
                  </a:lnTo>
                  <a:cubicBezTo>
                    <a:pt x="31964" y="59436"/>
                    <a:pt x="32510" y="58081"/>
                    <a:pt x="32935" y="56705"/>
                  </a:cubicBezTo>
                  <a:cubicBezTo>
                    <a:pt x="32996" y="56523"/>
                    <a:pt x="33056" y="56341"/>
                    <a:pt x="33117" y="56139"/>
                  </a:cubicBezTo>
                  <a:cubicBezTo>
                    <a:pt x="33158" y="55957"/>
                    <a:pt x="33218" y="55755"/>
                    <a:pt x="33279" y="55552"/>
                  </a:cubicBezTo>
                  <a:cubicBezTo>
                    <a:pt x="33340" y="55310"/>
                    <a:pt x="33400" y="55047"/>
                    <a:pt x="33461" y="54784"/>
                  </a:cubicBezTo>
                  <a:lnTo>
                    <a:pt x="35059" y="54784"/>
                  </a:lnTo>
                  <a:cubicBezTo>
                    <a:pt x="35261" y="54359"/>
                    <a:pt x="35464" y="53914"/>
                    <a:pt x="35666" y="53489"/>
                  </a:cubicBezTo>
                  <a:cubicBezTo>
                    <a:pt x="35767" y="53287"/>
                    <a:pt x="35848" y="53084"/>
                    <a:pt x="35949" y="52882"/>
                  </a:cubicBezTo>
                  <a:cubicBezTo>
                    <a:pt x="36273" y="52154"/>
                    <a:pt x="36576" y="51405"/>
                    <a:pt x="36860" y="50657"/>
                  </a:cubicBezTo>
                  <a:cubicBezTo>
                    <a:pt x="37386" y="50879"/>
                    <a:pt x="37891" y="51142"/>
                    <a:pt x="38397" y="51405"/>
                  </a:cubicBezTo>
                  <a:cubicBezTo>
                    <a:pt x="44770" y="54763"/>
                    <a:pt x="49382" y="60853"/>
                    <a:pt x="49382" y="60853"/>
                  </a:cubicBezTo>
                  <a:lnTo>
                    <a:pt x="51203" y="60853"/>
                  </a:lnTo>
                  <a:cubicBezTo>
                    <a:pt x="52174" y="50212"/>
                    <a:pt x="49220" y="43293"/>
                    <a:pt x="45902" y="39004"/>
                  </a:cubicBezTo>
                  <a:cubicBezTo>
                    <a:pt x="45801" y="38863"/>
                    <a:pt x="45680" y="38721"/>
                    <a:pt x="45579" y="38600"/>
                  </a:cubicBezTo>
                  <a:cubicBezTo>
                    <a:pt x="45336" y="38296"/>
                    <a:pt x="45114" y="38013"/>
                    <a:pt x="44871" y="37750"/>
                  </a:cubicBezTo>
                  <a:cubicBezTo>
                    <a:pt x="44668" y="37527"/>
                    <a:pt x="44466" y="37305"/>
                    <a:pt x="44264" y="37103"/>
                  </a:cubicBezTo>
                  <a:cubicBezTo>
                    <a:pt x="44122" y="36941"/>
                    <a:pt x="43981" y="36799"/>
                    <a:pt x="43839" y="36678"/>
                  </a:cubicBezTo>
                  <a:cubicBezTo>
                    <a:pt x="43738" y="36577"/>
                    <a:pt x="43637" y="36475"/>
                    <a:pt x="43556" y="36394"/>
                  </a:cubicBezTo>
                  <a:cubicBezTo>
                    <a:pt x="43434" y="36293"/>
                    <a:pt x="43333" y="36172"/>
                    <a:pt x="43212" y="36091"/>
                  </a:cubicBezTo>
                  <a:cubicBezTo>
                    <a:pt x="43111" y="35990"/>
                    <a:pt x="43010" y="35889"/>
                    <a:pt x="42908" y="35808"/>
                  </a:cubicBezTo>
                  <a:cubicBezTo>
                    <a:pt x="42807" y="35707"/>
                    <a:pt x="42686" y="35606"/>
                    <a:pt x="42565" y="35504"/>
                  </a:cubicBezTo>
                  <a:cubicBezTo>
                    <a:pt x="42362" y="35322"/>
                    <a:pt x="42160" y="35160"/>
                    <a:pt x="41958" y="34999"/>
                  </a:cubicBezTo>
                  <a:cubicBezTo>
                    <a:pt x="41755" y="34837"/>
                    <a:pt x="41553" y="34695"/>
                    <a:pt x="41351" y="34554"/>
                  </a:cubicBezTo>
                  <a:cubicBezTo>
                    <a:pt x="41250" y="34493"/>
                    <a:pt x="41169" y="34412"/>
                    <a:pt x="41067" y="34351"/>
                  </a:cubicBezTo>
                  <a:cubicBezTo>
                    <a:pt x="40683" y="34088"/>
                    <a:pt x="40339" y="33846"/>
                    <a:pt x="40016" y="33643"/>
                  </a:cubicBezTo>
                  <a:cubicBezTo>
                    <a:pt x="40016" y="26381"/>
                    <a:pt x="38357" y="19118"/>
                    <a:pt x="35059" y="12462"/>
                  </a:cubicBezTo>
                  <a:cubicBezTo>
                    <a:pt x="35059" y="12462"/>
                    <a:pt x="35059" y="12462"/>
                    <a:pt x="35059" y="12442"/>
                  </a:cubicBezTo>
                  <a:cubicBezTo>
                    <a:pt x="34796" y="11936"/>
                    <a:pt x="34533" y="11410"/>
                    <a:pt x="34250" y="10884"/>
                  </a:cubicBezTo>
                  <a:cubicBezTo>
                    <a:pt x="32126" y="6980"/>
                    <a:pt x="29415" y="3318"/>
                    <a:pt x="26117" y="1"/>
                  </a:cubicBezTo>
                  <a:lnTo>
                    <a:pt x="26097" y="21"/>
                  </a:lnTo>
                  <a:lnTo>
                    <a:pt x="26097" y="1"/>
                  </a:lnTo>
                  <a:close/>
                </a:path>
              </a:pathLst>
            </a:custGeom>
            <a:solidFill>
              <a:srgbClr val="FFFFFF"/>
            </a:solidFill>
            <a:ln cap="flat" cmpd="sng" w="1524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7"/>
            <p:cNvGrpSpPr/>
            <p:nvPr/>
          </p:nvGrpSpPr>
          <p:grpSpPr>
            <a:xfrm>
              <a:off x="6683770" y="1630538"/>
              <a:ext cx="1511764" cy="1695517"/>
              <a:chOff x="3995850" y="2982150"/>
              <a:chExt cx="1356450" cy="1521325"/>
            </a:xfrm>
          </p:grpSpPr>
          <p:sp>
            <p:nvSpPr>
              <p:cNvPr id="406" name="Google Shape;406;p7"/>
              <p:cNvSpPr/>
              <p:nvPr/>
            </p:nvSpPr>
            <p:spPr>
              <a:xfrm>
                <a:off x="3995850" y="3801450"/>
                <a:ext cx="467350" cy="702025"/>
              </a:xfrm>
              <a:custGeom>
                <a:rect b="b" l="l" r="r" t="t"/>
                <a:pathLst>
                  <a:path extrusionOk="0" h="28081" w="18694">
                    <a:moveTo>
                      <a:pt x="14849" y="1"/>
                    </a:moveTo>
                    <a:cubicBezTo>
                      <a:pt x="14849" y="1"/>
                      <a:pt x="1" y="6009"/>
                      <a:pt x="2024" y="28080"/>
                    </a:cubicBezTo>
                    <a:lnTo>
                      <a:pt x="3844" y="28080"/>
                    </a:lnTo>
                    <a:cubicBezTo>
                      <a:pt x="3844" y="28080"/>
                      <a:pt x="10399" y="19401"/>
                      <a:pt x="18693" y="17034"/>
                    </a:cubicBezTo>
                    <a:lnTo>
                      <a:pt x="148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178425" y="3801450"/>
                <a:ext cx="284775" cy="465825"/>
              </a:xfrm>
              <a:custGeom>
                <a:rect b="b" l="l" r="r" t="t"/>
                <a:pathLst>
                  <a:path extrusionOk="0" h="18633" w="11391">
                    <a:moveTo>
                      <a:pt x="7546" y="1"/>
                    </a:moveTo>
                    <a:cubicBezTo>
                      <a:pt x="7546" y="1"/>
                      <a:pt x="3561" y="1599"/>
                      <a:pt x="1" y="6211"/>
                    </a:cubicBezTo>
                    <a:cubicBezTo>
                      <a:pt x="3116" y="8841"/>
                      <a:pt x="5867" y="14627"/>
                      <a:pt x="7506" y="18633"/>
                    </a:cubicBezTo>
                    <a:cubicBezTo>
                      <a:pt x="8740" y="17965"/>
                      <a:pt x="10035" y="17419"/>
                      <a:pt x="11390" y="17034"/>
                    </a:cubicBezTo>
                    <a:lnTo>
                      <a:pt x="75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4884975" y="3801450"/>
                <a:ext cx="467325" cy="702025"/>
              </a:xfrm>
              <a:custGeom>
                <a:rect b="b" l="l" r="r" t="t"/>
                <a:pathLst>
                  <a:path extrusionOk="0" h="28081" w="18693">
                    <a:moveTo>
                      <a:pt x="3824" y="1"/>
                    </a:moveTo>
                    <a:lnTo>
                      <a:pt x="0" y="17034"/>
                    </a:lnTo>
                    <a:cubicBezTo>
                      <a:pt x="8274" y="19401"/>
                      <a:pt x="14849" y="28080"/>
                      <a:pt x="14849" y="28080"/>
                    </a:cubicBezTo>
                    <a:lnTo>
                      <a:pt x="16670" y="28080"/>
                    </a:lnTo>
                    <a:cubicBezTo>
                      <a:pt x="18693" y="6009"/>
                      <a:pt x="3824" y="1"/>
                      <a:pt x="38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4884975" y="3801450"/>
                <a:ext cx="284250" cy="465825"/>
              </a:xfrm>
              <a:custGeom>
                <a:rect b="b" l="l" r="r" t="t"/>
                <a:pathLst>
                  <a:path extrusionOk="0" h="18633" w="11370">
                    <a:moveTo>
                      <a:pt x="3824" y="1"/>
                    </a:moveTo>
                    <a:lnTo>
                      <a:pt x="0" y="17034"/>
                    </a:lnTo>
                    <a:cubicBezTo>
                      <a:pt x="1335" y="17419"/>
                      <a:pt x="2630" y="17965"/>
                      <a:pt x="3884" y="18633"/>
                    </a:cubicBezTo>
                    <a:cubicBezTo>
                      <a:pt x="5503" y="14627"/>
                      <a:pt x="8254" y="8841"/>
                      <a:pt x="11369" y="6211"/>
                    </a:cubicBezTo>
                    <a:cubicBezTo>
                      <a:pt x="7809" y="1599"/>
                      <a:pt x="3824" y="1"/>
                      <a:pt x="38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4476825" y="4283425"/>
                <a:ext cx="394000" cy="217000"/>
              </a:xfrm>
              <a:custGeom>
                <a:rect b="b" l="l" r="r" t="t"/>
                <a:pathLst>
                  <a:path extrusionOk="0" h="8680" w="15760">
                    <a:moveTo>
                      <a:pt x="0" y="1"/>
                    </a:moveTo>
                    <a:cubicBezTo>
                      <a:pt x="405" y="2995"/>
                      <a:pt x="1275" y="5928"/>
                      <a:pt x="2651" y="8680"/>
                    </a:cubicBezTo>
                    <a:lnTo>
                      <a:pt x="13109" y="8680"/>
                    </a:lnTo>
                    <a:cubicBezTo>
                      <a:pt x="14485" y="5928"/>
                      <a:pt x="15375" y="2995"/>
                      <a:pt x="15760" y="1"/>
                    </a:cubicBezTo>
                    <a:close/>
                  </a:path>
                </a:pathLst>
              </a:custGeom>
              <a:solidFill>
                <a:srgbClr val="FF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4476825" y="4283425"/>
                <a:ext cx="394000" cy="176050"/>
              </a:xfrm>
              <a:custGeom>
                <a:rect b="b" l="l" r="r" t="t"/>
                <a:pathLst>
                  <a:path extrusionOk="0" h="7042" w="15760">
                    <a:moveTo>
                      <a:pt x="0" y="1"/>
                    </a:moveTo>
                    <a:cubicBezTo>
                      <a:pt x="324" y="2388"/>
                      <a:pt x="971" y="4775"/>
                      <a:pt x="1902" y="7041"/>
                    </a:cubicBezTo>
                    <a:cubicBezTo>
                      <a:pt x="4759" y="5084"/>
                      <a:pt x="8463" y="4522"/>
                      <a:pt x="11814" y="4522"/>
                    </a:cubicBezTo>
                    <a:cubicBezTo>
                      <a:pt x="12829" y="4522"/>
                      <a:pt x="13811" y="4574"/>
                      <a:pt x="14728" y="4654"/>
                    </a:cubicBezTo>
                    <a:cubicBezTo>
                      <a:pt x="15213" y="3137"/>
                      <a:pt x="15557" y="1559"/>
                      <a:pt x="157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4229000" y="2982150"/>
                <a:ext cx="890150" cy="1369075"/>
              </a:xfrm>
              <a:custGeom>
                <a:rect b="b" l="l" r="r" t="t"/>
                <a:pathLst>
                  <a:path extrusionOk="0" h="54763" w="35606">
                    <a:moveTo>
                      <a:pt x="17803" y="0"/>
                    </a:moveTo>
                    <a:cubicBezTo>
                      <a:pt x="2974" y="14829"/>
                      <a:pt x="1" y="36981"/>
                      <a:pt x="8821" y="54763"/>
                    </a:cubicBezTo>
                    <a:lnTo>
                      <a:pt x="26765" y="54763"/>
                    </a:lnTo>
                    <a:cubicBezTo>
                      <a:pt x="35606" y="36981"/>
                      <a:pt x="32612" y="14829"/>
                      <a:pt x="17803" y="0"/>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4308400" y="3691500"/>
                <a:ext cx="694925" cy="659725"/>
              </a:xfrm>
              <a:custGeom>
                <a:rect b="b" l="l" r="r" t="t"/>
                <a:pathLst>
                  <a:path extrusionOk="0" h="26389" w="27797">
                    <a:moveTo>
                      <a:pt x="1332" y="1"/>
                    </a:moveTo>
                    <a:cubicBezTo>
                      <a:pt x="1217" y="1"/>
                      <a:pt x="1104" y="10"/>
                      <a:pt x="992" y="29"/>
                    </a:cubicBezTo>
                    <a:cubicBezTo>
                      <a:pt x="1" y="8971"/>
                      <a:pt x="1558" y="18155"/>
                      <a:pt x="5645" y="26389"/>
                    </a:cubicBezTo>
                    <a:lnTo>
                      <a:pt x="23589" y="26389"/>
                    </a:lnTo>
                    <a:cubicBezTo>
                      <a:pt x="25612" y="22343"/>
                      <a:pt x="27008" y="18054"/>
                      <a:pt x="27797" y="13684"/>
                    </a:cubicBezTo>
                    <a:lnTo>
                      <a:pt x="27797" y="13684"/>
                    </a:lnTo>
                    <a:cubicBezTo>
                      <a:pt x="26321" y="14211"/>
                      <a:pt x="24907" y="14445"/>
                      <a:pt x="23550" y="14445"/>
                    </a:cubicBezTo>
                    <a:cubicBezTo>
                      <a:pt x="12888" y="14445"/>
                      <a:pt x="5848" y="1"/>
                      <a:pt x="1332" y="1"/>
                    </a:cubicBezTo>
                    <a:close/>
                  </a:path>
                </a:pathLst>
              </a:custGeom>
              <a:solidFill>
                <a:srgbClr val="B3B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4445975" y="3454525"/>
                <a:ext cx="455700" cy="455700"/>
              </a:xfrm>
              <a:custGeom>
                <a:rect b="b" l="l" r="r" t="t"/>
                <a:pathLst>
                  <a:path extrusionOk="0" h="18228" w="18228">
                    <a:moveTo>
                      <a:pt x="9124" y="0"/>
                    </a:moveTo>
                    <a:cubicBezTo>
                      <a:pt x="4087" y="0"/>
                      <a:pt x="0" y="4086"/>
                      <a:pt x="0" y="9104"/>
                    </a:cubicBezTo>
                    <a:cubicBezTo>
                      <a:pt x="0" y="14141"/>
                      <a:pt x="4087" y="18227"/>
                      <a:pt x="9124" y="18227"/>
                    </a:cubicBezTo>
                    <a:cubicBezTo>
                      <a:pt x="14161" y="18227"/>
                      <a:pt x="18228" y="14141"/>
                      <a:pt x="18228" y="9104"/>
                    </a:cubicBezTo>
                    <a:cubicBezTo>
                      <a:pt x="18228" y="4086"/>
                      <a:pt x="14161" y="0"/>
                      <a:pt x="9124"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4445975" y="3571350"/>
                <a:ext cx="453175" cy="338875"/>
              </a:xfrm>
              <a:custGeom>
                <a:rect b="b" l="l" r="r" t="t"/>
                <a:pathLst>
                  <a:path extrusionOk="0" h="13555" w="18127">
                    <a:moveTo>
                      <a:pt x="1153" y="0"/>
                    </a:moveTo>
                    <a:cubicBezTo>
                      <a:pt x="425" y="1315"/>
                      <a:pt x="0" y="2832"/>
                      <a:pt x="0" y="4431"/>
                    </a:cubicBezTo>
                    <a:cubicBezTo>
                      <a:pt x="0" y="9468"/>
                      <a:pt x="4087" y="13554"/>
                      <a:pt x="9124" y="13554"/>
                    </a:cubicBezTo>
                    <a:cubicBezTo>
                      <a:pt x="13696" y="13554"/>
                      <a:pt x="17499" y="10176"/>
                      <a:pt x="18127" y="5766"/>
                    </a:cubicBezTo>
                    <a:lnTo>
                      <a:pt x="18127" y="5766"/>
                    </a:lnTo>
                    <a:cubicBezTo>
                      <a:pt x="17488" y="6138"/>
                      <a:pt x="16812" y="6298"/>
                      <a:pt x="16107" y="6298"/>
                    </a:cubicBezTo>
                    <a:cubicBezTo>
                      <a:pt x="11783" y="6298"/>
                      <a:pt x="6319" y="278"/>
                      <a:pt x="115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4501100" y="3509650"/>
                <a:ext cx="345950" cy="345450"/>
              </a:xfrm>
              <a:custGeom>
                <a:rect b="b" l="l" r="r" t="t"/>
                <a:pathLst>
                  <a:path extrusionOk="0" h="13818" w="13838">
                    <a:moveTo>
                      <a:pt x="6919" y="0"/>
                    </a:moveTo>
                    <a:cubicBezTo>
                      <a:pt x="3096" y="0"/>
                      <a:pt x="0" y="3095"/>
                      <a:pt x="0" y="6899"/>
                    </a:cubicBezTo>
                    <a:cubicBezTo>
                      <a:pt x="0" y="10722"/>
                      <a:pt x="3096" y="13817"/>
                      <a:pt x="6919" y="13817"/>
                    </a:cubicBezTo>
                    <a:cubicBezTo>
                      <a:pt x="10743" y="13817"/>
                      <a:pt x="13838" y="10722"/>
                      <a:pt x="13838" y="6899"/>
                    </a:cubicBezTo>
                    <a:cubicBezTo>
                      <a:pt x="13838" y="3095"/>
                      <a:pt x="10743" y="0"/>
                      <a:pt x="6919" y="0"/>
                    </a:cubicBezTo>
                    <a:close/>
                  </a:path>
                </a:pathLst>
              </a:custGeom>
              <a:solidFill>
                <a:srgbClr val="DCE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4504650" y="3513175"/>
                <a:ext cx="236200" cy="236225"/>
              </a:xfrm>
              <a:custGeom>
                <a:rect b="b" l="l" r="r" t="t"/>
                <a:pathLst>
                  <a:path extrusionOk="0" h="9449" w="9448">
                    <a:moveTo>
                      <a:pt x="8193" y="1"/>
                    </a:moveTo>
                    <a:lnTo>
                      <a:pt x="0" y="8194"/>
                    </a:lnTo>
                    <a:cubicBezTo>
                      <a:pt x="101" y="8619"/>
                      <a:pt x="223" y="9044"/>
                      <a:pt x="405" y="9448"/>
                    </a:cubicBezTo>
                    <a:lnTo>
                      <a:pt x="9447" y="385"/>
                    </a:lnTo>
                    <a:cubicBezTo>
                      <a:pt x="9063" y="223"/>
                      <a:pt x="8638" y="82"/>
                      <a:pt x="8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4547125" y="3555150"/>
                <a:ext cx="298925" cy="299425"/>
              </a:xfrm>
              <a:custGeom>
                <a:rect b="b" l="l" r="r" t="t"/>
                <a:pathLst>
                  <a:path extrusionOk="0" h="11977" w="11957">
                    <a:moveTo>
                      <a:pt x="9751" y="1"/>
                    </a:moveTo>
                    <a:lnTo>
                      <a:pt x="0" y="9772"/>
                    </a:lnTo>
                    <a:cubicBezTo>
                      <a:pt x="1133" y="11006"/>
                      <a:pt x="2711" y="11815"/>
                      <a:pt x="4471" y="11977"/>
                    </a:cubicBezTo>
                    <a:lnTo>
                      <a:pt x="11956" y="4492"/>
                    </a:lnTo>
                    <a:cubicBezTo>
                      <a:pt x="11815" y="2712"/>
                      <a:pt x="10985" y="1154"/>
                      <a:pt x="97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4449500" y="2982150"/>
                <a:ext cx="449150" cy="361125"/>
              </a:xfrm>
              <a:custGeom>
                <a:rect b="b" l="l" r="r" t="t"/>
                <a:pathLst>
                  <a:path extrusionOk="0" h="14445" w="17966">
                    <a:moveTo>
                      <a:pt x="9003" y="0"/>
                    </a:moveTo>
                    <a:cubicBezTo>
                      <a:pt x="5241" y="3763"/>
                      <a:pt x="2246" y="8011"/>
                      <a:pt x="1" y="12523"/>
                    </a:cubicBezTo>
                    <a:cubicBezTo>
                      <a:pt x="2570" y="13736"/>
                      <a:pt x="5605" y="14444"/>
                      <a:pt x="8902" y="14444"/>
                    </a:cubicBezTo>
                    <a:cubicBezTo>
                      <a:pt x="12240" y="14444"/>
                      <a:pt x="15356" y="13696"/>
                      <a:pt x="17965" y="12442"/>
                    </a:cubicBezTo>
                    <a:cubicBezTo>
                      <a:pt x="15720" y="7951"/>
                      <a:pt x="12746" y="3743"/>
                      <a:pt x="90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4449500" y="3097450"/>
                <a:ext cx="449150" cy="245825"/>
              </a:xfrm>
              <a:custGeom>
                <a:rect b="b" l="l" r="r" t="t"/>
                <a:pathLst>
                  <a:path extrusionOk="0" h="9833" w="17966">
                    <a:moveTo>
                      <a:pt x="4937" y="1"/>
                    </a:moveTo>
                    <a:cubicBezTo>
                      <a:pt x="3015" y="2509"/>
                      <a:pt x="1356" y="5159"/>
                      <a:pt x="1" y="7911"/>
                    </a:cubicBezTo>
                    <a:cubicBezTo>
                      <a:pt x="2570" y="9124"/>
                      <a:pt x="5605" y="9832"/>
                      <a:pt x="8902" y="9832"/>
                    </a:cubicBezTo>
                    <a:cubicBezTo>
                      <a:pt x="12240" y="9832"/>
                      <a:pt x="15356" y="9084"/>
                      <a:pt x="17965" y="7830"/>
                    </a:cubicBezTo>
                    <a:cubicBezTo>
                      <a:pt x="17702" y="7304"/>
                      <a:pt x="17419" y="6798"/>
                      <a:pt x="17136" y="6272"/>
                    </a:cubicBezTo>
                    <a:cubicBezTo>
                      <a:pt x="15788" y="6668"/>
                      <a:pt x="14594" y="6844"/>
                      <a:pt x="13530" y="6844"/>
                    </a:cubicBezTo>
                    <a:cubicBezTo>
                      <a:pt x="8674" y="6844"/>
                      <a:pt x="6547" y="3171"/>
                      <a:pt x="49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1" name="Google Shape;421;p7"/>
          <p:cNvGrpSpPr/>
          <p:nvPr/>
        </p:nvGrpSpPr>
        <p:grpSpPr>
          <a:xfrm>
            <a:off x="5299775" y="2631975"/>
            <a:ext cx="564797" cy="565193"/>
            <a:chOff x="5627938" y="2547425"/>
            <a:chExt cx="564797" cy="565193"/>
          </a:xfrm>
        </p:grpSpPr>
        <p:sp>
          <p:nvSpPr>
            <p:cNvPr id="422" name="Google Shape;422;p7"/>
            <p:cNvSpPr/>
            <p:nvPr/>
          </p:nvSpPr>
          <p:spPr>
            <a:xfrm>
              <a:off x="5627938" y="2547440"/>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5627938" y="2547425"/>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5682811" y="2602329"/>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5826513" y="2676365"/>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7"/>
          <p:cNvGrpSpPr/>
          <p:nvPr/>
        </p:nvGrpSpPr>
        <p:grpSpPr>
          <a:xfrm>
            <a:off x="5950175" y="1956800"/>
            <a:ext cx="564797" cy="565193"/>
            <a:chOff x="6076688" y="1982663"/>
            <a:chExt cx="564797" cy="565193"/>
          </a:xfrm>
        </p:grpSpPr>
        <p:sp>
          <p:nvSpPr>
            <p:cNvPr id="427" name="Google Shape;427;p7"/>
            <p:cNvSpPr/>
            <p:nvPr/>
          </p:nvSpPr>
          <p:spPr>
            <a:xfrm>
              <a:off x="6076688" y="1982677"/>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6076688" y="1982663"/>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6131561" y="2037567"/>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6275263" y="2111602"/>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7"/>
          <p:cNvGrpSpPr/>
          <p:nvPr/>
        </p:nvGrpSpPr>
        <p:grpSpPr>
          <a:xfrm>
            <a:off x="7067088" y="3643338"/>
            <a:ext cx="564797" cy="565193"/>
            <a:chOff x="6076688" y="1982663"/>
            <a:chExt cx="564797" cy="565193"/>
          </a:xfrm>
        </p:grpSpPr>
        <p:sp>
          <p:nvSpPr>
            <p:cNvPr id="432" name="Google Shape;432;p7"/>
            <p:cNvSpPr/>
            <p:nvPr/>
          </p:nvSpPr>
          <p:spPr>
            <a:xfrm>
              <a:off x="6076688" y="1982677"/>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6076688" y="1982663"/>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6131561" y="2037567"/>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6275263" y="2111602"/>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7"/>
          <p:cNvSpPr/>
          <p:nvPr/>
        </p:nvSpPr>
        <p:spPr>
          <a:xfrm>
            <a:off x="5950185" y="1710761"/>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6017238" y="3501078"/>
            <a:ext cx="578515" cy="503682"/>
          </a:xfrm>
          <a:custGeom>
            <a:rect b="b" l="l" r="r" t="t"/>
            <a:pathLst>
              <a:path extrusionOk="0" h="8925" w="10251">
                <a:moveTo>
                  <a:pt x="2798" y="0"/>
                </a:moveTo>
                <a:cubicBezTo>
                  <a:pt x="1933" y="0"/>
                  <a:pt x="1022" y="358"/>
                  <a:pt x="451" y="1596"/>
                </a:cubicBezTo>
                <a:cubicBezTo>
                  <a:pt x="151" y="2248"/>
                  <a:pt x="0" y="2975"/>
                  <a:pt x="0" y="3702"/>
                </a:cubicBezTo>
                <a:cubicBezTo>
                  <a:pt x="25" y="5055"/>
                  <a:pt x="476" y="6784"/>
                  <a:pt x="1379" y="7862"/>
                </a:cubicBezTo>
                <a:cubicBezTo>
                  <a:pt x="1921" y="8513"/>
                  <a:pt x="2723" y="8890"/>
                  <a:pt x="3533" y="8890"/>
                </a:cubicBezTo>
                <a:cubicBezTo>
                  <a:pt x="3846" y="8890"/>
                  <a:pt x="4161" y="8833"/>
                  <a:pt x="4461" y="8714"/>
                </a:cubicBezTo>
                <a:cubicBezTo>
                  <a:pt x="4662" y="8639"/>
                  <a:pt x="4862" y="8614"/>
                  <a:pt x="5063" y="8614"/>
                </a:cubicBezTo>
                <a:cubicBezTo>
                  <a:pt x="5138" y="8614"/>
                  <a:pt x="5339" y="8639"/>
                  <a:pt x="5539" y="8689"/>
                </a:cubicBezTo>
                <a:cubicBezTo>
                  <a:pt x="5589" y="8714"/>
                  <a:pt x="5664" y="8739"/>
                  <a:pt x="5715" y="8764"/>
                </a:cubicBezTo>
                <a:cubicBezTo>
                  <a:pt x="5840" y="8815"/>
                  <a:pt x="5940" y="8865"/>
                  <a:pt x="5965" y="8865"/>
                </a:cubicBezTo>
                <a:lnTo>
                  <a:pt x="5990" y="8865"/>
                </a:lnTo>
                <a:cubicBezTo>
                  <a:pt x="6156" y="8906"/>
                  <a:pt x="6321" y="8925"/>
                  <a:pt x="6487" y="8925"/>
                </a:cubicBezTo>
                <a:cubicBezTo>
                  <a:pt x="6622" y="8925"/>
                  <a:pt x="6757" y="8912"/>
                  <a:pt x="6892" y="8890"/>
                </a:cubicBezTo>
                <a:cubicBezTo>
                  <a:pt x="7394" y="8815"/>
                  <a:pt x="7870" y="8589"/>
                  <a:pt x="8271" y="8288"/>
                </a:cubicBezTo>
                <a:cubicBezTo>
                  <a:pt x="9148" y="7637"/>
                  <a:pt x="9524" y="6484"/>
                  <a:pt x="9825" y="5481"/>
                </a:cubicBezTo>
                <a:cubicBezTo>
                  <a:pt x="10176" y="4228"/>
                  <a:pt x="10251" y="2850"/>
                  <a:pt x="9700" y="1622"/>
                </a:cubicBezTo>
                <a:cubicBezTo>
                  <a:pt x="9223" y="544"/>
                  <a:pt x="8497" y="143"/>
                  <a:pt x="7770" y="43"/>
                </a:cubicBezTo>
                <a:cubicBezTo>
                  <a:pt x="7610" y="14"/>
                  <a:pt x="7451" y="2"/>
                  <a:pt x="7294" y="2"/>
                </a:cubicBezTo>
                <a:cubicBezTo>
                  <a:pt x="6610" y="2"/>
                  <a:pt x="5967" y="235"/>
                  <a:pt x="5539" y="418"/>
                </a:cubicBezTo>
                <a:cubicBezTo>
                  <a:pt x="5389" y="494"/>
                  <a:pt x="5226" y="531"/>
                  <a:pt x="5063" y="531"/>
                </a:cubicBezTo>
                <a:cubicBezTo>
                  <a:pt x="4900" y="531"/>
                  <a:pt x="4737" y="494"/>
                  <a:pt x="4587" y="418"/>
                </a:cubicBezTo>
                <a:cubicBezTo>
                  <a:pt x="4152" y="229"/>
                  <a:pt x="3490" y="0"/>
                  <a:pt x="27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7067110" y="39873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39" name="Shape 439"/>
        <p:cNvGrpSpPr/>
        <p:nvPr/>
      </p:nvGrpSpPr>
      <p:grpSpPr>
        <a:xfrm>
          <a:off x="0" y="0"/>
          <a:ext cx="0" cy="0"/>
          <a:chOff x="0" y="0"/>
          <a:chExt cx="0" cy="0"/>
        </a:xfrm>
      </p:grpSpPr>
      <p:grpSp>
        <p:nvGrpSpPr>
          <p:cNvPr id="440" name="Google Shape;440;p8"/>
          <p:cNvGrpSpPr/>
          <p:nvPr/>
        </p:nvGrpSpPr>
        <p:grpSpPr>
          <a:xfrm>
            <a:off x="-138170" y="-299471"/>
            <a:ext cx="9864554" cy="5548495"/>
            <a:chOff x="238125" y="822050"/>
            <a:chExt cx="7136850" cy="4051475"/>
          </a:xfrm>
        </p:grpSpPr>
        <p:sp>
          <p:nvSpPr>
            <p:cNvPr id="441" name="Google Shape;441;p8"/>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8"/>
          <p:cNvSpPr/>
          <p:nvPr/>
        </p:nvSpPr>
        <p:spPr>
          <a:xfrm>
            <a:off x="1270150" y="792350"/>
            <a:ext cx="6665400" cy="3395400"/>
          </a:xfrm>
          <a:prstGeom prst="roundRect">
            <a:avLst>
              <a:gd fmla="val 4928"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txBox="1"/>
          <p:nvPr>
            <p:ph type="title"/>
          </p:nvPr>
        </p:nvSpPr>
        <p:spPr>
          <a:xfrm>
            <a:off x="1499550" y="792450"/>
            <a:ext cx="6144900" cy="339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0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80" name="Google Shape;480;p8"/>
          <p:cNvGrpSpPr/>
          <p:nvPr/>
        </p:nvGrpSpPr>
        <p:grpSpPr>
          <a:xfrm flipH="1">
            <a:off x="759065" y="3309910"/>
            <a:ext cx="1217946" cy="877934"/>
            <a:chOff x="7783413" y="3715033"/>
            <a:chExt cx="1091839" cy="786961"/>
          </a:xfrm>
        </p:grpSpPr>
        <p:sp>
          <p:nvSpPr>
            <p:cNvPr id="481" name="Google Shape;481;p8"/>
            <p:cNvSpPr/>
            <p:nvPr/>
          </p:nvSpPr>
          <p:spPr>
            <a:xfrm>
              <a:off x="7897928" y="3729311"/>
              <a:ext cx="977324" cy="385808"/>
            </a:xfrm>
            <a:custGeom>
              <a:rect b="b" l="l" r="r" t="t"/>
              <a:pathLst>
                <a:path extrusionOk="0" h="8309" w="21046">
                  <a:moveTo>
                    <a:pt x="21045" y="0"/>
                  </a:moveTo>
                  <a:lnTo>
                    <a:pt x="21045" y="4155"/>
                  </a:lnTo>
                  <a:lnTo>
                    <a:pt x="17781" y="4155"/>
                  </a:lnTo>
                  <a:lnTo>
                    <a:pt x="17781" y="8309"/>
                  </a:lnTo>
                  <a:lnTo>
                    <a:pt x="0" y="8309"/>
                  </a:lnTo>
                  <a:lnTo>
                    <a:pt x="0" y="4155"/>
                  </a:lnTo>
                  <a:lnTo>
                    <a:pt x="3264" y="4155"/>
                  </a:lnTo>
                  <a:lnTo>
                    <a:pt x="3264" y="0"/>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7783459" y="4115073"/>
              <a:ext cx="976256" cy="386922"/>
            </a:xfrm>
            <a:custGeom>
              <a:rect b="b" l="l" r="r" t="t"/>
              <a:pathLst>
                <a:path extrusionOk="0" h="8333" w="21023">
                  <a:moveTo>
                    <a:pt x="21022" y="1"/>
                  </a:moveTo>
                  <a:lnTo>
                    <a:pt x="21022" y="4178"/>
                  </a:lnTo>
                  <a:lnTo>
                    <a:pt x="17758" y="4178"/>
                  </a:lnTo>
                  <a:lnTo>
                    <a:pt x="17758" y="8332"/>
                  </a:lnTo>
                  <a:lnTo>
                    <a:pt x="0" y="8332"/>
                  </a:lnTo>
                  <a:lnTo>
                    <a:pt x="0" y="4178"/>
                  </a:lnTo>
                  <a:lnTo>
                    <a:pt x="3264" y="4178"/>
                  </a:lnTo>
                  <a:lnTo>
                    <a:pt x="3264" y="1"/>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7783413" y="4294743"/>
              <a:ext cx="825752" cy="192927"/>
            </a:xfrm>
            <a:custGeom>
              <a:rect b="b" l="l" r="r" t="t"/>
              <a:pathLst>
                <a:path extrusionOk="0" h="4155" w="17782">
                  <a:moveTo>
                    <a:pt x="17782" y="4155"/>
                  </a:moveTo>
                  <a:lnTo>
                    <a:pt x="1" y="4155"/>
                  </a:lnTo>
                  <a:lnTo>
                    <a:pt x="1" y="1"/>
                  </a:lnTo>
                  <a:lnTo>
                    <a:pt x="17782" y="1"/>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783413" y="4294743"/>
              <a:ext cx="825752" cy="27627"/>
            </a:xfrm>
            <a:custGeom>
              <a:rect b="b" l="l" r="r" t="t"/>
              <a:pathLst>
                <a:path extrusionOk="0" h="595" w="17782">
                  <a:moveTo>
                    <a:pt x="1" y="1"/>
                  </a:moveTo>
                  <a:lnTo>
                    <a:pt x="1" y="594"/>
                  </a:lnTo>
                  <a:lnTo>
                    <a:pt x="17782" y="594"/>
                  </a:lnTo>
                  <a:lnTo>
                    <a:pt x="17782" y="1"/>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7853394"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7961500"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070675" y="4294743"/>
              <a:ext cx="35014" cy="192927"/>
            </a:xfrm>
            <a:custGeom>
              <a:rect b="b" l="l" r="r" t="t"/>
              <a:pathLst>
                <a:path extrusionOk="0" h="4155" w="754">
                  <a:moveTo>
                    <a:pt x="0" y="1"/>
                  </a:moveTo>
                  <a:lnTo>
                    <a:pt x="0" y="4155"/>
                  </a:lnTo>
                  <a:lnTo>
                    <a:pt x="754" y="4155"/>
                  </a:lnTo>
                  <a:lnTo>
                    <a:pt x="754"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8178782" y="4294743"/>
              <a:ext cx="36082" cy="192927"/>
            </a:xfrm>
            <a:custGeom>
              <a:rect b="b" l="l" r="r" t="t"/>
              <a:pathLst>
                <a:path extrusionOk="0" h="4155" w="777">
                  <a:moveTo>
                    <a:pt x="0" y="1"/>
                  </a:moveTo>
                  <a:lnTo>
                    <a:pt x="0"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8286888" y="4294743"/>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8394995" y="4294743"/>
              <a:ext cx="36082" cy="192927"/>
            </a:xfrm>
            <a:custGeom>
              <a:rect b="b" l="l" r="r" t="t"/>
              <a:pathLst>
                <a:path extrusionOk="0" h="4155" w="777">
                  <a:moveTo>
                    <a:pt x="1" y="1"/>
                  </a:moveTo>
                  <a:lnTo>
                    <a:pt x="1" y="4155"/>
                  </a:lnTo>
                  <a:lnTo>
                    <a:pt x="777" y="4155"/>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8503147" y="4294743"/>
              <a:ext cx="36082" cy="192927"/>
            </a:xfrm>
            <a:custGeom>
              <a:rect b="b" l="l" r="r" t="t"/>
              <a:pathLst>
                <a:path extrusionOk="0" h="4155" w="777">
                  <a:moveTo>
                    <a:pt x="0" y="1"/>
                  </a:moveTo>
                  <a:lnTo>
                    <a:pt x="0" y="4155"/>
                  </a:lnTo>
                  <a:lnTo>
                    <a:pt x="776" y="4155"/>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8101417" y="4294743"/>
              <a:ext cx="451558" cy="192927"/>
            </a:xfrm>
            <a:custGeom>
              <a:rect b="b" l="l" r="r" t="t"/>
              <a:pathLst>
                <a:path extrusionOk="0" h="4155" w="9724">
                  <a:moveTo>
                    <a:pt x="0" y="1"/>
                  </a:moveTo>
                  <a:lnTo>
                    <a:pt x="0" y="4155"/>
                  </a:lnTo>
                  <a:lnTo>
                    <a:pt x="9724" y="4155"/>
                  </a:lnTo>
                  <a:lnTo>
                    <a:pt x="9724"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8438460" y="4294743"/>
              <a:ext cx="114515" cy="192927"/>
            </a:xfrm>
            <a:custGeom>
              <a:rect b="b" l="l" r="r" t="t"/>
              <a:pathLst>
                <a:path extrusionOk="0" h="4155" w="2466">
                  <a:moveTo>
                    <a:pt x="1" y="1"/>
                  </a:moveTo>
                  <a:lnTo>
                    <a:pt x="1" y="4155"/>
                  </a:lnTo>
                  <a:lnTo>
                    <a:pt x="2466" y="4155"/>
                  </a:lnTo>
                  <a:lnTo>
                    <a:pt x="2466" y="1"/>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7934985" y="4101862"/>
              <a:ext cx="825752" cy="192927"/>
            </a:xfrm>
            <a:custGeom>
              <a:rect b="b" l="l" r="r" t="t"/>
              <a:pathLst>
                <a:path extrusionOk="0" h="4155" w="17782">
                  <a:moveTo>
                    <a:pt x="1" y="4155"/>
                  </a:moveTo>
                  <a:lnTo>
                    <a:pt x="17782" y="4155"/>
                  </a:lnTo>
                  <a:lnTo>
                    <a:pt x="17782"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7934985" y="4101862"/>
              <a:ext cx="825752" cy="27581"/>
            </a:xfrm>
            <a:custGeom>
              <a:rect b="b" l="l" r="r" t="t"/>
              <a:pathLst>
                <a:path extrusionOk="0" h="594" w="17782">
                  <a:moveTo>
                    <a:pt x="1" y="0"/>
                  </a:moveTo>
                  <a:lnTo>
                    <a:pt x="1" y="594"/>
                  </a:lnTo>
                  <a:lnTo>
                    <a:pt x="17782" y="594"/>
                  </a:lnTo>
                  <a:lnTo>
                    <a:pt x="17782"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8004966"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8113072"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8221179" y="4101862"/>
              <a:ext cx="36082" cy="192927"/>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8330354" y="4101862"/>
              <a:ext cx="36082" cy="192927"/>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8438460" y="4101862"/>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8546567" y="4101862"/>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8654719" y="4101862"/>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8252989" y="4101862"/>
              <a:ext cx="451558" cy="192927"/>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8590032" y="4101862"/>
              <a:ext cx="114515" cy="192927"/>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7898949" y="3907914"/>
              <a:ext cx="825752" cy="192927"/>
            </a:xfrm>
            <a:custGeom>
              <a:rect b="b" l="l" r="r" t="t"/>
              <a:pathLst>
                <a:path extrusionOk="0" h="4155" w="17782">
                  <a:moveTo>
                    <a:pt x="1" y="4155"/>
                  </a:moveTo>
                  <a:lnTo>
                    <a:pt x="17782" y="4155"/>
                  </a:lnTo>
                  <a:lnTo>
                    <a:pt x="17782"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7898949" y="3907914"/>
              <a:ext cx="825752" cy="27581"/>
            </a:xfrm>
            <a:custGeom>
              <a:rect b="b" l="l" r="r" t="t"/>
              <a:pathLst>
                <a:path extrusionOk="0" h="594" w="17782">
                  <a:moveTo>
                    <a:pt x="1" y="0"/>
                  </a:moveTo>
                  <a:lnTo>
                    <a:pt x="1" y="594"/>
                  </a:lnTo>
                  <a:lnTo>
                    <a:pt x="17782" y="594"/>
                  </a:lnTo>
                  <a:lnTo>
                    <a:pt x="17782"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7968930"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8077037"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8185143" y="3907914"/>
              <a:ext cx="36082" cy="192927"/>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8293250" y="3907914"/>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8402425" y="3907914"/>
              <a:ext cx="35014" cy="192927"/>
            </a:xfrm>
            <a:custGeom>
              <a:rect b="b" l="l" r="r" t="t"/>
              <a:pathLst>
                <a:path extrusionOk="0" h="4155" w="754">
                  <a:moveTo>
                    <a:pt x="754" y="4155"/>
                  </a:moveTo>
                  <a:lnTo>
                    <a:pt x="1" y="4155"/>
                  </a:lnTo>
                  <a:lnTo>
                    <a:pt x="1" y="0"/>
                  </a:lnTo>
                  <a:lnTo>
                    <a:pt x="754"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8510531" y="3907914"/>
              <a:ext cx="36082" cy="192927"/>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8618638" y="3907914"/>
              <a:ext cx="36128" cy="192927"/>
            </a:xfrm>
            <a:custGeom>
              <a:rect b="b" l="l" r="r" t="t"/>
              <a:pathLst>
                <a:path extrusionOk="0" h="4155" w="778">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8216953" y="3907914"/>
              <a:ext cx="451558" cy="192927"/>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8553997" y="3907914"/>
              <a:ext cx="114515" cy="192927"/>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8050521" y="3715033"/>
              <a:ext cx="824684" cy="192927"/>
            </a:xfrm>
            <a:custGeom>
              <a:rect b="b" l="l" r="r" t="t"/>
              <a:pathLst>
                <a:path extrusionOk="0" h="4155" w="17759">
                  <a:moveTo>
                    <a:pt x="1" y="4154"/>
                  </a:moveTo>
                  <a:lnTo>
                    <a:pt x="17759" y="4154"/>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8050521" y="3715033"/>
              <a:ext cx="824684" cy="27581"/>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8120502" y="3715033"/>
              <a:ext cx="36082" cy="192927"/>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8228609" y="3715033"/>
              <a:ext cx="36082" cy="192927"/>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8336715" y="3715033"/>
              <a:ext cx="36082" cy="192927"/>
            </a:xfrm>
            <a:custGeom>
              <a:rect b="b" l="l" r="r" t="t"/>
              <a:pathLst>
                <a:path extrusionOk="0" h="4155" w="777">
                  <a:moveTo>
                    <a:pt x="777" y="4154"/>
                  </a:moveTo>
                  <a:lnTo>
                    <a:pt x="0" y="4154"/>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8444822"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8552928"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8662103" y="3715033"/>
              <a:ext cx="36082" cy="192927"/>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8770210" y="3715033"/>
              <a:ext cx="36128" cy="192927"/>
            </a:xfrm>
            <a:custGeom>
              <a:rect b="b" l="l" r="r" t="t"/>
              <a:pathLst>
                <a:path extrusionOk="0" h="4155" w="778">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8368525" y="3715033"/>
              <a:ext cx="451558" cy="192927"/>
            </a:xfrm>
            <a:custGeom>
              <a:rect b="b" l="l" r="r" t="t"/>
              <a:pathLst>
                <a:path extrusionOk="0" h="4155" w="9724">
                  <a:moveTo>
                    <a:pt x="9724" y="4154"/>
                  </a:moveTo>
                  <a:lnTo>
                    <a:pt x="0" y="4154"/>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8705569" y="3715033"/>
              <a:ext cx="114515" cy="192927"/>
            </a:xfrm>
            <a:custGeom>
              <a:rect b="b" l="l" r="r" t="t"/>
              <a:pathLst>
                <a:path extrusionOk="0" h="4155" w="2466">
                  <a:moveTo>
                    <a:pt x="2466" y="4154"/>
                  </a:moveTo>
                  <a:lnTo>
                    <a:pt x="1" y="4154"/>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8"/>
          <p:cNvSpPr/>
          <p:nvPr/>
        </p:nvSpPr>
        <p:spPr>
          <a:xfrm>
            <a:off x="651772" y="17533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767722" y="258482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8"/>
          <p:cNvGrpSpPr/>
          <p:nvPr/>
        </p:nvGrpSpPr>
        <p:grpSpPr>
          <a:xfrm>
            <a:off x="7349524" y="2584822"/>
            <a:ext cx="877356" cy="877970"/>
            <a:chOff x="6076688" y="1982663"/>
            <a:chExt cx="564797" cy="565193"/>
          </a:xfrm>
        </p:grpSpPr>
        <p:sp>
          <p:nvSpPr>
            <p:cNvPr id="530" name="Google Shape;530;p8"/>
            <p:cNvSpPr/>
            <p:nvPr/>
          </p:nvSpPr>
          <p:spPr>
            <a:xfrm>
              <a:off x="6076688" y="1982677"/>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076688" y="1982663"/>
              <a:ext cx="564797" cy="565178"/>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6131561" y="2037567"/>
              <a:ext cx="455019" cy="455371"/>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6275263" y="2111602"/>
              <a:ext cx="167640" cy="307301"/>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8"/>
          <p:cNvGrpSpPr/>
          <p:nvPr/>
        </p:nvGrpSpPr>
        <p:grpSpPr>
          <a:xfrm>
            <a:off x="7027800" y="3557991"/>
            <a:ext cx="1402981" cy="687573"/>
            <a:chOff x="490825" y="1364150"/>
            <a:chExt cx="636850" cy="312150"/>
          </a:xfrm>
        </p:grpSpPr>
        <p:grpSp>
          <p:nvGrpSpPr>
            <p:cNvPr id="535" name="Google Shape;535;p8"/>
            <p:cNvGrpSpPr/>
            <p:nvPr/>
          </p:nvGrpSpPr>
          <p:grpSpPr>
            <a:xfrm>
              <a:off x="490825" y="1364150"/>
              <a:ext cx="636850" cy="312150"/>
              <a:chOff x="2858450" y="2652350"/>
              <a:chExt cx="636850" cy="312150"/>
            </a:xfrm>
          </p:grpSpPr>
          <p:sp>
            <p:nvSpPr>
              <p:cNvPr id="536" name="Google Shape;536;p8"/>
              <p:cNvSpPr/>
              <p:nvPr/>
            </p:nvSpPr>
            <p:spPr>
              <a:xfrm>
                <a:off x="2858450" y="2756775"/>
                <a:ext cx="636850" cy="207725"/>
              </a:xfrm>
              <a:custGeom>
                <a:rect b="b" l="l" r="r" t="t"/>
                <a:pathLst>
                  <a:path extrusionOk="0" h="8309" w="25474">
                    <a:moveTo>
                      <a:pt x="25474" y="0"/>
                    </a:moveTo>
                    <a:lnTo>
                      <a:pt x="25474" y="4155"/>
                    </a:lnTo>
                    <a:lnTo>
                      <a:pt x="17759" y="4155"/>
                    </a:lnTo>
                    <a:lnTo>
                      <a:pt x="17759" y="8309"/>
                    </a:lnTo>
                    <a:lnTo>
                      <a:pt x="1" y="8309"/>
                    </a:lnTo>
                    <a:lnTo>
                      <a:pt x="1" y="4155"/>
                    </a:lnTo>
                    <a:lnTo>
                      <a:pt x="7716" y="4155"/>
                    </a:lnTo>
                    <a:lnTo>
                      <a:pt x="7716" y="0"/>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2983425" y="2652350"/>
                <a:ext cx="443975" cy="104450"/>
              </a:xfrm>
              <a:custGeom>
                <a:rect b="b" l="l" r="r" t="t"/>
                <a:pathLst>
                  <a:path extrusionOk="0" h="4178" w="17759">
                    <a:moveTo>
                      <a:pt x="1" y="0"/>
                    </a:moveTo>
                    <a:lnTo>
                      <a:pt x="17759" y="0"/>
                    </a:lnTo>
                    <a:lnTo>
                      <a:pt x="17759" y="4177"/>
                    </a:lnTo>
                    <a:lnTo>
                      <a:pt x="1" y="4177"/>
                    </a:ln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8"/>
            <p:cNvGrpSpPr/>
            <p:nvPr/>
          </p:nvGrpSpPr>
          <p:grpSpPr>
            <a:xfrm>
              <a:off x="490825" y="1364425"/>
              <a:ext cx="636850" cy="311600"/>
              <a:chOff x="1721750" y="2408675"/>
              <a:chExt cx="636850" cy="311600"/>
            </a:xfrm>
          </p:grpSpPr>
          <p:sp>
            <p:nvSpPr>
              <p:cNvPr id="539" name="Google Shape;539;p8"/>
              <p:cNvSpPr/>
              <p:nvPr/>
            </p:nvSpPr>
            <p:spPr>
              <a:xfrm>
                <a:off x="1721750" y="2616400"/>
                <a:ext cx="443975" cy="103875"/>
              </a:xfrm>
              <a:custGeom>
                <a:rect b="b" l="l" r="r" t="t"/>
                <a:pathLst>
                  <a:path extrusionOk="0" h="4155" w="17759">
                    <a:moveTo>
                      <a:pt x="1" y="4155"/>
                    </a:moveTo>
                    <a:lnTo>
                      <a:pt x="17759" y="4155"/>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1721750" y="2616400"/>
                <a:ext cx="443975" cy="14850"/>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1758850" y="2616400"/>
                <a:ext cx="19425" cy="103875"/>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1817625" y="2616400"/>
                <a:ext cx="19425" cy="103875"/>
              </a:xfrm>
              <a:custGeom>
                <a:rect b="b" l="l" r="r" t="t"/>
                <a:pathLst>
                  <a:path extrusionOk="0" h="4155" w="777">
                    <a:moveTo>
                      <a:pt x="777" y="4155"/>
                    </a:moveTo>
                    <a:lnTo>
                      <a:pt x="0" y="4155"/>
                    </a:lnTo>
                    <a:lnTo>
                      <a:pt x="0"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1875825" y="2616400"/>
                <a:ext cx="19425" cy="103875"/>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1934025" y="2616400"/>
                <a:ext cx="19425" cy="103875"/>
              </a:xfrm>
              <a:custGeom>
                <a:rect b="b" l="l" r="r" t="t"/>
                <a:pathLst>
                  <a:path extrusionOk="0" h="4155" w="777">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1992225" y="2616400"/>
                <a:ext cx="19450" cy="103875"/>
              </a:xfrm>
              <a:custGeom>
                <a:rect b="b" l="l" r="r" t="t"/>
                <a:pathLst>
                  <a:path extrusionOk="0" h="4155" w="778">
                    <a:moveTo>
                      <a:pt x="777" y="4155"/>
                    </a:moveTo>
                    <a:lnTo>
                      <a:pt x="1" y="4155"/>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2050450" y="2616400"/>
                <a:ext cx="19425" cy="103875"/>
              </a:xfrm>
              <a:custGeom>
                <a:rect b="b" l="l" r="r" t="t"/>
                <a:pathLst>
                  <a:path extrusionOk="0" h="4155" w="777">
                    <a:moveTo>
                      <a:pt x="776" y="4155"/>
                    </a:moveTo>
                    <a:lnTo>
                      <a:pt x="0" y="4155"/>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2109225" y="2616400"/>
                <a:ext cx="18850" cy="103875"/>
              </a:xfrm>
              <a:custGeom>
                <a:rect b="b" l="l" r="r" t="t"/>
                <a:pathLst>
                  <a:path extrusionOk="0" h="4155" w="754">
                    <a:moveTo>
                      <a:pt x="753" y="4155"/>
                    </a:moveTo>
                    <a:lnTo>
                      <a:pt x="0" y="4155"/>
                    </a:lnTo>
                    <a:lnTo>
                      <a:pt x="0" y="0"/>
                    </a:lnTo>
                    <a:lnTo>
                      <a:pt x="753"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
              <p:cNvSpPr/>
              <p:nvPr/>
            </p:nvSpPr>
            <p:spPr>
              <a:xfrm>
                <a:off x="1892950" y="2616400"/>
                <a:ext cx="243100" cy="103875"/>
              </a:xfrm>
              <a:custGeom>
                <a:rect b="b" l="l" r="r" t="t"/>
                <a:pathLst>
                  <a:path extrusionOk="0" h="4155" w="9724">
                    <a:moveTo>
                      <a:pt x="9724" y="4155"/>
                    </a:moveTo>
                    <a:lnTo>
                      <a:pt x="0" y="4155"/>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8"/>
              <p:cNvSpPr/>
              <p:nvPr/>
            </p:nvSpPr>
            <p:spPr>
              <a:xfrm>
                <a:off x="2074400" y="2616400"/>
                <a:ext cx="61650" cy="103875"/>
              </a:xfrm>
              <a:custGeom>
                <a:rect b="b" l="l" r="r" t="t"/>
                <a:pathLst>
                  <a:path extrusionOk="0" h="4155" w="2466">
                    <a:moveTo>
                      <a:pt x="2466" y="4155"/>
                    </a:moveTo>
                    <a:lnTo>
                      <a:pt x="1" y="4155"/>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
              <p:cNvSpPr/>
              <p:nvPr/>
            </p:nvSpPr>
            <p:spPr>
              <a:xfrm>
                <a:off x="1914625" y="2512550"/>
                <a:ext cx="443975" cy="103875"/>
              </a:xfrm>
              <a:custGeom>
                <a:rect b="b" l="l" r="r" t="t"/>
                <a:pathLst>
                  <a:path extrusionOk="0" h="4155" w="17759">
                    <a:moveTo>
                      <a:pt x="1" y="4154"/>
                    </a:moveTo>
                    <a:lnTo>
                      <a:pt x="17759" y="4154"/>
                    </a:lnTo>
                    <a:lnTo>
                      <a:pt x="17759" y="0"/>
                    </a:lnTo>
                    <a:lnTo>
                      <a:pt x="1" y="0"/>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1914625" y="2512550"/>
                <a:ext cx="443975" cy="14850"/>
              </a:xfrm>
              <a:custGeom>
                <a:rect b="b" l="l" r="r" t="t"/>
                <a:pathLst>
                  <a:path extrusionOk="0" h="594" w="17759">
                    <a:moveTo>
                      <a:pt x="1" y="0"/>
                    </a:moveTo>
                    <a:lnTo>
                      <a:pt x="1" y="594"/>
                    </a:lnTo>
                    <a:lnTo>
                      <a:pt x="17759" y="594"/>
                    </a:lnTo>
                    <a:lnTo>
                      <a:pt x="17759" y="0"/>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1951725" y="2512550"/>
                <a:ext cx="19425" cy="103875"/>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2010500" y="2512550"/>
                <a:ext cx="18850" cy="103875"/>
              </a:xfrm>
              <a:custGeom>
                <a:rect b="b" l="l" r="r" t="t"/>
                <a:pathLst>
                  <a:path extrusionOk="0" h="4155" w="754">
                    <a:moveTo>
                      <a:pt x="754" y="4154"/>
                    </a:moveTo>
                    <a:lnTo>
                      <a:pt x="0" y="4154"/>
                    </a:lnTo>
                    <a:lnTo>
                      <a:pt x="0" y="0"/>
                    </a:lnTo>
                    <a:lnTo>
                      <a:pt x="754"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20687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21269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2185100" y="2512550"/>
                <a:ext cx="19425" cy="103875"/>
              </a:xfrm>
              <a:custGeom>
                <a:rect b="b" l="l" r="r" t="t"/>
                <a:pathLst>
                  <a:path extrusionOk="0" h="4155" w="777">
                    <a:moveTo>
                      <a:pt x="777" y="4154"/>
                    </a:moveTo>
                    <a:lnTo>
                      <a:pt x="1" y="4154"/>
                    </a:lnTo>
                    <a:lnTo>
                      <a:pt x="1" y="0"/>
                    </a:lnTo>
                    <a:lnTo>
                      <a:pt x="777"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a:off x="2243325" y="2512550"/>
                <a:ext cx="19425" cy="103875"/>
              </a:xfrm>
              <a:custGeom>
                <a:rect b="b" l="l" r="r" t="t"/>
                <a:pathLst>
                  <a:path extrusionOk="0" h="4155" w="777">
                    <a:moveTo>
                      <a:pt x="776" y="4154"/>
                    </a:moveTo>
                    <a:lnTo>
                      <a:pt x="0" y="4154"/>
                    </a:lnTo>
                    <a:lnTo>
                      <a:pt x="0" y="0"/>
                    </a:lnTo>
                    <a:lnTo>
                      <a:pt x="776"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a:off x="2302100" y="2512550"/>
                <a:ext cx="18850" cy="103875"/>
              </a:xfrm>
              <a:custGeom>
                <a:rect b="b" l="l" r="r" t="t"/>
                <a:pathLst>
                  <a:path extrusionOk="0" h="4155" w="754">
                    <a:moveTo>
                      <a:pt x="753" y="4154"/>
                    </a:moveTo>
                    <a:lnTo>
                      <a:pt x="0" y="4154"/>
                    </a:lnTo>
                    <a:lnTo>
                      <a:pt x="0" y="0"/>
                    </a:lnTo>
                    <a:lnTo>
                      <a:pt x="753" y="0"/>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2085825" y="2512550"/>
                <a:ext cx="243100" cy="103875"/>
              </a:xfrm>
              <a:custGeom>
                <a:rect b="b" l="l" r="r" t="t"/>
                <a:pathLst>
                  <a:path extrusionOk="0" h="4155" w="9724">
                    <a:moveTo>
                      <a:pt x="9724" y="4154"/>
                    </a:moveTo>
                    <a:lnTo>
                      <a:pt x="0" y="4154"/>
                    </a:lnTo>
                    <a:lnTo>
                      <a:pt x="0" y="0"/>
                    </a:lnTo>
                    <a:lnTo>
                      <a:pt x="9724"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a:off x="2267275" y="2512550"/>
                <a:ext cx="61650" cy="103875"/>
              </a:xfrm>
              <a:custGeom>
                <a:rect b="b" l="l" r="r" t="t"/>
                <a:pathLst>
                  <a:path extrusionOk="0" h="4155" w="2466">
                    <a:moveTo>
                      <a:pt x="2466" y="4154"/>
                    </a:moveTo>
                    <a:lnTo>
                      <a:pt x="1" y="4154"/>
                    </a:lnTo>
                    <a:lnTo>
                      <a:pt x="1" y="0"/>
                    </a:lnTo>
                    <a:lnTo>
                      <a:pt x="2466" y="0"/>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1846725" y="2408675"/>
                <a:ext cx="443975" cy="103900"/>
              </a:xfrm>
              <a:custGeom>
                <a:rect b="b" l="l" r="r" t="t"/>
                <a:pathLst>
                  <a:path extrusionOk="0" h="4156" w="17759">
                    <a:moveTo>
                      <a:pt x="1" y="4155"/>
                    </a:moveTo>
                    <a:lnTo>
                      <a:pt x="17759" y="4155"/>
                    </a:lnTo>
                    <a:lnTo>
                      <a:pt x="17759" y="1"/>
                    </a:lnTo>
                    <a:lnTo>
                      <a:pt x="1" y="1"/>
                    </a:lnTo>
                    <a:close/>
                  </a:path>
                </a:pathLst>
              </a:custGeom>
              <a:solidFill>
                <a:srgbClr val="FEA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1846725" y="2408675"/>
                <a:ext cx="443975" cy="14875"/>
              </a:xfrm>
              <a:custGeom>
                <a:rect b="b" l="l" r="r" t="t"/>
                <a:pathLst>
                  <a:path extrusionOk="0" h="595" w="17759">
                    <a:moveTo>
                      <a:pt x="1" y="1"/>
                    </a:moveTo>
                    <a:lnTo>
                      <a:pt x="1" y="594"/>
                    </a:lnTo>
                    <a:lnTo>
                      <a:pt x="17759" y="594"/>
                    </a:lnTo>
                    <a:lnTo>
                      <a:pt x="17759" y="1"/>
                    </a:lnTo>
                    <a:close/>
                  </a:path>
                </a:pathLst>
              </a:custGeom>
              <a:solidFill>
                <a:srgbClr val="FCC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1883825"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1942600" y="2408675"/>
                <a:ext cx="18850" cy="103900"/>
              </a:xfrm>
              <a:custGeom>
                <a:rect b="b" l="l" r="r" t="t"/>
                <a:pathLst>
                  <a:path extrusionOk="0" h="4156" w="754">
                    <a:moveTo>
                      <a:pt x="753" y="4155"/>
                    </a:moveTo>
                    <a:lnTo>
                      <a:pt x="0" y="4155"/>
                    </a:lnTo>
                    <a:lnTo>
                      <a:pt x="0" y="1"/>
                    </a:lnTo>
                    <a:lnTo>
                      <a:pt x="753"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2000800"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20590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21172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2175400" y="2408675"/>
                <a:ext cx="19425" cy="103900"/>
              </a:xfrm>
              <a:custGeom>
                <a:rect b="b" l="l" r="r" t="t"/>
                <a:pathLst>
                  <a:path extrusionOk="0" h="4156" w="777">
                    <a:moveTo>
                      <a:pt x="777" y="4155"/>
                    </a:moveTo>
                    <a:lnTo>
                      <a:pt x="1" y="4155"/>
                    </a:lnTo>
                    <a:lnTo>
                      <a:pt x="1" y="1"/>
                    </a:lnTo>
                    <a:lnTo>
                      <a:pt x="777"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2233625" y="2408675"/>
                <a:ext cx="19425" cy="103900"/>
              </a:xfrm>
              <a:custGeom>
                <a:rect b="b" l="l" r="r" t="t"/>
                <a:pathLst>
                  <a:path extrusionOk="0" h="4156" w="777">
                    <a:moveTo>
                      <a:pt x="776" y="4155"/>
                    </a:moveTo>
                    <a:lnTo>
                      <a:pt x="0" y="4155"/>
                    </a:lnTo>
                    <a:lnTo>
                      <a:pt x="0" y="1"/>
                    </a:lnTo>
                    <a:lnTo>
                      <a:pt x="776" y="1"/>
                    </a:ln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2017925" y="2408675"/>
                <a:ext cx="243100" cy="103900"/>
              </a:xfrm>
              <a:custGeom>
                <a:rect b="b" l="l" r="r" t="t"/>
                <a:pathLst>
                  <a:path extrusionOk="0" h="4156" w="9724">
                    <a:moveTo>
                      <a:pt x="9724" y="4155"/>
                    </a:moveTo>
                    <a:lnTo>
                      <a:pt x="0" y="4155"/>
                    </a:lnTo>
                    <a:lnTo>
                      <a:pt x="0" y="1"/>
                    </a:lnTo>
                    <a:lnTo>
                      <a:pt x="9724"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2198800" y="2408675"/>
                <a:ext cx="62225" cy="103900"/>
              </a:xfrm>
              <a:custGeom>
                <a:rect b="b" l="l" r="r" t="t"/>
                <a:pathLst>
                  <a:path extrusionOk="0" h="4156" w="2489">
                    <a:moveTo>
                      <a:pt x="2489" y="4155"/>
                    </a:moveTo>
                    <a:lnTo>
                      <a:pt x="1" y="4155"/>
                    </a:lnTo>
                    <a:lnTo>
                      <a:pt x="1" y="1"/>
                    </a:lnTo>
                    <a:lnTo>
                      <a:pt x="2489" y="1"/>
                    </a:lnTo>
                    <a:close/>
                  </a:path>
                </a:pathLst>
              </a:custGeom>
              <a:solidFill>
                <a:srgbClr val="FCE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2" name="Google Shape;572;p8"/>
          <p:cNvSpPr/>
          <p:nvPr/>
        </p:nvSpPr>
        <p:spPr>
          <a:xfrm>
            <a:off x="7935547" y="2825811"/>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8118947" y="1434173"/>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74" name="Shape 574"/>
        <p:cNvGrpSpPr/>
        <p:nvPr/>
      </p:nvGrpSpPr>
      <p:grpSpPr>
        <a:xfrm>
          <a:off x="0" y="0"/>
          <a:ext cx="0" cy="0"/>
          <a:chOff x="0" y="0"/>
          <a:chExt cx="0" cy="0"/>
        </a:xfrm>
      </p:grpSpPr>
      <p:grpSp>
        <p:nvGrpSpPr>
          <p:cNvPr id="575" name="Google Shape;575;p9"/>
          <p:cNvGrpSpPr/>
          <p:nvPr/>
        </p:nvGrpSpPr>
        <p:grpSpPr>
          <a:xfrm>
            <a:off x="-138170" y="-299471"/>
            <a:ext cx="9864554" cy="5548495"/>
            <a:chOff x="238125" y="822050"/>
            <a:chExt cx="7136850" cy="4051475"/>
          </a:xfrm>
        </p:grpSpPr>
        <p:sp>
          <p:nvSpPr>
            <p:cNvPr id="576" name="Google Shape;576;p9"/>
            <p:cNvSpPr/>
            <p:nvPr/>
          </p:nvSpPr>
          <p:spPr>
            <a:xfrm>
              <a:off x="238125" y="114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238125" y="27590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238125" y="25025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238125" y="22460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38125" y="1971075"/>
              <a:ext cx="7136850" cy="0"/>
            </a:xfrm>
            <a:custGeom>
              <a:rect b="b" l="l" r="r" t="t"/>
              <a:pathLst>
                <a:path extrusionOk="0" fill="none" h="0"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8125" y="169607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238125" y="1420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238125" y="330920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38125" y="30155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238125" y="4743925"/>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238125" y="4454900"/>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238125" y="41678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238125" y="3881725"/>
              <a:ext cx="7136850" cy="25"/>
            </a:xfrm>
            <a:custGeom>
              <a:rect b="b" l="l" r="r" t="t"/>
              <a:pathLst>
                <a:path extrusionOk="0" fill="none" h="1" w="285474">
                  <a:moveTo>
                    <a:pt x="0" y="0"/>
                  </a:moveTo>
                  <a:lnTo>
                    <a:pt x="285473" y="0"/>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238125" y="3595350"/>
              <a:ext cx="7136850" cy="25"/>
            </a:xfrm>
            <a:custGeom>
              <a:rect b="b" l="l" r="r" t="t"/>
              <a:pathLst>
                <a:path extrusionOk="0" fill="none" h="1" w="285474">
                  <a:moveTo>
                    <a:pt x="0" y="1"/>
                  </a:moveTo>
                  <a:lnTo>
                    <a:pt x="285473" y="1"/>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075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32440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9400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26358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233187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20279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17239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4197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157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8117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354805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62845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59806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567660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5372400"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068425" y="822050"/>
              <a:ext cx="0" cy="4051475"/>
            </a:xfrm>
            <a:custGeom>
              <a:rect b="b" l="l" r="r" t="t"/>
              <a:pathLst>
                <a:path extrusionOk="0" fill="none" h="162059" w="0">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47644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446022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156225"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8522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65885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7196750" y="822050"/>
              <a:ext cx="25" cy="4051475"/>
            </a:xfrm>
            <a:custGeom>
              <a:rect b="b" l="l" r="r" t="t"/>
              <a:pathLst>
                <a:path extrusionOk="0" fill="none" h="162059" w="1">
                  <a:moveTo>
                    <a:pt x="1" y="0"/>
                  </a:moveTo>
                  <a:lnTo>
                    <a:pt x="1"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6892775" y="822050"/>
              <a:ext cx="25" cy="4051475"/>
            </a:xfrm>
            <a:custGeom>
              <a:rect b="b" l="l" r="r" t="t"/>
              <a:pathLst>
                <a:path extrusionOk="0" fill="none" h="162059" w="1">
                  <a:moveTo>
                    <a:pt x="0" y="0"/>
                  </a:moveTo>
                  <a:lnTo>
                    <a:pt x="0" y="162059"/>
                  </a:lnTo>
                </a:path>
              </a:pathLst>
            </a:custGeom>
            <a:noFill/>
            <a:ln cap="flat" cmpd="sng" w="4450">
              <a:solidFill>
                <a:srgbClr val="212B56"/>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9"/>
          <p:cNvSpPr/>
          <p:nvPr/>
        </p:nvSpPr>
        <p:spPr>
          <a:xfrm>
            <a:off x="691325" y="1233175"/>
            <a:ext cx="3858900" cy="1569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702275" y="3111250"/>
            <a:ext cx="3858900" cy="859500"/>
          </a:xfrm>
          <a:prstGeom prst="roundRect">
            <a:avLst>
              <a:gd fmla="val 16667" name="adj"/>
            </a:avLst>
          </a:prstGeom>
          <a:solidFill>
            <a:schemeClr val="accent1"/>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txBox="1"/>
          <p:nvPr>
            <p:ph type="title"/>
          </p:nvPr>
        </p:nvSpPr>
        <p:spPr>
          <a:xfrm>
            <a:off x="713225" y="1350925"/>
            <a:ext cx="3837000" cy="133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16" name="Google Shape;616;p9"/>
          <p:cNvSpPr txBox="1"/>
          <p:nvPr>
            <p:ph idx="1" type="subTitle"/>
          </p:nvPr>
        </p:nvSpPr>
        <p:spPr>
          <a:xfrm>
            <a:off x="713225" y="3142450"/>
            <a:ext cx="3837000" cy="797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617" name="Google Shape;617;p9"/>
          <p:cNvGrpSpPr/>
          <p:nvPr/>
        </p:nvGrpSpPr>
        <p:grpSpPr>
          <a:xfrm rot="-4500389">
            <a:off x="4118197" y="3762370"/>
            <a:ext cx="506850" cy="506882"/>
            <a:chOff x="3312800" y="1179225"/>
            <a:chExt cx="473725" cy="473700"/>
          </a:xfrm>
        </p:grpSpPr>
        <p:sp>
          <p:nvSpPr>
            <p:cNvPr id="618" name="Google Shape;618;p9"/>
            <p:cNvSpPr/>
            <p:nvPr/>
          </p:nvSpPr>
          <p:spPr>
            <a:xfrm>
              <a:off x="3312800" y="1179225"/>
              <a:ext cx="473725" cy="473700"/>
            </a:xfrm>
            <a:custGeom>
              <a:rect b="b" l="l" r="r" t="t"/>
              <a:pathLst>
                <a:path extrusionOk="0" h="18948" w="18949">
                  <a:moveTo>
                    <a:pt x="9474" y="0"/>
                  </a:moveTo>
                  <a:cubicBezTo>
                    <a:pt x="4236" y="0"/>
                    <a:pt x="1" y="4236"/>
                    <a:pt x="1" y="9474"/>
                  </a:cubicBezTo>
                  <a:cubicBezTo>
                    <a:pt x="1" y="14712"/>
                    <a:pt x="4236" y="18948"/>
                    <a:pt x="9474" y="18948"/>
                  </a:cubicBezTo>
                  <a:cubicBezTo>
                    <a:pt x="14713" y="18948"/>
                    <a:pt x="18948" y="14712"/>
                    <a:pt x="18948" y="9474"/>
                  </a:cubicBezTo>
                  <a:cubicBezTo>
                    <a:pt x="18948" y="4236"/>
                    <a:pt x="14713" y="0"/>
                    <a:pt x="9474" y="0"/>
                  </a:cubicBezTo>
                  <a:close/>
                </a:path>
              </a:pathLst>
            </a:custGeom>
            <a:solidFill>
              <a:schemeClr val="lt2"/>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366075" y="1255250"/>
              <a:ext cx="367175" cy="321750"/>
            </a:xfrm>
            <a:custGeom>
              <a:rect b="b" l="l" r="r" t="t"/>
              <a:pathLst>
                <a:path extrusionOk="0" h="12870" w="14687">
                  <a:moveTo>
                    <a:pt x="7320" y="1"/>
                  </a:moveTo>
                  <a:cubicBezTo>
                    <a:pt x="6348" y="1"/>
                    <a:pt x="5362" y="223"/>
                    <a:pt x="4436" y="694"/>
                  </a:cubicBezTo>
                  <a:cubicBezTo>
                    <a:pt x="1253" y="2323"/>
                    <a:pt x="0" y="6182"/>
                    <a:pt x="1604" y="9340"/>
                  </a:cubicBezTo>
                  <a:cubicBezTo>
                    <a:pt x="2753" y="11585"/>
                    <a:pt x="5011" y="12870"/>
                    <a:pt x="7350" y="12870"/>
                  </a:cubicBezTo>
                  <a:cubicBezTo>
                    <a:pt x="8328" y="12870"/>
                    <a:pt x="9320" y="12645"/>
                    <a:pt x="10251" y="12172"/>
                  </a:cubicBezTo>
                  <a:cubicBezTo>
                    <a:pt x="13409" y="10543"/>
                    <a:pt x="14687" y="6684"/>
                    <a:pt x="13058" y="3526"/>
                  </a:cubicBezTo>
                  <a:cubicBezTo>
                    <a:pt x="11924" y="1294"/>
                    <a:pt x="9664" y="1"/>
                    <a:pt x="7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424950" y="1327400"/>
              <a:ext cx="249400" cy="180100"/>
            </a:xfrm>
            <a:custGeom>
              <a:rect b="b" l="l" r="r" t="t"/>
              <a:pathLst>
                <a:path extrusionOk="0" h="7204" w="9976">
                  <a:moveTo>
                    <a:pt x="6917" y="1"/>
                  </a:moveTo>
                  <a:cubicBezTo>
                    <a:pt x="6507" y="1"/>
                    <a:pt x="6115" y="101"/>
                    <a:pt x="5740" y="289"/>
                  </a:cubicBezTo>
                  <a:cubicBezTo>
                    <a:pt x="5289" y="514"/>
                    <a:pt x="4913" y="865"/>
                    <a:pt x="4663" y="1316"/>
                  </a:cubicBezTo>
                  <a:cubicBezTo>
                    <a:pt x="4462" y="1667"/>
                    <a:pt x="4287" y="2118"/>
                    <a:pt x="4161" y="2695"/>
                  </a:cubicBezTo>
                  <a:cubicBezTo>
                    <a:pt x="3986" y="3397"/>
                    <a:pt x="3886" y="3923"/>
                    <a:pt x="3810" y="4224"/>
                  </a:cubicBezTo>
                  <a:cubicBezTo>
                    <a:pt x="3710" y="4575"/>
                    <a:pt x="3560" y="4800"/>
                    <a:pt x="3359" y="4900"/>
                  </a:cubicBezTo>
                  <a:cubicBezTo>
                    <a:pt x="3184" y="4976"/>
                    <a:pt x="3109" y="4976"/>
                    <a:pt x="3084" y="4976"/>
                  </a:cubicBezTo>
                  <a:cubicBezTo>
                    <a:pt x="2908" y="4951"/>
                    <a:pt x="2783" y="4875"/>
                    <a:pt x="2708" y="4725"/>
                  </a:cubicBezTo>
                  <a:cubicBezTo>
                    <a:pt x="2658" y="4625"/>
                    <a:pt x="2658" y="4550"/>
                    <a:pt x="2683" y="4424"/>
                  </a:cubicBezTo>
                  <a:cubicBezTo>
                    <a:pt x="2733" y="4249"/>
                    <a:pt x="2933" y="4048"/>
                    <a:pt x="3234" y="3848"/>
                  </a:cubicBezTo>
                  <a:lnTo>
                    <a:pt x="3585" y="3622"/>
                  </a:lnTo>
                  <a:lnTo>
                    <a:pt x="2482" y="1743"/>
                  </a:lnTo>
                  <a:lnTo>
                    <a:pt x="2106" y="1968"/>
                  </a:lnTo>
                  <a:cubicBezTo>
                    <a:pt x="1605" y="2269"/>
                    <a:pt x="1204" y="2670"/>
                    <a:pt x="953" y="3121"/>
                  </a:cubicBezTo>
                  <a:cubicBezTo>
                    <a:pt x="678" y="3597"/>
                    <a:pt x="577" y="4098"/>
                    <a:pt x="627" y="4625"/>
                  </a:cubicBezTo>
                  <a:lnTo>
                    <a:pt x="1" y="4951"/>
                  </a:lnTo>
                  <a:lnTo>
                    <a:pt x="928" y="6755"/>
                  </a:lnTo>
                  <a:lnTo>
                    <a:pt x="1505" y="6454"/>
                  </a:lnTo>
                  <a:cubicBezTo>
                    <a:pt x="1755" y="6705"/>
                    <a:pt x="2006" y="6905"/>
                    <a:pt x="2307" y="7031"/>
                  </a:cubicBezTo>
                  <a:cubicBezTo>
                    <a:pt x="2588" y="7146"/>
                    <a:pt x="2879" y="7204"/>
                    <a:pt x="3174" y="7204"/>
                  </a:cubicBezTo>
                  <a:cubicBezTo>
                    <a:pt x="3589" y="7204"/>
                    <a:pt x="4013" y="7089"/>
                    <a:pt x="4437" y="6855"/>
                  </a:cubicBezTo>
                  <a:cubicBezTo>
                    <a:pt x="4813" y="6655"/>
                    <a:pt x="5164" y="6304"/>
                    <a:pt x="5440" y="5803"/>
                  </a:cubicBezTo>
                  <a:cubicBezTo>
                    <a:pt x="5640" y="5502"/>
                    <a:pt x="5790" y="5076"/>
                    <a:pt x="5916" y="4600"/>
                  </a:cubicBezTo>
                  <a:cubicBezTo>
                    <a:pt x="5966" y="4474"/>
                    <a:pt x="6016" y="4174"/>
                    <a:pt x="6091" y="3773"/>
                  </a:cubicBezTo>
                  <a:cubicBezTo>
                    <a:pt x="6141" y="3447"/>
                    <a:pt x="6191" y="3221"/>
                    <a:pt x="6242" y="3071"/>
                  </a:cubicBezTo>
                  <a:cubicBezTo>
                    <a:pt x="6392" y="2695"/>
                    <a:pt x="6592" y="2419"/>
                    <a:pt x="6818" y="2319"/>
                  </a:cubicBezTo>
                  <a:cubicBezTo>
                    <a:pt x="6943" y="2244"/>
                    <a:pt x="7069" y="2219"/>
                    <a:pt x="7169" y="2219"/>
                  </a:cubicBezTo>
                  <a:cubicBezTo>
                    <a:pt x="7244" y="2244"/>
                    <a:pt x="7294" y="2269"/>
                    <a:pt x="7369" y="2369"/>
                  </a:cubicBezTo>
                  <a:cubicBezTo>
                    <a:pt x="7420" y="2469"/>
                    <a:pt x="7420" y="2545"/>
                    <a:pt x="7420" y="2595"/>
                  </a:cubicBezTo>
                  <a:cubicBezTo>
                    <a:pt x="7344" y="2745"/>
                    <a:pt x="7219" y="2895"/>
                    <a:pt x="7019" y="3046"/>
                  </a:cubicBezTo>
                  <a:lnTo>
                    <a:pt x="6668" y="3271"/>
                  </a:lnTo>
                  <a:lnTo>
                    <a:pt x="7946" y="5051"/>
                  </a:lnTo>
                  <a:lnTo>
                    <a:pt x="8272" y="4850"/>
                  </a:lnTo>
                  <a:cubicBezTo>
                    <a:pt x="8873" y="4474"/>
                    <a:pt x="9249" y="3973"/>
                    <a:pt x="9399" y="3296"/>
                  </a:cubicBezTo>
                  <a:cubicBezTo>
                    <a:pt x="9450" y="3021"/>
                    <a:pt x="9450" y="2745"/>
                    <a:pt x="9399" y="2444"/>
                  </a:cubicBezTo>
                  <a:lnTo>
                    <a:pt x="9976" y="2144"/>
                  </a:lnTo>
                  <a:lnTo>
                    <a:pt x="9049" y="339"/>
                  </a:lnTo>
                  <a:lnTo>
                    <a:pt x="8497" y="640"/>
                  </a:lnTo>
                  <a:cubicBezTo>
                    <a:pt x="8121" y="289"/>
                    <a:pt x="7670" y="63"/>
                    <a:pt x="7169" y="13"/>
                  </a:cubicBezTo>
                  <a:cubicBezTo>
                    <a:pt x="7084" y="5"/>
                    <a:pt x="7000" y="1"/>
                    <a:pt x="69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9"/>
          <p:cNvSpPr/>
          <p:nvPr/>
        </p:nvSpPr>
        <p:spPr>
          <a:xfrm>
            <a:off x="3594947" y="4113248"/>
            <a:ext cx="311757" cy="396004"/>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2" name="Shape 622"/>
        <p:cNvGrpSpPr/>
        <p:nvPr/>
      </p:nvGrpSpPr>
      <p:grpSpPr>
        <a:xfrm>
          <a:off x="0" y="0"/>
          <a:ext cx="0" cy="0"/>
          <a:chOff x="0" y="0"/>
          <a:chExt cx="0" cy="0"/>
        </a:xfrm>
      </p:grpSpPr>
      <p:sp>
        <p:nvSpPr>
          <p:cNvPr id="623" name="Google Shape;623;p10"/>
          <p:cNvSpPr/>
          <p:nvPr/>
        </p:nvSpPr>
        <p:spPr>
          <a:xfrm>
            <a:off x="713225" y="2888550"/>
            <a:ext cx="3993600" cy="1682100"/>
          </a:xfrm>
          <a:prstGeom prst="roundRect">
            <a:avLst>
              <a:gd fmla="val 9134" name="adj"/>
            </a:avLst>
          </a:prstGeom>
          <a:solidFill>
            <a:schemeClr val="lt1"/>
          </a:solid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0"/>
          <p:cNvSpPr txBox="1"/>
          <p:nvPr>
            <p:ph idx="1" type="body"/>
          </p:nvPr>
        </p:nvSpPr>
        <p:spPr>
          <a:xfrm>
            <a:off x="789425" y="2926625"/>
            <a:ext cx="3858900" cy="1682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solidFill>
                  <a:schemeClr val="dk1"/>
                </a:solidFill>
                <a:latin typeface="Fredoka One"/>
                <a:ea typeface="Fredoka One"/>
                <a:cs typeface="Fredoka One"/>
                <a:sym typeface="Fredoka One"/>
              </a:defRPr>
            </a:lvl1pPr>
          </a:lstStyle>
          <a:p/>
        </p:txBody>
      </p:sp>
      <p:sp>
        <p:nvSpPr>
          <p:cNvPr id="625" name="Google Shape;625;p10"/>
          <p:cNvSpPr/>
          <p:nvPr/>
        </p:nvSpPr>
        <p:spPr>
          <a:xfrm>
            <a:off x="789423" y="1639225"/>
            <a:ext cx="253016" cy="321372"/>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10"/>
          <p:cNvGrpSpPr/>
          <p:nvPr/>
        </p:nvGrpSpPr>
        <p:grpSpPr>
          <a:xfrm>
            <a:off x="744883" y="2158323"/>
            <a:ext cx="1578105" cy="826860"/>
            <a:chOff x="-1511962" y="1993319"/>
            <a:chExt cx="920500" cy="482275"/>
          </a:xfrm>
        </p:grpSpPr>
        <p:sp>
          <p:nvSpPr>
            <p:cNvPr id="627" name="Google Shape;627;p10"/>
            <p:cNvSpPr/>
            <p:nvPr/>
          </p:nvSpPr>
          <p:spPr>
            <a:xfrm>
              <a:off x="-1511962" y="1993319"/>
              <a:ext cx="920500" cy="482275"/>
            </a:xfrm>
            <a:custGeom>
              <a:rect b="b" l="l" r="r" t="t"/>
              <a:pathLst>
                <a:path extrusionOk="0" h="19291" w="36820">
                  <a:moveTo>
                    <a:pt x="27175" y="1"/>
                  </a:moveTo>
                  <a:cubicBezTo>
                    <a:pt x="23654" y="1"/>
                    <a:pt x="20560" y="1912"/>
                    <a:pt x="18888" y="4741"/>
                  </a:cubicBezTo>
                  <a:cubicBezTo>
                    <a:pt x="17706" y="2855"/>
                    <a:pt x="14009" y="1472"/>
                    <a:pt x="9633" y="1472"/>
                  </a:cubicBezTo>
                  <a:cubicBezTo>
                    <a:pt x="4326" y="1472"/>
                    <a:pt x="0" y="3509"/>
                    <a:pt x="0" y="6024"/>
                  </a:cubicBezTo>
                  <a:lnTo>
                    <a:pt x="0" y="7898"/>
                  </a:lnTo>
                  <a:cubicBezTo>
                    <a:pt x="0" y="8941"/>
                    <a:pt x="742" y="9910"/>
                    <a:pt x="1987" y="10677"/>
                  </a:cubicBezTo>
                  <a:cubicBezTo>
                    <a:pt x="1535" y="11205"/>
                    <a:pt x="1283" y="11783"/>
                    <a:pt x="1283" y="12387"/>
                  </a:cubicBezTo>
                  <a:cubicBezTo>
                    <a:pt x="1283" y="12701"/>
                    <a:pt x="1358" y="13016"/>
                    <a:pt x="1497" y="13317"/>
                  </a:cubicBezTo>
                  <a:cubicBezTo>
                    <a:pt x="1358" y="13632"/>
                    <a:pt x="1283" y="13933"/>
                    <a:pt x="1283" y="14260"/>
                  </a:cubicBezTo>
                  <a:cubicBezTo>
                    <a:pt x="1283" y="16775"/>
                    <a:pt x="5621" y="18825"/>
                    <a:pt x="10928" y="18825"/>
                  </a:cubicBezTo>
                  <a:cubicBezTo>
                    <a:pt x="14713" y="18825"/>
                    <a:pt x="17995" y="17781"/>
                    <a:pt x="19567" y="16285"/>
                  </a:cubicBezTo>
                  <a:cubicBezTo>
                    <a:pt x="19755" y="16260"/>
                    <a:pt x="19944" y="16235"/>
                    <a:pt x="20133" y="16209"/>
                  </a:cubicBezTo>
                  <a:cubicBezTo>
                    <a:pt x="21893" y="18108"/>
                    <a:pt x="24396" y="19290"/>
                    <a:pt x="27175" y="19290"/>
                  </a:cubicBezTo>
                  <a:cubicBezTo>
                    <a:pt x="32494" y="19290"/>
                    <a:pt x="36819" y="14952"/>
                    <a:pt x="36819" y="9645"/>
                  </a:cubicBezTo>
                  <a:cubicBezTo>
                    <a:pt x="36819" y="4339"/>
                    <a:pt x="32494" y="1"/>
                    <a:pt x="27175" y="1"/>
                  </a:cubicBezTo>
                  <a:close/>
                </a:path>
              </a:pathLst>
            </a:cu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10"/>
            <p:cNvGrpSpPr/>
            <p:nvPr/>
          </p:nvGrpSpPr>
          <p:grpSpPr>
            <a:xfrm>
              <a:off x="-1511962" y="1993319"/>
              <a:ext cx="920500" cy="482275"/>
              <a:chOff x="861850" y="1688700"/>
              <a:chExt cx="920500" cy="482275"/>
            </a:xfrm>
          </p:grpSpPr>
          <p:sp>
            <p:nvSpPr>
              <p:cNvPr id="629" name="Google Shape;629;p10"/>
              <p:cNvSpPr/>
              <p:nvPr/>
            </p:nvSpPr>
            <p:spPr>
              <a:xfrm>
                <a:off x="894225" y="1998350"/>
                <a:ext cx="481950" cy="46875"/>
              </a:xfrm>
              <a:custGeom>
                <a:rect b="b" l="l" r="r" t="t"/>
                <a:pathLst>
                  <a:path extrusionOk="0" h="1875" w="19278">
                    <a:moveTo>
                      <a:pt x="1" y="1"/>
                    </a:moveTo>
                    <a:lnTo>
                      <a:pt x="1" y="1874"/>
                    </a:lnTo>
                    <a:lnTo>
                      <a:pt x="19278" y="1874"/>
                    </a:lnTo>
                    <a:lnTo>
                      <a:pt x="19278"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0"/>
              <p:cNvSpPr/>
              <p:nvPr/>
            </p:nvSpPr>
            <p:spPr>
              <a:xfrm>
                <a:off x="894225" y="1931075"/>
                <a:ext cx="481950" cy="228275"/>
              </a:xfrm>
              <a:custGeom>
                <a:rect b="b" l="l" r="r" t="t"/>
                <a:pathLst>
                  <a:path extrusionOk="0" h="9131" w="19278">
                    <a:moveTo>
                      <a:pt x="9633" y="1"/>
                    </a:moveTo>
                    <a:cubicBezTo>
                      <a:pt x="4326" y="1"/>
                      <a:pt x="1" y="2050"/>
                      <a:pt x="1" y="4565"/>
                    </a:cubicBezTo>
                    <a:cubicBezTo>
                      <a:pt x="1" y="7080"/>
                      <a:pt x="4326" y="9130"/>
                      <a:pt x="9633" y="9130"/>
                    </a:cubicBezTo>
                    <a:cubicBezTo>
                      <a:pt x="14952" y="9130"/>
                      <a:pt x="19278" y="7080"/>
                      <a:pt x="19278" y="4565"/>
                    </a:cubicBezTo>
                    <a:cubicBezTo>
                      <a:pt x="19278" y="2050"/>
                      <a:pt x="14952" y="1"/>
                      <a:pt x="9633" y="1"/>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0"/>
              <p:cNvSpPr/>
              <p:nvPr/>
            </p:nvSpPr>
            <p:spPr>
              <a:xfrm>
                <a:off x="894225" y="1884250"/>
                <a:ext cx="481950" cy="228250"/>
              </a:xfrm>
              <a:custGeom>
                <a:rect b="b" l="l" r="r" t="t"/>
                <a:pathLst>
                  <a:path extrusionOk="0" h="9130" w="19278">
                    <a:moveTo>
                      <a:pt x="9633" y="0"/>
                    </a:moveTo>
                    <a:cubicBezTo>
                      <a:pt x="4326" y="0"/>
                      <a:pt x="1" y="2050"/>
                      <a:pt x="1" y="4565"/>
                    </a:cubicBezTo>
                    <a:cubicBezTo>
                      <a:pt x="1" y="7080"/>
                      <a:pt x="4326" y="9129"/>
                      <a:pt x="9633" y="9129"/>
                    </a:cubicBezTo>
                    <a:cubicBezTo>
                      <a:pt x="14952" y="9129"/>
                      <a:pt x="19278" y="7080"/>
                      <a:pt x="19278" y="4565"/>
                    </a:cubicBezTo>
                    <a:cubicBezTo>
                      <a:pt x="19278" y="2050"/>
                      <a:pt x="14952" y="0"/>
                      <a:pt x="963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0"/>
              <p:cNvSpPr/>
              <p:nvPr/>
            </p:nvSpPr>
            <p:spPr>
              <a:xfrm>
                <a:off x="925675" y="1906250"/>
                <a:ext cx="419075" cy="183925"/>
              </a:xfrm>
              <a:custGeom>
                <a:rect b="b" l="l" r="r" t="t"/>
                <a:pathLst>
                  <a:path extrusionOk="0" h="7357" w="16763">
                    <a:moveTo>
                      <a:pt x="8375" y="0"/>
                    </a:moveTo>
                    <a:cubicBezTo>
                      <a:pt x="3760" y="0"/>
                      <a:pt x="0" y="1660"/>
                      <a:pt x="0" y="3685"/>
                    </a:cubicBezTo>
                    <a:cubicBezTo>
                      <a:pt x="0" y="5709"/>
                      <a:pt x="3760" y="7357"/>
                      <a:pt x="8375" y="7357"/>
                    </a:cubicBezTo>
                    <a:cubicBezTo>
                      <a:pt x="12990" y="7357"/>
                      <a:pt x="16762" y="5709"/>
                      <a:pt x="16762" y="3685"/>
                    </a:cubicBezTo>
                    <a:cubicBezTo>
                      <a:pt x="16762" y="1660"/>
                      <a:pt x="12990" y="0"/>
                      <a:pt x="8375"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0"/>
              <p:cNvSpPr/>
              <p:nvPr/>
            </p:nvSpPr>
            <p:spPr>
              <a:xfrm>
                <a:off x="1063675" y="1936425"/>
                <a:ext cx="143050" cy="123875"/>
              </a:xfrm>
              <a:custGeom>
                <a:rect b="b" l="l" r="r" t="t"/>
                <a:pathLst>
                  <a:path extrusionOk="0" h="4955" w="5722">
                    <a:moveTo>
                      <a:pt x="2453" y="868"/>
                    </a:moveTo>
                    <a:lnTo>
                      <a:pt x="2453" y="1836"/>
                    </a:lnTo>
                    <a:cubicBezTo>
                      <a:pt x="2302" y="1799"/>
                      <a:pt x="2176" y="1774"/>
                      <a:pt x="2075" y="1723"/>
                    </a:cubicBezTo>
                    <a:cubicBezTo>
                      <a:pt x="2000" y="1698"/>
                      <a:pt x="1937" y="1660"/>
                      <a:pt x="1887" y="1635"/>
                    </a:cubicBezTo>
                    <a:cubicBezTo>
                      <a:pt x="1761" y="1547"/>
                      <a:pt x="1698" y="1459"/>
                      <a:pt x="1698" y="1359"/>
                    </a:cubicBezTo>
                    <a:cubicBezTo>
                      <a:pt x="1698" y="1245"/>
                      <a:pt x="1761" y="1157"/>
                      <a:pt x="1899" y="1057"/>
                    </a:cubicBezTo>
                    <a:cubicBezTo>
                      <a:pt x="1950" y="1032"/>
                      <a:pt x="2012" y="994"/>
                      <a:pt x="2075" y="969"/>
                    </a:cubicBezTo>
                    <a:cubicBezTo>
                      <a:pt x="2176" y="931"/>
                      <a:pt x="2302" y="893"/>
                      <a:pt x="2453" y="868"/>
                    </a:cubicBezTo>
                    <a:close/>
                    <a:moveTo>
                      <a:pt x="3295" y="2742"/>
                    </a:moveTo>
                    <a:cubicBezTo>
                      <a:pt x="3496" y="2767"/>
                      <a:pt x="3660" y="2805"/>
                      <a:pt x="3798" y="2842"/>
                    </a:cubicBezTo>
                    <a:cubicBezTo>
                      <a:pt x="3899" y="2868"/>
                      <a:pt x="3987" y="2905"/>
                      <a:pt x="4062" y="2943"/>
                    </a:cubicBezTo>
                    <a:cubicBezTo>
                      <a:pt x="4213" y="3044"/>
                      <a:pt x="4288" y="3144"/>
                      <a:pt x="4288" y="3270"/>
                    </a:cubicBezTo>
                    <a:cubicBezTo>
                      <a:pt x="4288" y="3408"/>
                      <a:pt x="4200" y="3534"/>
                      <a:pt x="4012" y="3635"/>
                    </a:cubicBezTo>
                    <a:cubicBezTo>
                      <a:pt x="3949" y="3672"/>
                      <a:pt x="3873" y="3698"/>
                      <a:pt x="3798" y="3723"/>
                    </a:cubicBezTo>
                    <a:cubicBezTo>
                      <a:pt x="3647" y="3773"/>
                      <a:pt x="3484" y="3811"/>
                      <a:pt x="3295" y="3823"/>
                    </a:cubicBezTo>
                    <a:lnTo>
                      <a:pt x="3295" y="2742"/>
                    </a:lnTo>
                    <a:close/>
                    <a:moveTo>
                      <a:pt x="2453" y="1"/>
                    </a:moveTo>
                    <a:lnTo>
                      <a:pt x="2453" y="265"/>
                    </a:lnTo>
                    <a:cubicBezTo>
                      <a:pt x="2314" y="277"/>
                      <a:pt x="2188" y="290"/>
                      <a:pt x="2075" y="302"/>
                    </a:cubicBezTo>
                    <a:cubicBezTo>
                      <a:pt x="1572" y="353"/>
                      <a:pt x="1157" y="466"/>
                      <a:pt x="830" y="629"/>
                    </a:cubicBezTo>
                    <a:cubicBezTo>
                      <a:pt x="428" y="830"/>
                      <a:pt x="227" y="1082"/>
                      <a:pt x="227" y="1384"/>
                    </a:cubicBezTo>
                    <a:cubicBezTo>
                      <a:pt x="227" y="1686"/>
                      <a:pt x="403" y="1937"/>
                      <a:pt x="767" y="2151"/>
                    </a:cubicBezTo>
                    <a:cubicBezTo>
                      <a:pt x="1057" y="2327"/>
                      <a:pt x="1497" y="2465"/>
                      <a:pt x="2075" y="2566"/>
                    </a:cubicBezTo>
                    <a:cubicBezTo>
                      <a:pt x="2188" y="2591"/>
                      <a:pt x="2314" y="2604"/>
                      <a:pt x="2453" y="2629"/>
                    </a:cubicBezTo>
                    <a:lnTo>
                      <a:pt x="2453" y="3786"/>
                    </a:lnTo>
                    <a:cubicBezTo>
                      <a:pt x="2314" y="3748"/>
                      <a:pt x="2188" y="3710"/>
                      <a:pt x="2075" y="3660"/>
                    </a:cubicBezTo>
                    <a:cubicBezTo>
                      <a:pt x="2000" y="3622"/>
                      <a:pt x="1937" y="3597"/>
                      <a:pt x="1874" y="3547"/>
                    </a:cubicBezTo>
                    <a:cubicBezTo>
                      <a:pt x="1711" y="3446"/>
                      <a:pt x="1585" y="3320"/>
                      <a:pt x="1522" y="3169"/>
                    </a:cubicBezTo>
                    <a:lnTo>
                      <a:pt x="0" y="3245"/>
                    </a:lnTo>
                    <a:cubicBezTo>
                      <a:pt x="114" y="3609"/>
                      <a:pt x="378" y="3899"/>
                      <a:pt x="805" y="4087"/>
                    </a:cubicBezTo>
                    <a:cubicBezTo>
                      <a:pt x="1145" y="4251"/>
                      <a:pt x="1572" y="4364"/>
                      <a:pt x="2075" y="4414"/>
                    </a:cubicBezTo>
                    <a:cubicBezTo>
                      <a:pt x="2188" y="4427"/>
                      <a:pt x="2314" y="4439"/>
                      <a:pt x="2453" y="4452"/>
                    </a:cubicBezTo>
                    <a:lnTo>
                      <a:pt x="2453" y="4955"/>
                    </a:lnTo>
                    <a:lnTo>
                      <a:pt x="3295" y="4955"/>
                    </a:lnTo>
                    <a:lnTo>
                      <a:pt x="3295" y="4439"/>
                    </a:lnTo>
                    <a:cubicBezTo>
                      <a:pt x="3471" y="4427"/>
                      <a:pt x="3635" y="4414"/>
                      <a:pt x="3798" y="4389"/>
                    </a:cubicBezTo>
                    <a:cubicBezTo>
                      <a:pt x="4326" y="4314"/>
                      <a:pt x="4754" y="4188"/>
                      <a:pt x="5081" y="4012"/>
                    </a:cubicBezTo>
                    <a:cubicBezTo>
                      <a:pt x="5508" y="3786"/>
                      <a:pt x="5722" y="3509"/>
                      <a:pt x="5722" y="3169"/>
                    </a:cubicBezTo>
                    <a:cubicBezTo>
                      <a:pt x="5722" y="2868"/>
                      <a:pt x="5558" y="2629"/>
                      <a:pt x="5219" y="2427"/>
                    </a:cubicBezTo>
                    <a:cubicBezTo>
                      <a:pt x="4942" y="2277"/>
                      <a:pt x="4464" y="2151"/>
                      <a:pt x="3798" y="2038"/>
                    </a:cubicBezTo>
                    <a:cubicBezTo>
                      <a:pt x="3635" y="2012"/>
                      <a:pt x="3471" y="1987"/>
                      <a:pt x="3295" y="1962"/>
                    </a:cubicBezTo>
                    <a:lnTo>
                      <a:pt x="3295" y="881"/>
                    </a:lnTo>
                    <a:cubicBezTo>
                      <a:pt x="3509" y="931"/>
                      <a:pt x="3672" y="994"/>
                      <a:pt x="3798" y="1069"/>
                    </a:cubicBezTo>
                    <a:cubicBezTo>
                      <a:pt x="3899" y="1145"/>
                      <a:pt x="3961" y="1233"/>
                      <a:pt x="3999" y="1321"/>
                    </a:cubicBezTo>
                    <a:lnTo>
                      <a:pt x="5483" y="1233"/>
                    </a:lnTo>
                    <a:cubicBezTo>
                      <a:pt x="5382" y="956"/>
                      <a:pt x="5144" y="730"/>
                      <a:pt x="4779" y="566"/>
                    </a:cubicBezTo>
                    <a:cubicBezTo>
                      <a:pt x="4515" y="453"/>
                      <a:pt x="4188" y="365"/>
                      <a:pt x="3798" y="315"/>
                    </a:cubicBezTo>
                    <a:cubicBezTo>
                      <a:pt x="3635" y="290"/>
                      <a:pt x="3471" y="277"/>
                      <a:pt x="3295" y="265"/>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0"/>
              <p:cNvSpPr/>
              <p:nvPr/>
            </p:nvSpPr>
            <p:spPr>
              <a:xfrm>
                <a:off x="1056750" y="1870400"/>
                <a:ext cx="481950" cy="228275"/>
              </a:xfrm>
              <a:custGeom>
                <a:rect b="b" l="l" r="r" t="t"/>
                <a:pathLst>
                  <a:path extrusionOk="0" h="9131" w="19278">
                    <a:moveTo>
                      <a:pt x="9633" y="9130"/>
                    </a:moveTo>
                    <a:cubicBezTo>
                      <a:pt x="14952" y="9130"/>
                      <a:pt x="19278" y="7080"/>
                      <a:pt x="19278" y="4565"/>
                    </a:cubicBezTo>
                    <a:cubicBezTo>
                      <a:pt x="19278" y="2051"/>
                      <a:pt x="14952" y="1"/>
                      <a:pt x="9633" y="1"/>
                    </a:cubicBezTo>
                    <a:cubicBezTo>
                      <a:pt x="4327" y="1"/>
                      <a:pt x="1" y="2051"/>
                      <a:pt x="1" y="4565"/>
                    </a:cubicBezTo>
                    <a:cubicBezTo>
                      <a:pt x="1" y="7080"/>
                      <a:pt x="4327" y="9130"/>
                      <a:pt x="9633"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0"/>
              <p:cNvSpPr/>
              <p:nvPr/>
            </p:nvSpPr>
            <p:spPr>
              <a:xfrm>
                <a:off x="1056750" y="1937675"/>
                <a:ext cx="481950" cy="46875"/>
              </a:xfrm>
              <a:custGeom>
                <a:rect b="b" l="l" r="r" t="t"/>
                <a:pathLst>
                  <a:path extrusionOk="0" h="1875" w="19278">
                    <a:moveTo>
                      <a:pt x="1" y="1874"/>
                    </a:moveTo>
                    <a:lnTo>
                      <a:pt x="19278" y="1874"/>
                    </a:lnTo>
                    <a:lnTo>
                      <a:pt x="19278"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p:nvPr/>
            </p:nvSpPr>
            <p:spPr>
              <a:xfrm>
                <a:off x="1056750" y="1823575"/>
                <a:ext cx="481950" cy="227925"/>
              </a:xfrm>
              <a:custGeom>
                <a:rect b="b" l="l" r="r" t="t"/>
                <a:pathLst>
                  <a:path extrusionOk="0" h="9117" w="19278">
                    <a:moveTo>
                      <a:pt x="9633" y="9117"/>
                    </a:moveTo>
                    <a:cubicBezTo>
                      <a:pt x="14952" y="9117"/>
                      <a:pt x="19278" y="7067"/>
                      <a:pt x="19278" y="4565"/>
                    </a:cubicBezTo>
                    <a:cubicBezTo>
                      <a:pt x="19278" y="2050"/>
                      <a:pt x="14952" y="0"/>
                      <a:pt x="9633" y="0"/>
                    </a:cubicBezTo>
                    <a:cubicBezTo>
                      <a:pt x="4327" y="0"/>
                      <a:pt x="1" y="2050"/>
                      <a:pt x="1" y="4565"/>
                    </a:cubicBezTo>
                    <a:cubicBezTo>
                      <a:pt x="1" y="7067"/>
                      <a:pt x="4327" y="9117"/>
                      <a:pt x="9633" y="9117"/>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0"/>
              <p:cNvSpPr/>
              <p:nvPr/>
            </p:nvSpPr>
            <p:spPr>
              <a:xfrm>
                <a:off x="1088200" y="1845575"/>
                <a:ext cx="419075" cy="183925"/>
              </a:xfrm>
              <a:custGeom>
                <a:rect b="b" l="l" r="r" t="t"/>
                <a:pathLst>
                  <a:path extrusionOk="0" h="7357" w="16763">
                    <a:moveTo>
                      <a:pt x="8375" y="7357"/>
                    </a:moveTo>
                    <a:cubicBezTo>
                      <a:pt x="12990" y="7357"/>
                      <a:pt x="16762" y="5709"/>
                      <a:pt x="16762" y="3685"/>
                    </a:cubicBezTo>
                    <a:cubicBezTo>
                      <a:pt x="16762" y="1660"/>
                      <a:pt x="12990" y="0"/>
                      <a:pt x="8375" y="0"/>
                    </a:cubicBezTo>
                    <a:cubicBezTo>
                      <a:pt x="3760" y="0"/>
                      <a:pt x="0" y="1660"/>
                      <a:pt x="0" y="3685"/>
                    </a:cubicBezTo>
                    <a:cubicBezTo>
                      <a:pt x="0" y="5709"/>
                      <a:pt x="3760" y="7357"/>
                      <a:pt x="8375" y="7357"/>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0"/>
              <p:cNvSpPr/>
              <p:nvPr/>
            </p:nvSpPr>
            <p:spPr>
              <a:xfrm>
                <a:off x="1226200" y="1875450"/>
                <a:ext cx="143075" cy="124200"/>
              </a:xfrm>
              <a:custGeom>
                <a:rect b="b" l="l" r="r" t="t"/>
                <a:pathLst>
                  <a:path extrusionOk="0" h="4968" w="5723">
                    <a:moveTo>
                      <a:pt x="2453" y="880"/>
                    </a:moveTo>
                    <a:lnTo>
                      <a:pt x="2453" y="1849"/>
                    </a:lnTo>
                    <a:cubicBezTo>
                      <a:pt x="2302" y="1811"/>
                      <a:pt x="2176" y="1773"/>
                      <a:pt x="2075" y="1735"/>
                    </a:cubicBezTo>
                    <a:cubicBezTo>
                      <a:pt x="2000" y="1710"/>
                      <a:pt x="1937" y="1672"/>
                      <a:pt x="1887" y="1635"/>
                    </a:cubicBezTo>
                    <a:cubicBezTo>
                      <a:pt x="1761" y="1559"/>
                      <a:pt x="1698" y="1459"/>
                      <a:pt x="1698" y="1371"/>
                    </a:cubicBezTo>
                    <a:cubicBezTo>
                      <a:pt x="1698" y="1258"/>
                      <a:pt x="1761" y="1157"/>
                      <a:pt x="1899" y="1069"/>
                    </a:cubicBezTo>
                    <a:cubicBezTo>
                      <a:pt x="1950" y="1044"/>
                      <a:pt x="2013" y="1006"/>
                      <a:pt x="2075" y="981"/>
                    </a:cubicBezTo>
                    <a:cubicBezTo>
                      <a:pt x="2176" y="943"/>
                      <a:pt x="2302" y="905"/>
                      <a:pt x="2453" y="880"/>
                    </a:cubicBezTo>
                    <a:close/>
                    <a:moveTo>
                      <a:pt x="3295" y="2754"/>
                    </a:moveTo>
                    <a:cubicBezTo>
                      <a:pt x="3496" y="2779"/>
                      <a:pt x="3660" y="2817"/>
                      <a:pt x="3798" y="2854"/>
                    </a:cubicBezTo>
                    <a:cubicBezTo>
                      <a:pt x="3899" y="2880"/>
                      <a:pt x="3987" y="2917"/>
                      <a:pt x="4062" y="2955"/>
                    </a:cubicBezTo>
                    <a:cubicBezTo>
                      <a:pt x="4213" y="3056"/>
                      <a:pt x="4289" y="3156"/>
                      <a:pt x="4289" y="3282"/>
                    </a:cubicBezTo>
                    <a:cubicBezTo>
                      <a:pt x="4289" y="3420"/>
                      <a:pt x="4201" y="3534"/>
                      <a:pt x="4012" y="3647"/>
                    </a:cubicBezTo>
                    <a:cubicBezTo>
                      <a:pt x="3949" y="3684"/>
                      <a:pt x="3874" y="3710"/>
                      <a:pt x="3798" y="3735"/>
                    </a:cubicBezTo>
                    <a:cubicBezTo>
                      <a:pt x="3647" y="3785"/>
                      <a:pt x="3484" y="3823"/>
                      <a:pt x="3295" y="3835"/>
                    </a:cubicBezTo>
                    <a:lnTo>
                      <a:pt x="3295" y="2754"/>
                    </a:lnTo>
                    <a:close/>
                    <a:moveTo>
                      <a:pt x="2453" y="0"/>
                    </a:moveTo>
                    <a:lnTo>
                      <a:pt x="2453" y="277"/>
                    </a:lnTo>
                    <a:cubicBezTo>
                      <a:pt x="2314" y="289"/>
                      <a:pt x="2189" y="302"/>
                      <a:pt x="2075" y="314"/>
                    </a:cubicBezTo>
                    <a:cubicBezTo>
                      <a:pt x="1572" y="365"/>
                      <a:pt x="1157" y="465"/>
                      <a:pt x="831" y="641"/>
                    </a:cubicBezTo>
                    <a:cubicBezTo>
                      <a:pt x="428" y="843"/>
                      <a:pt x="227" y="1094"/>
                      <a:pt x="227" y="1396"/>
                    </a:cubicBezTo>
                    <a:cubicBezTo>
                      <a:pt x="227" y="1698"/>
                      <a:pt x="403" y="1949"/>
                      <a:pt x="768" y="2163"/>
                    </a:cubicBezTo>
                    <a:cubicBezTo>
                      <a:pt x="1057" y="2339"/>
                      <a:pt x="1497" y="2477"/>
                      <a:pt x="2075" y="2578"/>
                    </a:cubicBezTo>
                    <a:cubicBezTo>
                      <a:pt x="2189" y="2603"/>
                      <a:pt x="2314" y="2616"/>
                      <a:pt x="2453" y="2628"/>
                    </a:cubicBezTo>
                    <a:lnTo>
                      <a:pt x="2453" y="3798"/>
                    </a:lnTo>
                    <a:cubicBezTo>
                      <a:pt x="2314" y="3760"/>
                      <a:pt x="2189" y="3722"/>
                      <a:pt x="2075" y="3672"/>
                    </a:cubicBezTo>
                    <a:cubicBezTo>
                      <a:pt x="2000" y="3634"/>
                      <a:pt x="1937" y="3596"/>
                      <a:pt x="1874" y="3559"/>
                    </a:cubicBezTo>
                    <a:cubicBezTo>
                      <a:pt x="1711" y="3458"/>
                      <a:pt x="1585" y="3332"/>
                      <a:pt x="1522" y="3181"/>
                    </a:cubicBezTo>
                    <a:lnTo>
                      <a:pt x="1" y="3257"/>
                    </a:lnTo>
                    <a:cubicBezTo>
                      <a:pt x="114" y="3622"/>
                      <a:pt x="378" y="3898"/>
                      <a:pt x="805" y="4099"/>
                    </a:cubicBezTo>
                    <a:cubicBezTo>
                      <a:pt x="1145" y="4263"/>
                      <a:pt x="1572" y="4376"/>
                      <a:pt x="2075" y="4426"/>
                    </a:cubicBezTo>
                    <a:cubicBezTo>
                      <a:pt x="2189" y="4439"/>
                      <a:pt x="2314" y="4451"/>
                      <a:pt x="2453" y="4464"/>
                    </a:cubicBezTo>
                    <a:lnTo>
                      <a:pt x="2453" y="4967"/>
                    </a:lnTo>
                    <a:lnTo>
                      <a:pt x="3295" y="4967"/>
                    </a:lnTo>
                    <a:lnTo>
                      <a:pt x="3295" y="4451"/>
                    </a:lnTo>
                    <a:cubicBezTo>
                      <a:pt x="3471" y="4439"/>
                      <a:pt x="3635" y="4414"/>
                      <a:pt x="3798" y="4401"/>
                    </a:cubicBezTo>
                    <a:cubicBezTo>
                      <a:pt x="4326" y="4326"/>
                      <a:pt x="4754" y="4200"/>
                      <a:pt x="5081" y="4024"/>
                    </a:cubicBezTo>
                    <a:cubicBezTo>
                      <a:pt x="5508" y="3798"/>
                      <a:pt x="5722" y="3508"/>
                      <a:pt x="5722" y="3181"/>
                    </a:cubicBezTo>
                    <a:cubicBezTo>
                      <a:pt x="5722" y="2880"/>
                      <a:pt x="5559" y="2641"/>
                      <a:pt x="5219" y="2440"/>
                    </a:cubicBezTo>
                    <a:cubicBezTo>
                      <a:pt x="4943" y="2289"/>
                      <a:pt x="4465" y="2163"/>
                      <a:pt x="3798" y="2050"/>
                    </a:cubicBezTo>
                    <a:cubicBezTo>
                      <a:pt x="3635" y="2025"/>
                      <a:pt x="3471" y="1999"/>
                      <a:pt x="3295" y="1974"/>
                    </a:cubicBezTo>
                    <a:lnTo>
                      <a:pt x="3295" y="893"/>
                    </a:lnTo>
                    <a:cubicBezTo>
                      <a:pt x="3509" y="931"/>
                      <a:pt x="3672" y="1006"/>
                      <a:pt x="3798" y="1081"/>
                    </a:cubicBezTo>
                    <a:cubicBezTo>
                      <a:pt x="3899" y="1157"/>
                      <a:pt x="3962" y="1245"/>
                      <a:pt x="3999" y="1333"/>
                    </a:cubicBezTo>
                    <a:lnTo>
                      <a:pt x="5483" y="1245"/>
                    </a:lnTo>
                    <a:cubicBezTo>
                      <a:pt x="5383" y="968"/>
                      <a:pt x="5144" y="742"/>
                      <a:pt x="4779" y="578"/>
                    </a:cubicBezTo>
                    <a:cubicBezTo>
                      <a:pt x="4515" y="465"/>
                      <a:pt x="4188" y="377"/>
                      <a:pt x="3798" y="327"/>
                    </a:cubicBezTo>
                    <a:cubicBezTo>
                      <a:pt x="3635" y="302"/>
                      <a:pt x="3471" y="289"/>
                      <a:pt x="3295" y="277"/>
                    </a:cubicBezTo>
                    <a:lnTo>
                      <a:pt x="329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0"/>
              <p:cNvSpPr/>
              <p:nvPr/>
            </p:nvSpPr>
            <p:spPr>
              <a:xfrm>
                <a:off x="861850" y="1772000"/>
                <a:ext cx="481950" cy="228275"/>
              </a:xfrm>
              <a:custGeom>
                <a:rect b="b" l="l" r="r" t="t"/>
                <a:pathLst>
                  <a:path extrusionOk="0" h="9131" w="19278">
                    <a:moveTo>
                      <a:pt x="9645" y="9130"/>
                    </a:moveTo>
                    <a:cubicBezTo>
                      <a:pt x="14952" y="9130"/>
                      <a:pt x="19278" y="7081"/>
                      <a:pt x="19278" y="4566"/>
                    </a:cubicBezTo>
                    <a:cubicBezTo>
                      <a:pt x="19278" y="2051"/>
                      <a:pt x="14952" y="1"/>
                      <a:pt x="9645" y="1"/>
                    </a:cubicBezTo>
                    <a:cubicBezTo>
                      <a:pt x="4326" y="1"/>
                      <a:pt x="0" y="2051"/>
                      <a:pt x="0" y="4566"/>
                    </a:cubicBezTo>
                    <a:cubicBezTo>
                      <a:pt x="0" y="7081"/>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0"/>
              <p:cNvSpPr/>
              <p:nvPr/>
            </p:nvSpPr>
            <p:spPr>
              <a:xfrm>
                <a:off x="861850" y="1839275"/>
                <a:ext cx="481950" cy="46875"/>
              </a:xfrm>
              <a:custGeom>
                <a:rect b="b" l="l" r="r" t="t"/>
                <a:pathLst>
                  <a:path extrusionOk="0" h="1875" w="19278">
                    <a:moveTo>
                      <a:pt x="0" y="1875"/>
                    </a:moveTo>
                    <a:lnTo>
                      <a:pt x="19278" y="1875"/>
                    </a:lnTo>
                    <a:lnTo>
                      <a:pt x="19278"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0"/>
              <p:cNvSpPr/>
              <p:nvPr/>
            </p:nvSpPr>
            <p:spPr>
              <a:xfrm>
                <a:off x="861850" y="1725175"/>
                <a:ext cx="481950" cy="228250"/>
              </a:xfrm>
              <a:custGeom>
                <a:rect b="b" l="l" r="r" t="t"/>
                <a:pathLst>
                  <a:path extrusionOk="0" h="9130" w="19278">
                    <a:moveTo>
                      <a:pt x="9645" y="9130"/>
                    </a:moveTo>
                    <a:cubicBezTo>
                      <a:pt x="14952" y="9130"/>
                      <a:pt x="19278" y="7080"/>
                      <a:pt x="19278" y="4565"/>
                    </a:cubicBezTo>
                    <a:cubicBezTo>
                      <a:pt x="19278" y="2050"/>
                      <a:pt x="14952" y="0"/>
                      <a:pt x="9645" y="0"/>
                    </a:cubicBezTo>
                    <a:cubicBezTo>
                      <a:pt x="4326" y="0"/>
                      <a:pt x="0" y="2050"/>
                      <a:pt x="0" y="4565"/>
                    </a:cubicBezTo>
                    <a:cubicBezTo>
                      <a:pt x="0" y="7080"/>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0"/>
              <p:cNvSpPr/>
              <p:nvPr/>
            </p:nvSpPr>
            <p:spPr>
              <a:xfrm>
                <a:off x="893275" y="1747500"/>
                <a:ext cx="419100" cy="183600"/>
              </a:xfrm>
              <a:custGeom>
                <a:rect b="b" l="l" r="r" t="t"/>
                <a:pathLst>
                  <a:path extrusionOk="0" h="7344" w="16764">
                    <a:moveTo>
                      <a:pt x="8388" y="7344"/>
                    </a:moveTo>
                    <a:cubicBezTo>
                      <a:pt x="13003" y="7344"/>
                      <a:pt x="16763" y="5696"/>
                      <a:pt x="16763" y="3672"/>
                    </a:cubicBezTo>
                    <a:cubicBezTo>
                      <a:pt x="16763" y="1647"/>
                      <a:pt x="13003" y="0"/>
                      <a:pt x="8388" y="0"/>
                    </a:cubicBezTo>
                    <a:cubicBezTo>
                      <a:pt x="3761" y="0"/>
                      <a:pt x="1" y="1647"/>
                      <a:pt x="1" y="3672"/>
                    </a:cubicBezTo>
                    <a:cubicBezTo>
                      <a:pt x="1" y="5696"/>
                      <a:pt x="3761" y="7344"/>
                      <a:pt x="8388" y="7344"/>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0"/>
              <p:cNvSpPr/>
              <p:nvPr/>
            </p:nvSpPr>
            <p:spPr>
              <a:xfrm>
                <a:off x="1031300" y="1777350"/>
                <a:ext cx="143050" cy="123900"/>
              </a:xfrm>
              <a:custGeom>
                <a:rect b="b" l="l" r="r" t="t"/>
                <a:pathLst>
                  <a:path extrusionOk="0" h="4956" w="5722">
                    <a:moveTo>
                      <a:pt x="2452" y="881"/>
                    </a:moveTo>
                    <a:lnTo>
                      <a:pt x="2452" y="1837"/>
                    </a:lnTo>
                    <a:cubicBezTo>
                      <a:pt x="2301" y="1811"/>
                      <a:pt x="2176" y="1774"/>
                      <a:pt x="2075" y="1736"/>
                    </a:cubicBezTo>
                    <a:cubicBezTo>
                      <a:pt x="2000" y="1698"/>
                      <a:pt x="1937" y="1673"/>
                      <a:pt x="1886" y="1635"/>
                    </a:cubicBezTo>
                    <a:cubicBezTo>
                      <a:pt x="1761" y="1547"/>
                      <a:pt x="1698" y="1459"/>
                      <a:pt x="1698" y="1359"/>
                    </a:cubicBezTo>
                    <a:cubicBezTo>
                      <a:pt x="1698" y="1258"/>
                      <a:pt x="1761" y="1158"/>
                      <a:pt x="1899" y="1070"/>
                    </a:cubicBezTo>
                    <a:cubicBezTo>
                      <a:pt x="1949" y="1032"/>
                      <a:pt x="2012" y="1007"/>
                      <a:pt x="2075" y="982"/>
                    </a:cubicBezTo>
                    <a:cubicBezTo>
                      <a:pt x="2176" y="931"/>
                      <a:pt x="2301" y="906"/>
                      <a:pt x="2452" y="881"/>
                    </a:cubicBezTo>
                    <a:close/>
                    <a:moveTo>
                      <a:pt x="3295" y="2742"/>
                    </a:moveTo>
                    <a:cubicBezTo>
                      <a:pt x="3496" y="2767"/>
                      <a:pt x="3659" y="2805"/>
                      <a:pt x="3798" y="2843"/>
                    </a:cubicBezTo>
                    <a:cubicBezTo>
                      <a:pt x="3898" y="2880"/>
                      <a:pt x="3986" y="2918"/>
                      <a:pt x="4062" y="2956"/>
                    </a:cubicBezTo>
                    <a:cubicBezTo>
                      <a:pt x="4213" y="3044"/>
                      <a:pt x="4288" y="3144"/>
                      <a:pt x="4288" y="3270"/>
                    </a:cubicBezTo>
                    <a:cubicBezTo>
                      <a:pt x="4288" y="3408"/>
                      <a:pt x="4200" y="3534"/>
                      <a:pt x="4012" y="3635"/>
                    </a:cubicBezTo>
                    <a:cubicBezTo>
                      <a:pt x="3949" y="3673"/>
                      <a:pt x="3873" y="3698"/>
                      <a:pt x="3798" y="3735"/>
                    </a:cubicBezTo>
                    <a:cubicBezTo>
                      <a:pt x="3659" y="3773"/>
                      <a:pt x="3483" y="3811"/>
                      <a:pt x="3295" y="3823"/>
                    </a:cubicBezTo>
                    <a:lnTo>
                      <a:pt x="3295" y="2742"/>
                    </a:lnTo>
                    <a:close/>
                    <a:moveTo>
                      <a:pt x="2452" y="1"/>
                    </a:moveTo>
                    <a:lnTo>
                      <a:pt x="2452" y="277"/>
                    </a:lnTo>
                    <a:cubicBezTo>
                      <a:pt x="2327" y="277"/>
                      <a:pt x="2201" y="290"/>
                      <a:pt x="2075" y="302"/>
                    </a:cubicBezTo>
                    <a:cubicBezTo>
                      <a:pt x="1572" y="353"/>
                      <a:pt x="1157" y="466"/>
                      <a:pt x="830" y="629"/>
                    </a:cubicBezTo>
                    <a:cubicBezTo>
                      <a:pt x="428" y="831"/>
                      <a:pt x="227" y="1095"/>
                      <a:pt x="227" y="1396"/>
                    </a:cubicBezTo>
                    <a:cubicBezTo>
                      <a:pt x="227" y="1698"/>
                      <a:pt x="415" y="1950"/>
                      <a:pt x="767" y="2151"/>
                    </a:cubicBezTo>
                    <a:cubicBezTo>
                      <a:pt x="1057" y="2327"/>
                      <a:pt x="1497" y="2465"/>
                      <a:pt x="2075" y="2566"/>
                    </a:cubicBezTo>
                    <a:cubicBezTo>
                      <a:pt x="2188" y="2591"/>
                      <a:pt x="2314" y="2604"/>
                      <a:pt x="2452" y="2629"/>
                    </a:cubicBezTo>
                    <a:lnTo>
                      <a:pt x="2452" y="3786"/>
                    </a:lnTo>
                    <a:cubicBezTo>
                      <a:pt x="2314" y="3761"/>
                      <a:pt x="2188" y="3710"/>
                      <a:pt x="2075" y="3660"/>
                    </a:cubicBezTo>
                    <a:cubicBezTo>
                      <a:pt x="2012" y="3635"/>
                      <a:pt x="1937" y="3597"/>
                      <a:pt x="1874" y="3559"/>
                    </a:cubicBezTo>
                    <a:cubicBezTo>
                      <a:pt x="1710" y="3446"/>
                      <a:pt x="1585" y="3320"/>
                      <a:pt x="1522" y="3170"/>
                    </a:cubicBezTo>
                    <a:lnTo>
                      <a:pt x="0" y="3245"/>
                    </a:lnTo>
                    <a:cubicBezTo>
                      <a:pt x="113" y="3610"/>
                      <a:pt x="377" y="3899"/>
                      <a:pt x="805" y="4100"/>
                    </a:cubicBezTo>
                    <a:cubicBezTo>
                      <a:pt x="1145" y="4251"/>
                      <a:pt x="1572" y="4364"/>
                      <a:pt x="2075" y="4427"/>
                    </a:cubicBezTo>
                    <a:cubicBezTo>
                      <a:pt x="2201" y="4440"/>
                      <a:pt x="2327" y="4452"/>
                      <a:pt x="2452" y="4452"/>
                    </a:cubicBezTo>
                    <a:lnTo>
                      <a:pt x="2452" y="4955"/>
                    </a:lnTo>
                    <a:lnTo>
                      <a:pt x="3295" y="4955"/>
                    </a:lnTo>
                    <a:lnTo>
                      <a:pt x="3295" y="4440"/>
                    </a:lnTo>
                    <a:cubicBezTo>
                      <a:pt x="3471" y="4427"/>
                      <a:pt x="3634" y="4414"/>
                      <a:pt x="3798" y="4389"/>
                    </a:cubicBezTo>
                    <a:cubicBezTo>
                      <a:pt x="4326" y="4314"/>
                      <a:pt x="4754" y="4201"/>
                      <a:pt x="5080" y="4012"/>
                    </a:cubicBezTo>
                    <a:cubicBezTo>
                      <a:pt x="5508" y="3786"/>
                      <a:pt x="5722" y="3509"/>
                      <a:pt x="5722" y="3170"/>
                    </a:cubicBezTo>
                    <a:cubicBezTo>
                      <a:pt x="5722" y="2868"/>
                      <a:pt x="5558" y="2629"/>
                      <a:pt x="5219" y="2440"/>
                    </a:cubicBezTo>
                    <a:cubicBezTo>
                      <a:pt x="4942" y="2277"/>
                      <a:pt x="4464" y="2151"/>
                      <a:pt x="3798" y="2038"/>
                    </a:cubicBezTo>
                    <a:cubicBezTo>
                      <a:pt x="3647" y="2013"/>
                      <a:pt x="3471" y="1988"/>
                      <a:pt x="3295" y="1975"/>
                    </a:cubicBezTo>
                    <a:lnTo>
                      <a:pt x="3295" y="881"/>
                    </a:lnTo>
                    <a:cubicBezTo>
                      <a:pt x="3509" y="931"/>
                      <a:pt x="3672" y="994"/>
                      <a:pt x="3798" y="1082"/>
                    </a:cubicBezTo>
                    <a:cubicBezTo>
                      <a:pt x="3898" y="1145"/>
                      <a:pt x="3961" y="1233"/>
                      <a:pt x="3999" y="1334"/>
                    </a:cubicBezTo>
                    <a:lnTo>
                      <a:pt x="5483" y="1233"/>
                    </a:lnTo>
                    <a:cubicBezTo>
                      <a:pt x="5382" y="956"/>
                      <a:pt x="5156" y="743"/>
                      <a:pt x="4779" y="579"/>
                    </a:cubicBezTo>
                    <a:cubicBezTo>
                      <a:pt x="4515" y="453"/>
                      <a:pt x="4188" y="365"/>
                      <a:pt x="3798" y="315"/>
                    </a:cubicBezTo>
                    <a:cubicBezTo>
                      <a:pt x="3647" y="302"/>
                      <a:pt x="3471" y="277"/>
                      <a:pt x="3295" y="277"/>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0"/>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0"/>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0"/>
              <p:cNvSpPr/>
              <p:nvPr/>
            </p:nvSpPr>
            <p:spPr>
              <a:xfrm>
                <a:off x="1469850" y="1798725"/>
                <a:ext cx="143050" cy="262225"/>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7" name="Google Shape;647;p10"/>
          <p:cNvSpPr/>
          <p:nvPr/>
        </p:nvSpPr>
        <p:spPr>
          <a:xfrm>
            <a:off x="4326223" y="3036925"/>
            <a:ext cx="253016" cy="321372"/>
          </a:xfrm>
          <a:custGeom>
            <a:rect b="b" l="l" r="r" t="t"/>
            <a:pathLst>
              <a:path extrusionOk="0" h="8914" w="7018">
                <a:moveTo>
                  <a:pt x="3856" y="1"/>
                </a:moveTo>
                <a:cubicBezTo>
                  <a:pt x="3303" y="1"/>
                  <a:pt x="3155" y="3474"/>
                  <a:pt x="2983" y="4164"/>
                </a:cubicBezTo>
                <a:cubicBezTo>
                  <a:pt x="2883" y="4490"/>
                  <a:pt x="76" y="4189"/>
                  <a:pt x="25" y="4691"/>
                </a:cubicBezTo>
                <a:cubicBezTo>
                  <a:pt x="0" y="5167"/>
                  <a:pt x="2732" y="5543"/>
                  <a:pt x="2732" y="5543"/>
                </a:cubicBezTo>
                <a:cubicBezTo>
                  <a:pt x="2983" y="5543"/>
                  <a:pt x="2983" y="8676"/>
                  <a:pt x="3660" y="8901"/>
                </a:cubicBezTo>
                <a:cubicBezTo>
                  <a:pt x="3686" y="8910"/>
                  <a:pt x="3712" y="8914"/>
                  <a:pt x="3736" y="8914"/>
                </a:cubicBezTo>
                <a:cubicBezTo>
                  <a:pt x="4365" y="8914"/>
                  <a:pt x="4413" y="6242"/>
                  <a:pt x="4462" y="5543"/>
                </a:cubicBezTo>
                <a:cubicBezTo>
                  <a:pt x="4512" y="5092"/>
                  <a:pt x="6868" y="5242"/>
                  <a:pt x="6918" y="4841"/>
                </a:cubicBezTo>
                <a:cubicBezTo>
                  <a:pt x="7018" y="4340"/>
                  <a:pt x="4812" y="4164"/>
                  <a:pt x="4361" y="4164"/>
                </a:cubicBezTo>
                <a:cubicBezTo>
                  <a:pt x="3885" y="4164"/>
                  <a:pt x="4462" y="104"/>
                  <a:pt x="3885" y="4"/>
                </a:cubicBezTo>
                <a:cubicBezTo>
                  <a:pt x="3875" y="2"/>
                  <a:pt x="3865" y="1"/>
                  <a:pt x="3856" y="1"/>
                </a:cubicBezTo>
                <a:close/>
              </a:path>
            </a:pathLst>
          </a:cu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2F3C72"/>
              </a:buClr>
              <a:buSzPts val="2800"/>
              <a:buFont typeface="Fredoka One"/>
              <a:buNone/>
              <a:defRPr b="1" sz="2800">
                <a:solidFill>
                  <a:srgbClr val="2F3C72"/>
                </a:solidFill>
                <a:latin typeface="Fredoka One"/>
                <a:ea typeface="Fredoka One"/>
                <a:cs typeface="Fredoka One"/>
                <a:sym typeface="Fredok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246950"/>
            <a:ext cx="7717500" cy="33615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rgbClr val="2F3C72"/>
              </a:buClr>
              <a:buSzPts val="1800"/>
              <a:buFont typeface="Dosis"/>
              <a:buChar char="●"/>
              <a:defRPr sz="1800">
                <a:solidFill>
                  <a:srgbClr val="2F3C72"/>
                </a:solidFill>
                <a:latin typeface="Dosis"/>
                <a:ea typeface="Dosis"/>
                <a:cs typeface="Dosis"/>
                <a:sym typeface="Dosis"/>
              </a:defRPr>
            </a:lvl1pPr>
            <a:lvl2pPr indent="-317500" lvl="1" marL="914400">
              <a:lnSpc>
                <a:spcPct val="100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2pPr>
            <a:lvl3pPr indent="-317500" lvl="2" marL="1371600">
              <a:lnSpc>
                <a:spcPct val="100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3pPr>
            <a:lvl4pPr indent="-317500" lvl="3" marL="1828800">
              <a:lnSpc>
                <a:spcPct val="100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4pPr>
            <a:lvl5pPr indent="-317500" lvl="4" marL="2286000">
              <a:lnSpc>
                <a:spcPct val="100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5pPr>
            <a:lvl6pPr indent="-317500" lvl="5" marL="2743200">
              <a:lnSpc>
                <a:spcPct val="100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6pPr>
            <a:lvl7pPr indent="-317500" lvl="6" marL="3200400">
              <a:lnSpc>
                <a:spcPct val="100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7pPr>
            <a:lvl8pPr indent="-317500" lvl="7" marL="3657600">
              <a:lnSpc>
                <a:spcPct val="100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8pPr>
            <a:lvl9pPr indent="-317500" lvl="8" marL="4114800">
              <a:lnSpc>
                <a:spcPct val="115000"/>
              </a:lnSpc>
              <a:spcBef>
                <a:spcPts val="0"/>
              </a:spcBef>
              <a:spcAft>
                <a:spcPts val="0"/>
              </a:spcAft>
              <a:buClr>
                <a:srgbClr val="2F3C72"/>
              </a:buClr>
              <a:buSzPts val="1400"/>
              <a:buFont typeface="Dosis"/>
              <a:buChar char="■"/>
              <a:defRPr>
                <a:solidFill>
                  <a:srgbClr val="2F3C72"/>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2880">
          <p15:clr>
            <a:srgbClr val="EA4335"/>
          </p15:clr>
        </p15:guide>
        <p15:guide id="3" pos="449">
          <p15:clr>
            <a:srgbClr val="EA4335"/>
          </p15:clr>
        </p15:guide>
        <p15:guide id="4" pos="5311">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14.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35"/>
          <p:cNvSpPr txBox="1"/>
          <p:nvPr>
            <p:ph type="ctrTitle"/>
          </p:nvPr>
        </p:nvSpPr>
        <p:spPr>
          <a:xfrm>
            <a:off x="831575" y="1060225"/>
            <a:ext cx="4035000" cy="241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500"/>
              <a:t>Credit Card Approval Prediction</a:t>
            </a:r>
            <a:endParaRPr>
              <a:solidFill>
                <a:schemeClr val="lt2"/>
              </a:solidFill>
            </a:endParaRPr>
          </a:p>
        </p:txBody>
      </p:sp>
      <p:sp>
        <p:nvSpPr>
          <p:cNvPr id="2227" name="Google Shape;2227;p35"/>
          <p:cNvSpPr txBox="1"/>
          <p:nvPr>
            <p:ph idx="1" type="subTitle"/>
          </p:nvPr>
        </p:nvSpPr>
        <p:spPr>
          <a:xfrm>
            <a:off x="776750" y="3770250"/>
            <a:ext cx="3905700" cy="44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Presentation order</a:t>
            </a:r>
            <a:r>
              <a:rPr lang="en" sz="1600"/>
              <a:t>: </a:t>
            </a:r>
            <a:r>
              <a:rPr lang="en" sz="1600">
                <a:solidFill>
                  <a:schemeClr val="dk1"/>
                </a:solidFill>
              </a:rPr>
              <a:t>Liu Ziyu, Megan Meredith Law, </a:t>
            </a:r>
            <a:r>
              <a:rPr lang="en" sz="1600"/>
              <a:t>Felicia Mah, Lim Si Jing, Shereen Tan</a:t>
            </a:r>
            <a:endParaRPr sz="1600"/>
          </a:p>
          <a:p>
            <a:pPr indent="0" lvl="0" marL="0" rtl="0" algn="ctr">
              <a:spcBef>
                <a:spcPts val="0"/>
              </a:spcBef>
              <a:spcAft>
                <a:spcPts val="0"/>
              </a:spcAft>
              <a:buNone/>
            </a:pPr>
            <a:r>
              <a:t/>
            </a:r>
            <a:endParaRPr/>
          </a:p>
        </p:txBody>
      </p:sp>
      <p:sp>
        <p:nvSpPr>
          <p:cNvPr id="2228" name="Google Shape;2228;p35"/>
          <p:cNvSpPr/>
          <p:nvPr/>
        </p:nvSpPr>
        <p:spPr>
          <a:xfrm>
            <a:off x="732125" y="468925"/>
            <a:ext cx="2089800" cy="396000"/>
          </a:xfrm>
          <a:prstGeom prst="roundRect">
            <a:avLst>
              <a:gd fmla="val 16667" name="adj"/>
            </a:avLst>
          </a:prstGeom>
          <a:solidFill>
            <a:srgbClr val="FFBE00"/>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2F3C72"/>
                </a:solidFill>
                <a:latin typeface="Fredoka One"/>
                <a:ea typeface="Fredoka One"/>
                <a:cs typeface="Fredoka One"/>
                <a:sym typeface="Fredoka One"/>
              </a:rPr>
              <a:t>CS3244 Group 17</a:t>
            </a:r>
            <a:endParaRPr sz="1800">
              <a:solidFill>
                <a:srgbClr val="2F3C72"/>
              </a:solidFill>
              <a:latin typeface="Fredoka One"/>
              <a:ea typeface="Fredoka One"/>
              <a:cs typeface="Fredoka One"/>
              <a:sym typeface="Fredoka One"/>
            </a:endParaRPr>
          </a:p>
        </p:txBody>
      </p:sp>
      <p:pic>
        <p:nvPicPr>
          <p:cNvPr id="2229" name="Google Shape;2229;p35"/>
          <p:cNvPicPr preferRelativeResize="0"/>
          <p:nvPr/>
        </p:nvPicPr>
        <p:blipFill>
          <a:blip r:embed="rId3">
            <a:alphaModFix/>
          </a:blip>
          <a:stretch>
            <a:fillRect/>
          </a:stretch>
        </p:blipFill>
        <p:spPr>
          <a:xfrm rot="927004">
            <a:off x="4592966" y="1220148"/>
            <a:ext cx="4840719" cy="41083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sp>
        <p:nvSpPr>
          <p:cNvPr id="2333" name="Google Shape;2333;p44"/>
          <p:cNvSpPr txBox="1"/>
          <p:nvPr>
            <p:ph type="title"/>
          </p:nvPr>
        </p:nvSpPr>
        <p:spPr>
          <a:xfrm>
            <a:off x="713250" y="539500"/>
            <a:ext cx="77175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2334" name="Google Shape;2334;p44"/>
          <p:cNvSpPr txBox="1"/>
          <p:nvPr>
            <p:ph idx="2" type="subTitle"/>
          </p:nvPr>
        </p:nvSpPr>
        <p:spPr>
          <a:xfrm>
            <a:off x="1193225" y="2766525"/>
            <a:ext cx="2773200" cy="564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600">
                <a:latin typeface="Dosis"/>
                <a:ea typeface="Dosis"/>
                <a:cs typeface="Dosis"/>
                <a:sym typeface="Dosis"/>
              </a:rPr>
              <a:t>Plotted various correlation heatmaps to find out the correlation between the categories in each column. Group those categories which are highly correlated and create dummy variables for all the categories </a:t>
            </a:r>
            <a:endParaRPr sz="1600">
              <a:solidFill>
                <a:srgbClr val="2F3C72"/>
              </a:solidFill>
              <a:latin typeface="Dosis"/>
              <a:ea typeface="Dosis"/>
              <a:cs typeface="Dosis"/>
              <a:sym typeface="Dosis"/>
            </a:endParaRPr>
          </a:p>
        </p:txBody>
      </p:sp>
      <p:pic>
        <p:nvPicPr>
          <p:cNvPr id="2335" name="Google Shape;2335;p44"/>
          <p:cNvPicPr preferRelativeResize="0"/>
          <p:nvPr/>
        </p:nvPicPr>
        <p:blipFill>
          <a:blip r:embed="rId3">
            <a:alphaModFix/>
          </a:blip>
          <a:stretch>
            <a:fillRect/>
          </a:stretch>
        </p:blipFill>
        <p:spPr>
          <a:xfrm>
            <a:off x="4242750" y="1104700"/>
            <a:ext cx="4510800" cy="4038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sp>
        <p:nvSpPr>
          <p:cNvPr id="2340" name="Google Shape;2340;p45"/>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pic>
        <p:nvPicPr>
          <p:cNvPr id="2341" name="Google Shape;2341;p45"/>
          <p:cNvPicPr preferRelativeResize="0"/>
          <p:nvPr/>
        </p:nvPicPr>
        <p:blipFill>
          <a:blip r:embed="rId3">
            <a:alphaModFix/>
          </a:blip>
          <a:stretch>
            <a:fillRect/>
          </a:stretch>
        </p:blipFill>
        <p:spPr>
          <a:xfrm>
            <a:off x="931975" y="1592750"/>
            <a:ext cx="7031451" cy="4477325"/>
          </a:xfrm>
          <a:prstGeom prst="rect">
            <a:avLst/>
          </a:prstGeom>
          <a:noFill/>
          <a:ln>
            <a:noFill/>
          </a:ln>
        </p:spPr>
      </p:pic>
      <p:sp>
        <p:nvSpPr>
          <p:cNvPr id="2342" name="Google Shape;2342;p45"/>
          <p:cNvSpPr txBox="1"/>
          <p:nvPr>
            <p:ph idx="2" type="subTitle"/>
          </p:nvPr>
        </p:nvSpPr>
        <p:spPr>
          <a:xfrm>
            <a:off x="-464775" y="1207925"/>
            <a:ext cx="7215000" cy="564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800"/>
              <a:t>Correlation for ‘NAME_EDUCATION_TYPE’ column</a:t>
            </a:r>
            <a:endParaRPr sz="1800">
              <a:solidFill>
                <a:srgbClr val="2F3C7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6" name="Shape 2346"/>
        <p:cNvGrpSpPr/>
        <p:nvPr/>
      </p:nvGrpSpPr>
      <p:grpSpPr>
        <a:xfrm>
          <a:off x="0" y="0"/>
          <a:ext cx="0" cy="0"/>
          <a:chOff x="0" y="0"/>
          <a:chExt cx="0" cy="0"/>
        </a:xfrm>
      </p:grpSpPr>
      <p:pic>
        <p:nvPicPr>
          <p:cNvPr id="2347" name="Google Shape;2347;p46"/>
          <p:cNvPicPr preferRelativeResize="0"/>
          <p:nvPr/>
        </p:nvPicPr>
        <p:blipFill rotWithShape="1">
          <a:blip r:embed="rId3">
            <a:alphaModFix/>
          </a:blip>
          <a:srcRect b="0" l="11557" r="11549" t="0"/>
          <a:stretch/>
        </p:blipFill>
        <p:spPr>
          <a:xfrm>
            <a:off x="5055000" y="577075"/>
            <a:ext cx="3874800" cy="4031400"/>
          </a:xfrm>
          <a:prstGeom prst="roundRect">
            <a:avLst>
              <a:gd fmla="val 5993" name="adj"/>
            </a:avLst>
          </a:prstGeom>
          <a:noFill/>
          <a:ln cap="flat" cmpd="sng" w="76200">
            <a:solidFill>
              <a:schemeClr val="accent1"/>
            </a:solidFill>
            <a:prstDash val="solid"/>
            <a:round/>
            <a:headEnd len="sm" w="sm" type="none"/>
            <a:tailEnd len="sm" w="sm" type="none"/>
          </a:ln>
        </p:spPr>
      </p:pic>
      <p:grpSp>
        <p:nvGrpSpPr>
          <p:cNvPr id="2348" name="Google Shape;2348;p46"/>
          <p:cNvGrpSpPr/>
          <p:nvPr/>
        </p:nvGrpSpPr>
        <p:grpSpPr>
          <a:xfrm>
            <a:off x="4245277" y="3603830"/>
            <a:ext cx="1078695" cy="565139"/>
            <a:chOff x="803899" y="422750"/>
            <a:chExt cx="1476451" cy="773633"/>
          </a:xfrm>
        </p:grpSpPr>
        <p:sp>
          <p:nvSpPr>
            <p:cNvPr id="2349" name="Google Shape;2349;p46"/>
            <p:cNvSpPr/>
            <p:nvPr/>
          </p:nvSpPr>
          <p:spPr>
            <a:xfrm>
              <a:off x="803899" y="422750"/>
              <a:ext cx="1476390" cy="773521"/>
            </a:xfrm>
            <a:custGeom>
              <a:rect b="b" l="l" r="r" t="t"/>
              <a:pathLst>
                <a:path extrusionOk="0" h="19291" w="36820">
                  <a:moveTo>
                    <a:pt x="27175" y="1"/>
                  </a:moveTo>
                  <a:cubicBezTo>
                    <a:pt x="23654" y="1"/>
                    <a:pt x="20560" y="1912"/>
                    <a:pt x="18888" y="4741"/>
                  </a:cubicBezTo>
                  <a:cubicBezTo>
                    <a:pt x="17706" y="2855"/>
                    <a:pt x="14009" y="1472"/>
                    <a:pt x="9633" y="1472"/>
                  </a:cubicBezTo>
                  <a:cubicBezTo>
                    <a:pt x="4326" y="1472"/>
                    <a:pt x="0" y="3509"/>
                    <a:pt x="0" y="6024"/>
                  </a:cubicBezTo>
                  <a:lnTo>
                    <a:pt x="0" y="7898"/>
                  </a:lnTo>
                  <a:cubicBezTo>
                    <a:pt x="0" y="8941"/>
                    <a:pt x="742" y="9910"/>
                    <a:pt x="1987" y="10677"/>
                  </a:cubicBezTo>
                  <a:cubicBezTo>
                    <a:pt x="1535" y="11205"/>
                    <a:pt x="1283" y="11783"/>
                    <a:pt x="1283" y="12387"/>
                  </a:cubicBezTo>
                  <a:cubicBezTo>
                    <a:pt x="1283" y="12701"/>
                    <a:pt x="1358" y="13016"/>
                    <a:pt x="1497" y="13317"/>
                  </a:cubicBezTo>
                  <a:cubicBezTo>
                    <a:pt x="1358" y="13632"/>
                    <a:pt x="1283" y="13933"/>
                    <a:pt x="1283" y="14260"/>
                  </a:cubicBezTo>
                  <a:cubicBezTo>
                    <a:pt x="1283" y="16775"/>
                    <a:pt x="5621" y="18825"/>
                    <a:pt x="10928" y="18825"/>
                  </a:cubicBezTo>
                  <a:cubicBezTo>
                    <a:pt x="14713" y="18825"/>
                    <a:pt x="17995" y="17781"/>
                    <a:pt x="19567" y="16285"/>
                  </a:cubicBezTo>
                  <a:cubicBezTo>
                    <a:pt x="19755" y="16260"/>
                    <a:pt x="19944" y="16235"/>
                    <a:pt x="20133" y="16209"/>
                  </a:cubicBezTo>
                  <a:cubicBezTo>
                    <a:pt x="21893" y="18108"/>
                    <a:pt x="24396" y="19290"/>
                    <a:pt x="27175" y="19290"/>
                  </a:cubicBezTo>
                  <a:cubicBezTo>
                    <a:pt x="32494" y="19290"/>
                    <a:pt x="36819" y="14952"/>
                    <a:pt x="36819" y="9645"/>
                  </a:cubicBezTo>
                  <a:cubicBezTo>
                    <a:pt x="36819" y="4339"/>
                    <a:pt x="32494" y="1"/>
                    <a:pt x="27175" y="1"/>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0" name="Google Shape;2350;p46"/>
            <p:cNvGrpSpPr/>
            <p:nvPr/>
          </p:nvGrpSpPr>
          <p:grpSpPr>
            <a:xfrm>
              <a:off x="803960" y="422862"/>
              <a:ext cx="1476390" cy="773521"/>
              <a:chOff x="861850" y="1688700"/>
              <a:chExt cx="920500" cy="482275"/>
            </a:xfrm>
          </p:grpSpPr>
          <p:sp>
            <p:nvSpPr>
              <p:cNvPr id="2351" name="Google Shape;2351;p46"/>
              <p:cNvSpPr/>
              <p:nvPr/>
            </p:nvSpPr>
            <p:spPr>
              <a:xfrm>
                <a:off x="894225" y="1998350"/>
                <a:ext cx="481950" cy="46875"/>
              </a:xfrm>
              <a:custGeom>
                <a:rect b="b" l="l" r="r" t="t"/>
                <a:pathLst>
                  <a:path extrusionOk="0" h="1875" w="19278">
                    <a:moveTo>
                      <a:pt x="1" y="1"/>
                    </a:moveTo>
                    <a:lnTo>
                      <a:pt x="1" y="1874"/>
                    </a:lnTo>
                    <a:lnTo>
                      <a:pt x="19278" y="1874"/>
                    </a:lnTo>
                    <a:lnTo>
                      <a:pt x="19278"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6"/>
              <p:cNvSpPr/>
              <p:nvPr/>
            </p:nvSpPr>
            <p:spPr>
              <a:xfrm>
                <a:off x="894225" y="1931075"/>
                <a:ext cx="481950" cy="228275"/>
              </a:xfrm>
              <a:custGeom>
                <a:rect b="b" l="l" r="r" t="t"/>
                <a:pathLst>
                  <a:path extrusionOk="0" h="9131" w="19278">
                    <a:moveTo>
                      <a:pt x="9633" y="1"/>
                    </a:moveTo>
                    <a:cubicBezTo>
                      <a:pt x="4326" y="1"/>
                      <a:pt x="1" y="2050"/>
                      <a:pt x="1" y="4565"/>
                    </a:cubicBezTo>
                    <a:cubicBezTo>
                      <a:pt x="1" y="7080"/>
                      <a:pt x="4326" y="9130"/>
                      <a:pt x="9633" y="9130"/>
                    </a:cubicBezTo>
                    <a:cubicBezTo>
                      <a:pt x="14952" y="9130"/>
                      <a:pt x="19278" y="7080"/>
                      <a:pt x="19278" y="4565"/>
                    </a:cubicBezTo>
                    <a:cubicBezTo>
                      <a:pt x="19278" y="2050"/>
                      <a:pt x="14952" y="1"/>
                      <a:pt x="9633" y="1"/>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6"/>
              <p:cNvSpPr/>
              <p:nvPr/>
            </p:nvSpPr>
            <p:spPr>
              <a:xfrm>
                <a:off x="894225" y="1884250"/>
                <a:ext cx="481950" cy="228250"/>
              </a:xfrm>
              <a:custGeom>
                <a:rect b="b" l="l" r="r" t="t"/>
                <a:pathLst>
                  <a:path extrusionOk="0" h="9130" w="19278">
                    <a:moveTo>
                      <a:pt x="9633" y="0"/>
                    </a:moveTo>
                    <a:cubicBezTo>
                      <a:pt x="4326" y="0"/>
                      <a:pt x="1" y="2050"/>
                      <a:pt x="1" y="4565"/>
                    </a:cubicBezTo>
                    <a:cubicBezTo>
                      <a:pt x="1" y="7080"/>
                      <a:pt x="4326" y="9129"/>
                      <a:pt x="9633" y="9129"/>
                    </a:cubicBezTo>
                    <a:cubicBezTo>
                      <a:pt x="14952" y="9129"/>
                      <a:pt x="19278" y="7080"/>
                      <a:pt x="19278" y="4565"/>
                    </a:cubicBezTo>
                    <a:cubicBezTo>
                      <a:pt x="19278" y="2050"/>
                      <a:pt x="14952" y="0"/>
                      <a:pt x="9633" y="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6"/>
              <p:cNvSpPr/>
              <p:nvPr/>
            </p:nvSpPr>
            <p:spPr>
              <a:xfrm>
                <a:off x="925675" y="1906250"/>
                <a:ext cx="419075" cy="183925"/>
              </a:xfrm>
              <a:custGeom>
                <a:rect b="b" l="l" r="r" t="t"/>
                <a:pathLst>
                  <a:path extrusionOk="0" h="7357" w="16763">
                    <a:moveTo>
                      <a:pt x="8375" y="0"/>
                    </a:moveTo>
                    <a:cubicBezTo>
                      <a:pt x="3760" y="0"/>
                      <a:pt x="0" y="1660"/>
                      <a:pt x="0" y="3685"/>
                    </a:cubicBezTo>
                    <a:cubicBezTo>
                      <a:pt x="0" y="5709"/>
                      <a:pt x="3760" y="7357"/>
                      <a:pt x="8375" y="7357"/>
                    </a:cubicBezTo>
                    <a:cubicBezTo>
                      <a:pt x="12990" y="7357"/>
                      <a:pt x="16762" y="5709"/>
                      <a:pt x="16762" y="3685"/>
                    </a:cubicBezTo>
                    <a:cubicBezTo>
                      <a:pt x="16762" y="1660"/>
                      <a:pt x="12990" y="0"/>
                      <a:pt x="8375" y="0"/>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6"/>
              <p:cNvSpPr/>
              <p:nvPr/>
            </p:nvSpPr>
            <p:spPr>
              <a:xfrm>
                <a:off x="1063675" y="1936425"/>
                <a:ext cx="143050" cy="123875"/>
              </a:xfrm>
              <a:custGeom>
                <a:rect b="b" l="l" r="r" t="t"/>
                <a:pathLst>
                  <a:path extrusionOk="0" h="4955" w="5722">
                    <a:moveTo>
                      <a:pt x="2453" y="868"/>
                    </a:moveTo>
                    <a:lnTo>
                      <a:pt x="2453" y="1836"/>
                    </a:lnTo>
                    <a:cubicBezTo>
                      <a:pt x="2302" y="1799"/>
                      <a:pt x="2176" y="1774"/>
                      <a:pt x="2075" y="1723"/>
                    </a:cubicBezTo>
                    <a:cubicBezTo>
                      <a:pt x="2000" y="1698"/>
                      <a:pt x="1937" y="1660"/>
                      <a:pt x="1887" y="1635"/>
                    </a:cubicBezTo>
                    <a:cubicBezTo>
                      <a:pt x="1761" y="1547"/>
                      <a:pt x="1698" y="1459"/>
                      <a:pt x="1698" y="1359"/>
                    </a:cubicBezTo>
                    <a:cubicBezTo>
                      <a:pt x="1698" y="1245"/>
                      <a:pt x="1761" y="1157"/>
                      <a:pt x="1899" y="1057"/>
                    </a:cubicBezTo>
                    <a:cubicBezTo>
                      <a:pt x="1950" y="1032"/>
                      <a:pt x="2012" y="994"/>
                      <a:pt x="2075" y="969"/>
                    </a:cubicBezTo>
                    <a:cubicBezTo>
                      <a:pt x="2176" y="931"/>
                      <a:pt x="2302" y="893"/>
                      <a:pt x="2453" y="868"/>
                    </a:cubicBezTo>
                    <a:close/>
                    <a:moveTo>
                      <a:pt x="3295" y="2742"/>
                    </a:moveTo>
                    <a:cubicBezTo>
                      <a:pt x="3496" y="2767"/>
                      <a:pt x="3660" y="2805"/>
                      <a:pt x="3798" y="2842"/>
                    </a:cubicBezTo>
                    <a:cubicBezTo>
                      <a:pt x="3899" y="2868"/>
                      <a:pt x="3987" y="2905"/>
                      <a:pt x="4062" y="2943"/>
                    </a:cubicBezTo>
                    <a:cubicBezTo>
                      <a:pt x="4213" y="3044"/>
                      <a:pt x="4288" y="3144"/>
                      <a:pt x="4288" y="3270"/>
                    </a:cubicBezTo>
                    <a:cubicBezTo>
                      <a:pt x="4288" y="3408"/>
                      <a:pt x="4200" y="3534"/>
                      <a:pt x="4012" y="3635"/>
                    </a:cubicBezTo>
                    <a:cubicBezTo>
                      <a:pt x="3949" y="3672"/>
                      <a:pt x="3873" y="3698"/>
                      <a:pt x="3798" y="3723"/>
                    </a:cubicBezTo>
                    <a:cubicBezTo>
                      <a:pt x="3647" y="3773"/>
                      <a:pt x="3484" y="3811"/>
                      <a:pt x="3295" y="3823"/>
                    </a:cubicBezTo>
                    <a:lnTo>
                      <a:pt x="3295" y="2742"/>
                    </a:lnTo>
                    <a:close/>
                    <a:moveTo>
                      <a:pt x="2453" y="1"/>
                    </a:moveTo>
                    <a:lnTo>
                      <a:pt x="2453" y="265"/>
                    </a:lnTo>
                    <a:cubicBezTo>
                      <a:pt x="2314" y="277"/>
                      <a:pt x="2188" y="290"/>
                      <a:pt x="2075" y="302"/>
                    </a:cubicBezTo>
                    <a:cubicBezTo>
                      <a:pt x="1572" y="353"/>
                      <a:pt x="1157" y="466"/>
                      <a:pt x="830" y="629"/>
                    </a:cubicBezTo>
                    <a:cubicBezTo>
                      <a:pt x="428" y="830"/>
                      <a:pt x="227" y="1082"/>
                      <a:pt x="227" y="1384"/>
                    </a:cubicBezTo>
                    <a:cubicBezTo>
                      <a:pt x="227" y="1686"/>
                      <a:pt x="403" y="1937"/>
                      <a:pt x="767" y="2151"/>
                    </a:cubicBezTo>
                    <a:cubicBezTo>
                      <a:pt x="1057" y="2327"/>
                      <a:pt x="1497" y="2465"/>
                      <a:pt x="2075" y="2566"/>
                    </a:cubicBezTo>
                    <a:cubicBezTo>
                      <a:pt x="2188" y="2591"/>
                      <a:pt x="2314" y="2604"/>
                      <a:pt x="2453" y="2629"/>
                    </a:cubicBezTo>
                    <a:lnTo>
                      <a:pt x="2453" y="3786"/>
                    </a:lnTo>
                    <a:cubicBezTo>
                      <a:pt x="2314" y="3748"/>
                      <a:pt x="2188" y="3710"/>
                      <a:pt x="2075" y="3660"/>
                    </a:cubicBezTo>
                    <a:cubicBezTo>
                      <a:pt x="2000" y="3622"/>
                      <a:pt x="1937" y="3597"/>
                      <a:pt x="1874" y="3547"/>
                    </a:cubicBezTo>
                    <a:cubicBezTo>
                      <a:pt x="1711" y="3446"/>
                      <a:pt x="1585" y="3320"/>
                      <a:pt x="1522" y="3169"/>
                    </a:cubicBezTo>
                    <a:lnTo>
                      <a:pt x="0" y="3245"/>
                    </a:lnTo>
                    <a:cubicBezTo>
                      <a:pt x="114" y="3609"/>
                      <a:pt x="378" y="3899"/>
                      <a:pt x="805" y="4087"/>
                    </a:cubicBezTo>
                    <a:cubicBezTo>
                      <a:pt x="1145" y="4251"/>
                      <a:pt x="1572" y="4364"/>
                      <a:pt x="2075" y="4414"/>
                    </a:cubicBezTo>
                    <a:cubicBezTo>
                      <a:pt x="2188" y="4427"/>
                      <a:pt x="2314" y="4439"/>
                      <a:pt x="2453" y="4452"/>
                    </a:cubicBezTo>
                    <a:lnTo>
                      <a:pt x="2453" y="4955"/>
                    </a:lnTo>
                    <a:lnTo>
                      <a:pt x="3295" y="4955"/>
                    </a:lnTo>
                    <a:lnTo>
                      <a:pt x="3295" y="4439"/>
                    </a:lnTo>
                    <a:cubicBezTo>
                      <a:pt x="3471" y="4427"/>
                      <a:pt x="3635" y="4414"/>
                      <a:pt x="3798" y="4389"/>
                    </a:cubicBezTo>
                    <a:cubicBezTo>
                      <a:pt x="4326" y="4314"/>
                      <a:pt x="4754" y="4188"/>
                      <a:pt x="5081" y="4012"/>
                    </a:cubicBezTo>
                    <a:cubicBezTo>
                      <a:pt x="5508" y="3786"/>
                      <a:pt x="5722" y="3509"/>
                      <a:pt x="5722" y="3169"/>
                    </a:cubicBezTo>
                    <a:cubicBezTo>
                      <a:pt x="5722" y="2868"/>
                      <a:pt x="5558" y="2629"/>
                      <a:pt x="5219" y="2427"/>
                    </a:cubicBezTo>
                    <a:cubicBezTo>
                      <a:pt x="4942" y="2277"/>
                      <a:pt x="4464" y="2151"/>
                      <a:pt x="3798" y="2038"/>
                    </a:cubicBezTo>
                    <a:cubicBezTo>
                      <a:pt x="3635" y="2012"/>
                      <a:pt x="3471" y="1987"/>
                      <a:pt x="3295" y="1962"/>
                    </a:cubicBezTo>
                    <a:lnTo>
                      <a:pt x="3295" y="881"/>
                    </a:lnTo>
                    <a:cubicBezTo>
                      <a:pt x="3509" y="931"/>
                      <a:pt x="3672" y="994"/>
                      <a:pt x="3798" y="1069"/>
                    </a:cubicBezTo>
                    <a:cubicBezTo>
                      <a:pt x="3899" y="1145"/>
                      <a:pt x="3961" y="1233"/>
                      <a:pt x="3999" y="1321"/>
                    </a:cubicBezTo>
                    <a:lnTo>
                      <a:pt x="5483" y="1233"/>
                    </a:lnTo>
                    <a:cubicBezTo>
                      <a:pt x="5382" y="956"/>
                      <a:pt x="5144" y="730"/>
                      <a:pt x="4779" y="566"/>
                    </a:cubicBezTo>
                    <a:cubicBezTo>
                      <a:pt x="4515" y="453"/>
                      <a:pt x="4188" y="365"/>
                      <a:pt x="3798" y="315"/>
                    </a:cubicBezTo>
                    <a:cubicBezTo>
                      <a:pt x="3635" y="290"/>
                      <a:pt x="3471" y="277"/>
                      <a:pt x="3295" y="265"/>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6"/>
              <p:cNvSpPr/>
              <p:nvPr/>
            </p:nvSpPr>
            <p:spPr>
              <a:xfrm>
                <a:off x="1056750" y="1870400"/>
                <a:ext cx="481950" cy="228275"/>
              </a:xfrm>
              <a:custGeom>
                <a:rect b="b" l="l" r="r" t="t"/>
                <a:pathLst>
                  <a:path extrusionOk="0" h="9131" w="19278">
                    <a:moveTo>
                      <a:pt x="9633" y="9130"/>
                    </a:moveTo>
                    <a:cubicBezTo>
                      <a:pt x="14952" y="9130"/>
                      <a:pt x="19278" y="7080"/>
                      <a:pt x="19278" y="4565"/>
                    </a:cubicBezTo>
                    <a:cubicBezTo>
                      <a:pt x="19278" y="2051"/>
                      <a:pt x="14952" y="1"/>
                      <a:pt x="9633" y="1"/>
                    </a:cubicBezTo>
                    <a:cubicBezTo>
                      <a:pt x="4327" y="1"/>
                      <a:pt x="1" y="2051"/>
                      <a:pt x="1" y="4565"/>
                    </a:cubicBezTo>
                    <a:cubicBezTo>
                      <a:pt x="1" y="7080"/>
                      <a:pt x="4327" y="9130"/>
                      <a:pt x="9633"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6"/>
              <p:cNvSpPr/>
              <p:nvPr/>
            </p:nvSpPr>
            <p:spPr>
              <a:xfrm>
                <a:off x="1056750" y="1937675"/>
                <a:ext cx="481950" cy="46875"/>
              </a:xfrm>
              <a:custGeom>
                <a:rect b="b" l="l" r="r" t="t"/>
                <a:pathLst>
                  <a:path extrusionOk="0" h="1875" w="19278">
                    <a:moveTo>
                      <a:pt x="1" y="1874"/>
                    </a:moveTo>
                    <a:lnTo>
                      <a:pt x="19278" y="1874"/>
                    </a:lnTo>
                    <a:lnTo>
                      <a:pt x="19278" y="1"/>
                    </a:lnTo>
                    <a:lnTo>
                      <a:pt x="1"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6"/>
              <p:cNvSpPr/>
              <p:nvPr/>
            </p:nvSpPr>
            <p:spPr>
              <a:xfrm>
                <a:off x="1056750" y="1823575"/>
                <a:ext cx="481950" cy="227925"/>
              </a:xfrm>
              <a:custGeom>
                <a:rect b="b" l="l" r="r" t="t"/>
                <a:pathLst>
                  <a:path extrusionOk="0" h="9117" w="19278">
                    <a:moveTo>
                      <a:pt x="9633" y="9117"/>
                    </a:moveTo>
                    <a:cubicBezTo>
                      <a:pt x="14952" y="9117"/>
                      <a:pt x="19278" y="7067"/>
                      <a:pt x="19278" y="4565"/>
                    </a:cubicBezTo>
                    <a:cubicBezTo>
                      <a:pt x="19278" y="2050"/>
                      <a:pt x="14952" y="0"/>
                      <a:pt x="9633" y="0"/>
                    </a:cubicBezTo>
                    <a:cubicBezTo>
                      <a:pt x="4327" y="0"/>
                      <a:pt x="1" y="2050"/>
                      <a:pt x="1" y="4565"/>
                    </a:cubicBezTo>
                    <a:cubicBezTo>
                      <a:pt x="1" y="7067"/>
                      <a:pt x="4327" y="9117"/>
                      <a:pt x="9633" y="9117"/>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6"/>
              <p:cNvSpPr/>
              <p:nvPr/>
            </p:nvSpPr>
            <p:spPr>
              <a:xfrm>
                <a:off x="1088200" y="1845575"/>
                <a:ext cx="419075" cy="183925"/>
              </a:xfrm>
              <a:custGeom>
                <a:rect b="b" l="l" r="r" t="t"/>
                <a:pathLst>
                  <a:path extrusionOk="0" h="7357" w="16763">
                    <a:moveTo>
                      <a:pt x="8375" y="7357"/>
                    </a:moveTo>
                    <a:cubicBezTo>
                      <a:pt x="12990" y="7357"/>
                      <a:pt x="16762" y="5709"/>
                      <a:pt x="16762" y="3685"/>
                    </a:cubicBezTo>
                    <a:cubicBezTo>
                      <a:pt x="16762" y="1660"/>
                      <a:pt x="12990" y="0"/>
                      <a:pt x="8375" y="0"/>
                    </a:cubicBezTo>
                    <a:cubicBezTo>
                      <a:pt x="3760" y="0"/>
                      <a:pt x="0" y="1660"/>
                      <a:pt x="0" y="3685"/>
                    </a:cubicBezTo>
                    <a:cubicBezTo>
                      <a:pt x="0" y="5709"/>
                      <a:pt x="3760" y="7357"/>
                      <a:pt x="8375" y="7357"/>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6"/>
              <p:cNvSpPr/>
              <p:nvPr/>
            </p:nvSpPr>
            <p:spPr>
              <a:xfrm>
                <a:off x="1226200" y="1875450"/>
                <a:ext cx="143075" cy="124200"/>
              </a:xfrm>
              <a:custGeom>
                <a:rect b="b" l="l" r="r" t="t"/>
                <a:pathLst>
                  <a:path extrusionOk="0" h="4968" w="5723">
                    <a:moveTo>
                      <a:pt x="2453" y="880"/>
                    </a:moveTo>
                    <a:lnTo>
                      <a:pt x="2453" y="1849"/>
                    </a:lnTo>
                    <a:cubicBezTo>
                      <a:pt x="2302" y="1811"/>
                      <a:pt x="2176" y="1773"/>
                      <a:pt x="2075" y="1735"/>
                    </a:cubicBezTo>
                    <a:cubicBezTo>
                      <a:pt x="2000" y="1710"/>
                      <a:pt x="1937" y="1672"/>
                      <a:pt x="1887" y="1635"/>
                    </a:cubicBezTo>
                    <a:cubicBezTo>
                      <a:pt x="1761" y="1559"/>
                      <a:pt x="1698" y="1459"/>
                      <a:pt x="1698" y="1371"/>
                    </a:cubicBezTo>
                    <a:cubicBezTo>
                      <a:pt x="1698" y="1258"/>
                      <a:pt x="1761" y="1157"/>
                      <a:pt x="1899" y="1069"/>
                    </a:cubicBezTo>
                    <a:cubicBezTo>
                      <a:pt x="1950" y="1044"/>
                      <a:pt x="2013" y="1006"/>
                      <a:pt x="2075" y="981"/>
                    </a:cubicBezTo>
                    <a:cubicBezTo>
                      <a:pt x="2176" y="943"/>
                      <a:pt x="2302" y="905"/>
                      <a:pt x="2453" y="880"/>
                    </a:cubicBezTo>
                    <a:close/>
                    <a:moveTo>
                      <a:pt x="3295" y="2754"/>
                    </a:moveTo>
                    <a:cubicBezTo>
                      <a:pt x="3496" y="2779"/>
                      <a:pt x="3660" y="2817"/>
                      <a:pt x="3798" y="2854"/>
                    </a:cubicBezTo>
                    <a:cubicBezTo>
                      <a:pt x="3899" y="2880"/>
                      <a:pt x="3987" y="2917"/>
                      <a:pt x="4062" y="2955"/>
                    </a:cubicBezTo>
                    <a:cubicBezTo>
                      <a:pt x="4213" y="3056"/>
                      <a:pt x="4289" y="3156"/>
                      <a:pt x="4289" y="3282"/>
                    </a:cubicBezTo>
                    <a:cubicBezTo>
                      <a:pt x="4289" y="3420"/>
                      <a:pt x="4201" y="3534"/>
                      <a:pt x="4012" y="3647"/>
                    </a:cubicBezTo>
                    <a:cubicBezTo>
                      <a:pt x="3949" y="3684"/>
                      <a:pt x="3874" y="3710"/>
                      <a:pt x="3798" y="3735"/>
                    </a:cubicBezTo>
                    <a:cubicBezTo>
                      <a:pt x="3647" y="3785"/>
                      <a:pt x="3484" y="3823"/>
                      <a:pt x="3295" y="3835"/>
                    </a:cubicBezTo>
                    <a:lnTo>
                      <a:pt x="3295" y="2754"/>
                    </a:lnTo>
                    <a:close/>
                    <a:moveTo>
                      <a:pt x="2453" y="0"/>
                    </a:moveTo>
                    <a:lnTo>
                      <a:pt x="2453" y="277"/>
                    </a:lnTo>
                    <a:cubicBezTo>
                      <a:pt x="2314" y="289"/>
                      <a:pt x="2189" y="302"/>
                      <a:pt x="2075" y="314"/>
                    </a:cubicBezTo>
                    <a:cubicBezTo>
                      <a:pt x="1572" y="365"/>
                      <a:pt x="1157" y="465"/>
                      <a:pt x="831" y="641"/>
                    </a:cubicBezTo>
                    <a:cubicBezTo>
                      <a:pt x="428" y="843"/>
                      <a:pt x="227" y="1094"/>
                      <a:pt x="227" y="1396"/>
                    </a:cubicBezTo>
                    <a:cubicBezTo>
                      <a:pt x="227" y="1698"/>
                      <a:pt x="403" y="1949"/>
                      <a:pt x="768" y="2163"/>
                    </a:cubicBezTo>
                    <a:cubicBezTo>
                      <a:pt x="1057" y="2339"/>
                      <a:pt x="1497" y="2477"/>
                      <a:pt x="2075" y="2578"/>
                    </a:cubicBezTo>
                    <a:cubicBezTo>
                      <a:pt x="2189" y="2603"/>
                      <a:pt x="2314" y="2616"/>
                      <a:pt x="2453" y="2628"/>
                    </a:cubicBezTo>
                    <a:lnTo>
                      <a:pt x="2453" y="3798"/>
                    </a:lnTo>
                    <a:cubicBezTo>
                      <a:pt x="2314" y="3760"/>
                      <a:pt x="2189" y="3722"/>
                      <a:pt x="2075" y="3672"/>
                    </a:cubicBezTo>
                    <a:cubicBezTo>
                      <a:pt x="2000" y="3634"/>
                      <a:pt x="1937" y="3596"/>
                      <a:pt x="1874" y="3559"/>
                    </a:cubicBezTo>
                    <a:cubicBezTo>
                      <a:pt x="1711" y="3458"/>
                      <a:pt x="1585" y="3332"/>
                      <a:pt x="1522" y="3181"/>
                    </a:cubicBezTo>
                    <a:lnTo>
                      <a:pt x="1" y="3257"/>
                    </a:lnTo>
                    <a:cubicBezTo>
                      <a:pt x="114" y="3622"/>
                      <a:pt x="378" y="3898"/>
                      <a:pt x="805" y="4099"/>
                    </a:cubicBezTo>
                    <a:cubicBezTo>
                      <a:pt x="1145" y="4263"/>
                      <a:pt x="1572" y="4376"/>
                      <a:pt x="2075" y="4426"/>
                    </a:cubicBezTo>
                    <a:cubicBezTo>
                      <a:pt x="2189" y="4439"/>
                      <a:pt x="2314" y="4451"/>
                      <a:pt x="2453" y="4464"/>
                    </a:cubicBezTo>
                    <a:lnTo>
                      <a:pt x="2453" y="4967"/>
                    </a:lnTo>
                    <a:lnTo>
                      <a:pt x="3295" y="4967"/>
                    </a:lnTo>
                    <a:lnTo>
                      <a:pt x="3295" y="4451"/>
                    </a:lnTo>
                    <a:cubicBezTo>
                      <a:pt x="3471" y="4439"/>
                      <a:pt x="3635" y="4414"/>
                      <a:pt x="3798" y="4401"/>
                    </a:cubicBezTo>
                    <a:cubicBezTo>
                      <a:pt x="4326" y="4326"/>
                      <a:pt x="4754" y="4200"/>
                      <a:pt x="5081" y="4024"/>
                    </a:cubicBezTo>
                    <a:cubicBezTo>
                      <a:pt x="5508" y="3798"/>
                      <a:pt x="5722" y="3508"/>
                      <a:pt x="5722" y="3181"/>
                    </a:cubicBezTo>
                    <a:cubicBezTo>
                      <a:pt x="5722" y="2880"/>
                      <a:pt x="5559" y="2641"/>
                      <a:pt x="5219" y="2440"/>
                    </a:cubicBezTo>
                    <a:cubicBezTo>
                      <a:pt x="4943" y="2289"/>
                      <a:pt x="4465" y="2163"/>
                      <a:pt x="3798" y="2050"/>
                    </a:cubicBezTo>
                    <a:cubicBezTo>
                      <a:pt x="3635" y="2025"/>
                      <a:pt x="3471" y="1999"/>
                      <a:pt x="3295" y="1974"/>
                    </a:cubicBezTo>
                    <a:lnTo>
                      <a:pt x="3295" y="893"/>
                    </a:lnTo>
                    <a:cubicBezTo>
                      <a:pt x="3509" y="931"/>
                      <a:pt x="3672" y="1006"/>
                      <a:pt x="3798" y="1081"/>
                    </a:cubicBezTo>
                    <a:cubicBezTo>
                      <a:pt x="3899" y="1157"/>
                      <a:pt x="3962" y="1245"/>
                      <a:pt x="3999" y="1333"/>
                    </a:cubicBezTo>
                    <a:lnTo>
                      <a:pt x="5483" y="1245"/>
                    </a:lnTo>
                    <a:cubicBezTo>
                      <a:pt x="5383" y="968"/>
                      <a:pt x="5144" y="742"/>
                      <a:pt x="4779" y="578"/>
                    </a:cubicBezTo>
                    <a:cubicBezTo>
                      <a:pt x="4515" y="465"/>
                      <a:pt x="4188" y="377"/>
                      <a:pt x="3798" y="327"/>
                    </a:cubicBezTo>
                    <a:cubicBezTo>
                      <a:pt x="3635" y="302"/>
                      <a:pt x="3471" y="289"/>
                      <a:pt x="3295" y="277"/>
                    </a:cubicBezTo>
                    <a:lnTo>
                      <a:pt x="3295" y="0"/>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6"/>
              <p:cNvSpPr/>
              <p:nvPr/>
            </p:nvSpPr>
            <p:spPr>
              <a:xfrm>
                <a:off x="861850" y="1772000"/>
                <a:ext cx="481950" cy="228275"/>
              </a:xfrm>
              <a:custGeom>
                <a:rect b="b" l="l" r="r" t="t"/>
                <a:pathLst>
                  <a:path extrusionOk="0" h="9131" w="19278">
                    <a:moveTo>
                      <a:pt x="9645" y="9130"/>
                    </a:moveTo>
                    <a:cubicBezTo>
                      <a:pt x="14952" y="9130"/>
                      <a:pt x="19278" y="7081"/>
                      <a:pt x="19278" y="4566"/>
                    </a:cubicBezTo>
                    <a:cubicBezTo>
                      <a:pt x="19278" y="2051"/>
                      <a:pt x="14952" y="1"/>
                      <a:pt x="9645" y="1"/>
                    </a:cubicBezTo>
                    <a:cubicBezTo>
                      <a:pt x="4326" y="1"/>
                      <a:pt x="0" y="2051"/>
                      <a:pt x="0" y="4566"/>
                    </a:cubicBezTo>
                    <a:cubicBezTo>
                      <a:pt x="0" y="7081"/>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6"/>
              <p:cNvSpPr/>
              <p:nvPr/>
            </p:nvSpPr>
            <p:spPr>
              <a:xfrm>
                <a:off x="861850" y="1839275"/>
                <a:ext cx="481950" cy="46875"/>
              </a:xfrm>
              <a:custGeom>
                <a:rect b="b" l="l" r="r" t="t"/>
                <a:pathLst>
                  <a:path extrusionOk="0" h="1875" w="19278">
                    <a:moveTo>
                      <a:pt x="0" y="1875"/>
                    </a:moveTo>
                    <a:lnTo>
                      <a:pt x="19278" y="1875"/>
                    </a:lnTo>
                    <a:lnTo>
                      <a:pt x="19278" y="1"/>
                    </a:lnTo>
                    <a:lnTo>
                      <a:pt x="0"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6"/>
              <p:cNvSpPr/>
              <p:nvPr/>
            </p:nvSpPr>
            <p:spPr>
              <a:xfrm>
                <a:off x="861850" y="1725175"/>
                <a:ext cx="481950" cy="228250"/>
              </a:xfrm>
              <a:custGeom>
                <a:rect b="b" l="l" r="r" t="t"/>
                <a:pathLst>
                  <a:path extrusionOk="0" h="9130" w="19278">
                    <a:moveTo>
                      <a:pt x="9645" y="9130"/>
                    </a:moveTo>
                    <a:cubicBezTo>
                      <a:pt x="14952" y="9130"/>
                      <a:pt x="19278" y="7080"/>
                      <a:pt x="19278" y="4565"/>
                    </a:cubicBezTo>
                    <a:cubicBezTo>
                      <a:pt x="19278" y="2050"/>
                      <a:pt x="14952" y="0"/>
                      <a:pt x="9645" y="0"/>
                    </a:cubicBezTo>
                    <a:cubicBezTo>
                      <a:pt x="4326" y="0"/>
                      <a:pt x="0" y="2050"/>
                      <a:pt x="0" y="4565"/>
                    </a:cubicBezTo>
                    <a:cubicBezTo>
                      <a:pt x="0" y="7080"/>
                      <a:pt x="4326" y="9130"/>
                      <a:pt x="9645" y="913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6"/>
              <p:cNvSpPr/>
              <p:nvPr/>
            </p:nvSpPr>
            <p:spPr>
              <a:xfrm>
                <a:off x="893275" y="1747500"/>
                <a:ext cx="419100" cy="183600"/>
              </a:xfrm>
              <a:custGeom>
                <a:rect b="b" l="l" r="r" t="t"/>
                <a:pathLst>
                  <a:path extrusionOk="0" h="7344" w="16764">
                    <a:moveTo>
                      <a:pt x="8388" y="7344"/>
                    </a:moveTo>
                    <a:cubicBezTo>
                      <a:pt x="13003" y="7344"/>
                      <a:pt x="16763" y="5696"/>
                      <a:pt x="16763" y="3672"/>
                    </a:cubicBezTo>
                    <a:cubicBezTo>
                      <a:pt x="16763" y="1647"/>
                      <a:pt x="13003" y="0"/>
                      <a:pt x="8388" y="0"/>
                    </a:cubicBezTo>
                    <a:cubicBezTo>
                      <a:pt x="3761" y="0"/>
                      <a:pt x="1" y="1647"/>
                      <a:pt x="1" y="3672"/>
                    </a:cubicBezTo>
                    <a:cubicBezTo>
                      <a:pt x="1" y="5696"/>
                      <a:pt x="3761" y="7344"/>
                      <a:pt x="8388" y="7344"/>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6"/>
              <p:cNvSpPr/>
              <p:nvPr/>
            </p:nvSpPr>
            <p:spPr>
              <a:xfrm>
                <a:off x="1031300" y="1777350"/>
                <a:ext cx="143050" cy="123900"/>
              </a:xfrm>
              <a:custGeom>
                <a:rect b="b" l="l" r="r" t="t"/>
                <a:pathLst>
                  <a:path extrusionOk="0" h="4956" w="5722">
                    <a:moveTo>
                      <a:pt x="2452" y="881"/>
                    </a:moveTo>
                    <a:lnTo>
                      <a:pt x="2452" y="1837"/>
                    </a:lnTo>
                    <a:cubicBezTo>
                      <a:pt x="2301" y="1811"/>
                      <a:pt x="2176" y="1774"/>
                      <a:pt x="2075" y="1736"/>
                    </a:cubicBezTo>
                    <a:cubicBezTo>
                      <a:pt x="2000" y="1698"/>
                      <a:pt x="1937" y="1673"/>
                      <a:pt x="1886" y="1635"/>
                    </a:cubicBezTo>
                    <a:cubicBezTo>
                      <a:pt x="1761" y="1547"/>
                      <a:pt x="1698" y="1459"/>
                      <a:pt x="1698" y="1359"/>
                    </a:cubicBezTo>
                    <a:cubicBezTo>
                      <a:pt x="1698" y="1258"/>
                      <a:pt x="1761" y="1158"/>
                      <a:pt x="1899" y="1070"/>
                    </a:cubicBezTo>
                    <a:cubicBezTo>
                      <a:pt x="1949" y="1032"/>
                      <a:pt x="2012" y="1007"/>
                      <a:pt x="2075" y="982"/>
                    </a:cubicBezTo>
                    <a:cubicBezTo>
                      <a:pt x="2176" y="931"/>
                      <a:pt x="2301" y="906"/>
                      <a:pt x="2452" y="881"/>
                    </a:cubicBezTo>
                    <a:close/>
                    <a:moveTo>
                      <a:pt x="3295" y="2742"/>
                    </a:moveTo>
                    <a:cubicBezTo>
                      <a:pt x="3496" y="2767"/>
                      <a:pt x="3659" y="2805"/>
                      <a:pt x="3798" y="2843"/>
                    </a:cubicBezTo>
                    <a:cubicBezTo>
                      <a:pt x="3898" y="2880"/>
                      <a:pt x="3986" y="2918"/>
                      <a:pt x="4062" y="2956"/>
                    </a:cubicBezTo>
                    <a:cubicBezTo>
                      <a:pt x="4213" y="3044"/>
                      <a:pt x="4288" y="3144"/>
                      <a:pt x="4288" y="3270"/>
                    </a:cubicBezTo>
                    <a:cubicBezTo>
                      <a:pt x="4288" y="3408"/>
                      <a:pt x="4200" y="3534"/>
                      <a:pt x="4012" y="3635"/>
                    </a:cubicBezTo>
                    <a:cubicBezTo>
                      <a:pt x="3949" y="3673"/>
                      <a:pt x="3873" y="3698"/>
                      <a:pt x="3798" y="3735"/>
                    </a:cubicBezTo>
                    <a:cubicBezTo>
                      <a:pt x="3659" y="3773"/>
                      <a:pt x="3483" y="3811"/>
                      <a:pt x="3295" y="3823"/>
                    </a:cubicBezTo>
                    <a:lnTo>
                      <a:pt x="3295" y="2742"/>
                    </a:lnTo>
                    <a:close/>
                    <a:moveTo>
                      <a:pt x="2452" y="1"/>
                    </a:moveTo>
                    <a:lnTo>
                      <a:pt x="2452" y="277"/>
                    </a:lnTo>
                    <a:cubicBezTo>
                      <a:pt x="2327" y="277"/>
                      <a:pt x="2201" y="290"/>
                      <a:pt x="2075" y="302"/>
                    </a:cubicBezTo>
                    <a:cubicBezTo>
                      <a:pt x="1572" y="353"/>
                      <a:pt x="1157" y="466"/>
                      <a:pt x="830" y="629"/>
                    </a:cubicBezTo>
                    <a:cubicBezTo>
                      <a:pt x="428" y="831"/>
                      <a:pt x="227" y="1095"/>
                      <a:pt x="227" y="1396"/>
                    </a:cubicBezTo>
                    <a:cubicBezTo>
                      <a:pt x="227" y="1698"/>
                      <a:pt x="415" y="1950"/>
                      <a:pt x="767" y="2151"/>
                    </a:cubicBezTo>
                    <a:cubicBezTo>
                      <a:pt x="1057" y="2327"/>
                      <a:pt x="1497" y="2465"/>
                      <a:pt x="2075" y="2566"/>
                    </a:cubicBezTo>
                    <a:cubicBezTo>
                      <a:pt x="2188" y="2591"/>
                      <a:pt x="2314" y="2604"/>
                      <a:pt x="2452" y="2629"/>
                    </a:cubicBezTo>
                    <a:lnTo>
                      <a:pt x="2452" y="3786"/>
                    </a:lnTo>
                    <a:cubicBezTo>
                      <a:pt x="2314" y="3761"/>
                      <a:pt x="2188" y="3710"/>
                      <a:pt x="2075" y="3660"/>
                    </a:cubicBezTo>
                    <a:cubicBezTo>
                      <a:pt x="2012" y="3635"/>
                      <a:pt x="1937" y="3597"/>
                      <a:pt x="1874" y="3559"/>
                    </a:cubicBezTo>
                    <a:cubicBezTo>
                      <a:pt x="1710" y="3446"/>
                      <a:pt x="1585" y="3320"/>
                      <a:pt x="1522" y="3170"/>
                    </a:cubicBezTo>
                    <a:lnTo>
                      <a:pt x="0" y="3245"/>
                    </a:lnTo>
                    <a:cubicBezTo>
                      <a:pt x="113" y="3610"/>
                      <a:pt x="377" y="3899"/>
                      <a:pt x="805" y="4100"/>
                    </a:cubicBezTo>
                    <a:cubicBezTo>
                      <a:pt x="1145" y="4251"/>
                      <a:pt x="1572" y="4364"/>
                      <a:pt x="2075" y="4427"/>
                    </a:cubicBezTo>
                    <a:cubicBezTo>
                      <a:pt x="2201" y="4440"/>
                      <a:pt x="2327" y="4452"/>
                      <a:pt x="2452" y="4452"/>
                    </a:cubicBezTo>
                    <a:lnTo>
                      <a:pt x="2452" y="4955"/>
                    </a:lnTo>
                    <a:lnTo>
                      <a:pt x="3295" y="4955"/>
                    </a:lnTo>
                    <a:lnTo>
                      <a:pt x="3295" y="4440"/>
                    </a:lnTo>
                    <a:cubicBezTo>
                      <a:pt x="3471" y="4427"/>
                      <a:pt x="3634" y="4414"/>
                      <a:pt x="3798" y="4389"/>
                    </a:cubicBezTo>
                    <a:cubicBezTo>
                      <a:pt x="4326" y="4314"/>
                      <a:pt x="4754" y="4201"/>
                      <a:pt x="5080" y="4012"/>
                    </a:cubicBezTo>
                    <a:cubicBezTo>
                      <a:pt x="5508" y="3786"/>
                      <a:pt x="5722" y="3509"/>
                      <a:pt x="5722" y="3170"/>
                    </a:cubicBezTo>
                    <a:cubicBezTo>
                      <a:pt x="5722" y="2868"/>
                      <a:pt x="5558" y="2629"/>
                      <a:pt x="5219" y="2440"/>
                    </a:cubicBezTo>
                    <a:cubicBezTo>
                      <a:pt x="4942" y="2277"/>
                      <a:pt x="4464" y="2151"/>
                      <a:pt x="3798" y="2038"/>
                    </a:cubicBezTo>
                    <a:cubicBezTo>
                      <a:pt x="3647" y="2013"/>
                      <a:pt x="3471" y="1988"/>
                      <a:pt x="3295" y="1975"/>
                    </a:cubicBezTo>
                    <a:lnTo>
                      <a:pt x="3295" y="881"/>
                    </a:lnTo>
                    <a:cubicBezTo>
                      <a:pt x="3509" y="931"/>
                      <a:pt x="3672" y="994"/>
                      <a:pt x="3798" y="1082"/>
                    </a:cubicBezTo>
                    <a:cubicBezTo>
                      <a:pt x="3898" y="1145"/>
                      <a:pt x="3961" y="1233"/>
                      <a:pt x="3999" y="1334"/>
                    </a:cubicBezTo>
                    <a:lnTo>
                      <a:pt x="5483" y="1233"/>
                    </a:lnTo>
                    <a:cubicBezTo>
                      <a:pt x="5382" y="956"/>
                      <a:pt x="5156" y="743"/>
                      <a:pt x="4779" y="579"/>
                    </a:cubicBezTo>
                    <a:cubicBezTo>
                      <a:pt x="4515" y="453"/>
                      <a:pt x="4188" y="365"/>
                      <a:pt x="3798" y="315"/>
                    </a:cubicBezTo>
                    <a:cubicBezTo>
                      <a:pt x="3647" y="302"/>
                      <a:pt x="3471" y="277"/>
                      <a:pt x="3295" y="277"/>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6"/>
              <p:cNvSpPr/>
              <p:nvPr/>
            </p:nvSpPr>
            <p:spPr>
              <a:xfrm>
                <a:off x="1300400" y="1688700"/>
                <a:ext cx="481950" cy="482275"/>
              </a:xfrm>
              <a:custGeom>
                <a:rect b="b" l="l" r="r" t="t"/>
                <a:pathLst>
                  <a:path extrusionOk="0" h="19291" w="19278">
                    <a:moveTo>
                      <a:pt x="9645" y="19290"/>
                    </a:moveTo>
                    <a:cubicBezTo>
                      <a:pt x="14952" y="19290"/>
                      <a:pt x="19277" y="14952"/>
                      <a:pt x="19277" y="9645"/>
                    </a:cubicBezTo>
                    <a:cubicBezTo>
                      <a:pt x="19277" y="4339"/>
                      <a:pt x="14952" y="1"/>
                      <a:pt x="9645" y="1"/>
                    </a:cubicBezTo>
                    <a:cubicBezTo>
                      <a:pt x="4326" y="1"/>
                      <a:pt x="0" y="4339"/>
                      <a:pt x="0" y="9645"/>
                    </a:cubicBezTo>
                    <a:cubicBezTo>
                      <a:pt x="0" y="14952"/>
                      <a:pt x="4326" y="19290"/>
                      <a:pt x="9645" y="19290"/>
                    </a:cubicBez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6"/>
              <p:cNvSpPr/>
              <p:nvPr/>
            </p:nvSpPr>
            <p:spPr>
              <a:xfrm>
                <a:off x="1347225" y="1735550"/>
                <a:ext cx="388275" cy="388575"/>
              </a:xfrm>
              <a:custGeom>
                <a:rect b="b" l="l" r="r" t="t"/>
                <a:pathLst>
                  <a:path extrusionOk="0" h="15543" w="15531">
                    <a:moveTo>
                      <a:pt x="7772" y="15543"/>
                    </a:moveTo>
                    <a:cubicBezTo>
                      <a:pt x="12048" y="15543"/>
                      <a:pt x="15531" y="12047"/>
                      <a:pt x="15531" y="7771"/>
                    </a:cubicBezTo>
                    <a:cubicBezTo>
                      <a:pt x="15531" y="3496"/>
                      <a:pt x="12048" y="0"/>
                      <a:pt x="7772" y="0"/>
                    </a:cubicBezTo>
                    <a:cubicBezTo>
                      <a:pt x="3484" y="0"/>
                      <a:pt x="1" y="3496"/>
                      <a:pt x="1" y="7771"/>
                    </a:cubicBezTo>
                    <a:cubicBezTo>
                      <a:pt x="1" y="12047"/>
                      <a:pt x="3484" y="15543"/>
                      <a:pt x="7772" y="15543"/>
                    </a:cubicBezTo>
                    <a:close/>
                  </a:path>
                </a:pathLst>
              </a:custGeom>
              <a:solidFill>
                <a:srgbClr val="FFD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6"/>
              <p:cNvSpPr/>
              <p:nvPr/>
            </p:nvSpPr>
            <p:spPr>
              <a:xfrm>
                <a:off x="1469850" y="1798725"/>
                <a:ext cx="143050" cy="262225"/>
              </a:xfrm>
              <a:custGeom>
                <a:rect b="b" l="l" r="r" t="t"/>
                <a:pathLst>
                  <a:path extrusionOk="0" h="10489" w="5722">
                    <a:moveTo>
                      <a:pt x="2452" y="1862"/>
                    </a:moveTo>
                    <a:lnTo>
                      <a:pt x="2452" y="3886"/>
                    </a:lnTo>
                    <a:cubicBezTo>
                      <a:pt x="2301" y="3824"/>
                      <a:pt x="2176" y="3748"/>
                      <a:pt x="2075" y="3660"/>
                    </a:cubicBezTo>
                    <a:cubicBezTo>
                      <a:pt x="1999" y="3597"/>
                      <a:pt x="1937" y="3534"/>
                      <a:pt x="1886" y="3459"/>
                    </a:cubicBezTo>
                    <a:cubicBezTo>
                      <a:pt x="1761" y="3283"/>
                      <a:pt x="1698" y="3082"/>
                      <a:pt x="1698" y="2880"/>
                    </a:cubicBezTo>
                    <a:cubicBezTo>
                      <a:pt x="1698" y="2654"/>
                      <a:pt x="1761" y="2440"/>
                      <a:pt x="1899" y="2252"/>
                    </a:cubicBezTo>
                    <a:cubicBezTo>
                      <a:pt x="1949" y="2189"/>
                      <a:pt x="2012" y="2126"/>
                      <a:pt x="2075" y="2076"/>
                    </a:cubicBezTo>
                    <a:cubicBezTo>
                      <a:pt x="2188" y="1975"/>
                      <a:pt x="2301" y="1912"/>
                      <a:pt x="2452" y="1862"/>
                    </a:cubicBezTo>
                    <a:close/>
                    <a:moveTo>
                      <a:pt x="3295" y="5810"/>
                    </a:moveTo>
                    <a:cubicBezTo>
                      <a:pt x="3496" y="5861"/>
                      <a:pt x="3659" y="5936"/>
                      <a:pt x="3798" y="6024"/>
                    </a:cubicBezTo>
                    <a:cubicBezTo>
                      <a:pt x="3898" y="6087"/>
                      <a:pt x="3986" y="6162"/>
                      <a:pt x="4062" y="6250"/>
                    </a:cubicBezTo>
                    <a:cubicBezTo>
                      <a:pt x="4213" y="6439"/>
                      <a:pt x="4288" y="6653"/>
                      <a:pt x="4288" y="6917"/>
                    </a:cubicBezTo>
                    <a:cubicBezTo>
                      <a:pt x="4288" y="7219"/>
                      <a:pt x="4200" y="7470"/>
                      <a:pt x="4011" y="7684"/>
                    </a:cubicBezTo>
                    <a:cubicBezTo>
                      <a:pt x="3949" y="7759"/>
                      <a:pt x="3873" y="7835"/>
                      <a:pt x="3798" y="7885"/>
                    </a:cubicBezTo>
                    <a:cubicBezTo>
                      <a:pt x="3659" y="7986"/>
                      <a:pt x="3483" y="8061"/>
                      <a:pt x="3295" y="8086"/>
                    </a:cubicBezTo>
                    <a:lnTo>
                      <a:pt x="3295" y="5810"/>
                    </a:lnTo>
                    <a:close/>
                    <a:moveTo>
                      <a:pt x="2452" y="1"/>
                    </a:moveTo>
                    <a:lnTo>
                      <a:pt x="2452" y="579"/>
                    </a:lnTo>
                    <a:cubicBezTo>
                      <a:pt x="2326" y="592"/>
                      <a:pt x="2201" y="617"/>
                      <a:pt x="2075" y="642"/>
                    </a:cubicBezTo>
                    <a:cubicBezTo>
                      <a:pt x="1572" y="755"/>
                      <a:pt x="1157" y="982"/>
                      <a:pt x="843" y="1334"/>
                    </a:cubicBezTo>
                    <a:cubicBezTo>
                      <a:pt x="428" y="1774"/>
                      <a:pt x="226" y="2315"/>
                      <a:pt x="226" y="2943"/>
                    </a:cubicBezTo>
                    <a:cubicBezTo>
                      <a:pt x="226" y="3585"/>
                      <a:pt x="415" y="4113"/>
                      <a:pt x="767" y="4565"/>
                    </a:cubicBezTo>
                    <a:cubicBezTo>
                      <a:pt x="1069" y="4930"/>
                      <a:pt x="1496" y="5219"/>
                      <a:pt x="2075" y="5433"/>
                    </a:cubicBezTo>
                    <a:cubicBezTo>
                      <a:pt x="2188" y="5483"/>
                      <a:pt x="2326" y="5521"/>
                      <a:pt x="2452" y="5559"/>
                    </a:cubicBezTo>
                    <a:lnTo>
                      <a:pt x="2452" y="8011"/>
                    </a:lnTo>
                    <a:cubicBezTo>
                      <a:pt x="2314" y="7948"/>
                      <a:pt x="2188" y="7860"/>
                      <a:pt x="2075" y="7747"/>
                    </a:cubicBezTo>
                    <a:cubicBezTo>
                      <a:pt x="2012" y="7671"/>
                      <a:pt x="1937" y="7596"/>
                      <a:pt x="1874" y="7520"/>
                    </a:cubicBezTo>
                    <a:cubicBezTo>
                      <a:pt x="1710" y="7294"/>
                      <a:pt x="1585" y="7018"/>
                      <a:pt x="1522" y="6716"/>
                    </a:cubicBezTo>
                    <a:lnTo>
                      <a:pt x="0" y="6879"/>
                    </a:lnTo>
                    <a:cubicBezTo>
                      <a:pt x="113" y="7646"/>
                      <a:pt x="377" y="8237"/>
                      <a:pt x="805" y="8665"/>
                    </a:cubicBezTo>
                    <a:cubicBezTo>
                      <a:pt x="1144" y="9004"/>
                      <a:pt x="1572" y="9231"/>
                      <a:pt x="2075" y="9344"/>
                    </a:cubicBezTo>
                    <a:cubicBezTo>
                      <a:pt x="2201" y="9382"/>
                      <a:pt x="2326" y="9407"/>
                      <a:pt x="2452" y="9419"/>
                    </a:cubicBezTo>
                    <a:lnTo>
                      <a:pt x="2452" y="10488"/>
                    </a:lnTo>
                    <a:lnTo>
                      <a:pt x="3295" y="10488"/>
                    </a:lnTo>
                    <a:lnTo>
                      <a:pt x="3295" y="9394"/>
                    </a:lnTo>
                    <a:cubicBezTo>
                      <a:pt x="3471" y="9369"/>
                      <a:pt x="3634" y="9331"/>
                      <a:pt x="3798" y="9281"/>
                    </a:cubicBezTo>
                    <a:cubicBezTo>
                      <a:pt x="4326" y="9130"/>
                      <a:pt x="4753" y="8866"/>
                      <a:pt x="5080" y="8501"/>
                    </a:cubicBezTo>
                    <a:cubicBezTo>
                      <a:pt x="5508" y="8011"/>
                      <a:pt x="5722" y="7420"/>
                      <a:pt x="5722" y="6716"/>
                    </a:cubicBezTo>
                    <a:cubicBezTo>
                      <a:pt x="5722" y="6074"/>
                      <a:pt x="5558" y="5559"/>
                      <a:pt x="5219" y="5156"/>
                    </a:cubicBezTo>
                    <a:cubicBezTo>
                      <a:pt x="4942" y="4829"/>
                      <a:pt x="4464" y="4553"/>
                      <a:pt x="3798" y="4314"/>
                    </a:cubicBezTo>
                    <a:cubicBezTo>
                      <a:pt x="3647" y="4264"/>
                      <a:pt x="3471" y="4213"/>
                      <a:pt x="3295" y="4163"/>
                    </a:cubicBezTo>
                    <a:lnTo>
                      <a:pt x="3295" y="1874"/>
                    </a:lnTo>
                    <a:cubicBezTo>
                      <a:pt x="3508" y="1962"/>
                      <a:pt x="3672" y="2101"/>
                      <a:pt x="3798" y="2289"/>
                    </a:cubicBezTo>
                    <a:cubicBezTo>
                      <a:pt x="3898" y="2428"/>
                      <a:pt x="3961" y="2604"/>
                      <a:pt x="3999" y="2818"/>
                    </a:cubicBezTo>
                    <a:lnTo>
                      <a:pt x="5483" y="2616"/>
                    </a:lnTo>
                    <a:cubicBezTo>
                      <a:pt x="5382" y="2038"/>
                      <a:pt x="5156" y="1573"/>
                      <a:pt x="4779" y="1221"/>
                    </a:cubicBezTo>
                    <a:cubicBezTo>
                      <a:pt x="4514" y="969"/>
                      <a:pt x="4187" y="780"/>
                      <a:pt x="3798" y="680"/>
                    </a:cubicBezTo>
                    <a:cubicBezTo>
                      <a:pt x="3647" y="630"/>
                      <a:pt x="3471" y="604"/>
                      <a:pt x="3295" y="579"/>
                    </a:cubicBezTo>
                    <a:lnTo>
                      <a:pt x="3295" y="1"/>
                    </a:lnTo>
                    <a:close/>
                  </a:path>
                </a:pathLst>
              </a:custGeom>
              <a:solidFill>
                <a:srgbClr val="F2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369" name="Google Shape;2369;p46"/>
          <p:cNvPicPr preferRelativeResize="0"/>
          <p:nvPr/>
        </p:nvPicPr>
        <p:blipFill>
          <a:blip r:embed="rId4">
            <a:alphaModFix/>
          </a:blip>
          <a:stretch>
            <a:fillRect/>
          </a:stretch>
        </p:blipFill>
        <p:spPr>
          <a:xfrm>
            <a:off x="5025575" y="577075"/>
            <a:ext cx="3933650" cy="4031400"/>
          </a:xfrm>
          <a:prstGeom prst="rect">
            <a:avLst/>
          </a:prstGeom>
          <a:noFill/>
          <a:ln>
            <a:noFill/>
          </a:ln>
          <a:effectLst>
            <a:outerShdw blurRad="57150" rotWithShape="0" algn="bl" dir="5400000" dist="19050">
              <a:srgbClr val="000000">
                <a:alpha val="50000"/>
              </a:srgbClr>
            </a:outerShdw>
          </a:effectLst>
        </p:spPr>
      </p:pic>
      <p:cxnSp>
        <p:nvCxnSpPr>
          <p:cNvPr id="2370" name="Google Shape;2370;p46"/>
          <p:cNvCxnSpPr/>
          <p:nvPr/>
        </p:nvCxnSpPr>
        <p:spPr>
          <a:xfrm flipH="1" rot="10800000">
            <a:off x="5311500" y="1527159"/>
            <a:ext cx="3361800" cy="15600"/>
          </a:xfrm>
          <a:prstGeom prst="straightConnector1">
            <a:avLst/>
          </a:prstGeom>
          <a:noFill/>
          <a:ln cap="flat" cmpd="sng" w="38100">
            <a:solidFill>
              <a:srgbClr val="FF0000"/>
            </a:solidFill>
            <a:prstDash val="solid"/>
            <a:round/>
            <a:headEnd len="med" w="med" type="none"/>
            <a:tailEnd len="med" w="med" type="none"/>
          </a:ln>
        </p:spPr>
      </p:cxnSp>
      <p:sp>
        <p:nvSpPr>
          <p:cNvPr id="2371" name="Google Shape;2371;p46"/>
          <p:cNvSpPr txBox="1"/>
          <p:nvPr>
            <p:ph idx="4294967295" type="subTitle"/>
          </p:nvPr>
        </p:nvSpPr>
        <p:spPr>
          <a:xfrm>
            <a:off x="821400" y="1366325"/>
            <a:ext cx="2804100" cy="2652600"/>
          </a:xfrm>
          <a:prstGeom prst="rect">
            <a:avLst/>
          </a:prstGeom>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Dosis"/>
              <a:buChar char="●"/>
            </a:pPr>
            <a:r>
              <a:rPr lang="en" sz="2100">
                <a:latin typeface="Dosis"/>
                <a:ea typeface="Dosis"/>
                <a:cs typeface="Dosis"/>
                <a:sym typeface="Dosis"/>
              </a:rPr>
              <a:t>Data standardization using StandardScaler</a:t>
            </a:r>
            <a:endParaRPr sz="2100">
              <a:latin typeface="Dosis"/>
              <a:ea typeface="Dosis"/>
              <a:cs typeface="Dosis"/>
              <a:sym typeface="Dosis"/>
            </a:endParaRPr>
          </a:p>
          <a:p>
            <a:pPr indent="-361950" lvl="0" marL="457200" rtl="0" algn="l">
              <a:spcBef>
                <a:spcPts val="0"/>
              </a:spcBef>
              <a:spcAft>
                <a:spcPts val="0"/>
              </a:spcAft>
              <a:buSzPts val="2100"/>
              <a:buFont typeface="Dosis"/>
              <a:buChar char="●"/>
            </a:pPr>
            <a:r>
              <a:rPr lang="en" sz="2100">
                <a:latin typeface="Dosis"/>
                <a:ea typeface="Dosis"/>
                <a:cs typeface="Dosis"/>
                <a:sym typeface="Dosis"/>
              </a:rPr>
              <a:t>Dimension reduction using PCA</a:t>
            </a:r>
            <a:endParaRPr sz="2100">
              <a:latin typeface="Dosis"/>
              <a:ea typeface="Dosis"/>
              <a:cs typeface="Dosis"/>
              <a:sym typeface="Dosis"/>
            </a:endParaRPr>
          </a:p>
          <a:p>
            <a:pPr indent="-361950" lvl="0" marL="457200" rtl="0" algn="l">
              <a:spcBef>
                <a:spcPts val="0"/>
              </a:spcBef>
              <a:spcAft>
                <a:spcPts val="0"/>
              </a:spcAft>
              <a:buSzPts val="2100"/>
              <a:buChar char="●"/>
            </a:pPr>
            <a:r>
              <a:rPr lang="en" sz="2100"/>
              <a:t>We set 1 (risky customers) to be positive, and we want to minimize FN  </a:t>
            </a:r>
            <a:endParaRPr sz="2100"/>
          </a:p>
        </p:txBody>
      </p:sp>
      <p:pic>
        <p:nvPicPr>
          <p:cNvPr id="2372" name="Google Shape;2372;p46"/>
          <p:cNvPicPr preferRelativeResize="0"/>
          <p:nvPr/>
        </p:nvPicPr>
        <p:blipFill>
          <a:blip r:embed="rId5">
            <a:alphaModFix/>
          </a:blip>
          <a:stretch>
            <a:fillRect/>
          </a:stretch>
        </p:blipFill>
        <p:spPr>
          <a:xfrm>
            <a:off x="96550" y="160725"/>
            <a:ext cx="4929027" cy="56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47"/>
          <p:cNvSpPr txBox="1"/>
          <p:nvPr>
            <p:ph type="title"/>
          </p:nvPr>
        </p:nvSpPr>
        <p:spPr>
          <a:xfrm>
            <a:off x="2960575" y="1508800"/>
            <a:ext cx="5333100" cy="13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Building</a:t>
            </a:r>
            <a:endParaRPr/>
          </a:p>
        </p:txBody>
      </p:sp>
      <p:sp>
        <p:nvSpPr>
          <p:cNvPr id="2378" name="Google Shape;2378;p47"/>
          <p:cNvSpPr txBox="1"/>
          <p:nvPr>
            <p:ph idx="1" type="subTitle"/>
          </p:nvPr>
        </p:nvSpPr>
        <p:spPr>
          <a:xfrm>
            <a:off x="2973725" y="3331900"/>
            <a:ext cx="5333100" cy="43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Different Models for Training and Testing</a:t>
            </a:r>
            <a:endParaRPr/>
          </a:p>
        </p:txBody>
      </p:sp>
      <p:sp>
        <p:nvSpPr>
          <p:cNvPr id="2379" name="Google Shape;2379;p47"/>
          <p:cNvSpPr txBox="1"/>
          <p:nvPr>
            <p:ph idx="2" type="title"/>
          </p:nvPr>
        </p:nvSpPr>
        <p:spPr>
          <a:xfrm>
            <a:off x="1101050" y="1349650"/>
            <a:ext cx="1433700" cy="12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3" name="Shape 2383"/>
        <p:cNvGrpSpPr/>
        <p:nvPr/>
      </p:nvGrpSpPr>
      <p:grpSpPr>
        <a:xfrm>
          <a:off x="0" y="0"/>
          <a:ext cx="0" cy="0"/>
          <a:chOff x="0" y="0"/>
          <a:chExt cx="0" cy="0"/>
        </a:xfrm>
      </p:grpSpPr>
      <p:sp>
        <p:nvSpPr>
          <p:cNvPr id="2384" name="Google Shape;2384;p48"/>
          <p:cNvSpPr txBox="1"/>
          <p:nvPr>
            <p:ph type="title"/>
          </p:nvPr>
        </p:nvSpPr>
        <p:spPr>
          <a:xfrm>
            <a:off x="713250"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1 : Logistic Regression</a:t>
            </a:r>
            <a:endParaRPr/>
          </a:p>
        </p:txBody>
      </p:sp>
      <p:sp>
        <p:nvSpPr>
          <p:cNvPr id="2385" name="Google Shape;2385;p48"/>
          <p:cNvSpPr/>
          <p:nvPr/>
        </p:nvSpPr>
        <p:spPr>
          <a:xfrm>
            <a:off x="5189625" y="1551525"/>
            <a:ext cx="2880300" cy="3243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8"/>
          <p:cNvSpPr txBox="1"/>
          <p:nvPr/>
        </p:nvSpPr>
        <p:spPr>
          <a:xfrm>
            <a:off x="5189625" y="1772425"/>
            <a:ext cx="2880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Dosis"/>
                <a:ea typeface="Dosis"/>
                <a:cs typeface="Dosis"/>
                <a:sym typeface="Dosis"/>
              </a:rPr>
              <a:t>How it works:</a:t>
            </a:r>
            <a:endParaRPr b="1" sz="2000">
              <a:latin typeface="Dosis"/>
              <a:ea typeface="Dosis"/>
              <a:cs typeface="Dosis"/>
              <a:sym typeface="Dosis"/>
            </a:endParaRPr>
          </a:p>
        </p:txBody>
      </p:sp>
      <p:sp>
        <p:nvSpPr>
          <p:cNvPr id="2387" name="Google Shape;2387;p48"/>
          <p:cNvSpPr txBox="1"/>
          <p:nvPr/>
        </p:nvSpPr>
        <p:spPr>
          <a:xfrm>
            <a:off x="5189625" y="2265025"/>
            <a:ext cx="28803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Dosis"/>
              <a:buChar char="●"/>
            </a:pPr>
            <a:r>
              <a:rPr lang="en" sz="1700">
                <a:latin typeface="Dosis"/>
                <a:ea typeface="Dosis"/>
                <a:cs typeface="Dosis"/>
                <a:sym typeface="Dosis"/>
              </a:rPr>
              <a:t>Computes a sum of the input features and calculates the logistic of the result</a:t>
            </a:r>
            <a:endParaRPr sz="1700">
              <a:latin typeface="Dosis"/>
              <a:ea typeface="Dosis"/>
              <a:cs typeface="Dosis"/>
              <a:sym typeface="Dosis"/>
            </a:endParaRPr>
          </a:p>
          <a:p>
            <a:pPr indent="-336550" lvl="0" marL="457200" rtl="0" algn="l">
              <a:spcBef>
                <a:spcPts val="0"/>
              </a:spcBef>
              <a:spcAft>
                <a:spcPts val="0"/>
              </a:spcAft>
              <a:buSzPts val="1700"/>
              <a:buFont typeface="Dosis"/>
              <a:buChar char="●"/>
            </a:pPr>
            <a:r>
              <a:rPr lang="en" sz="1700">
                <a:latin typeface="Dosis"/>
                <a:ea typeface="Dosis"/>
                <a:cs typeface="Dosis"/>
                <a:sym typeface="Dosis"/>
              </a:rPr>
              <a:t>Values closer to 1 → classified as Risky</a:t>
            </a:r>
            <a:endParaRPr sz="1700">
              <a:latin typeface="Dosis"/>
              <a:ea typeface="Dosis"/>
              <a:cs typeface="Dosis"/>
              <a:sym typeface="Dosis"/>
            </a:endParaRPr>
          </a:p>
          <a:p>
            <a:pPr indent="-336550" lvl="0" marL="457200" rtl="0" algn="l">
              <a:spcBef>
                <a:spcPts val="0"/>
              </a:spcBef>
              <a:spcAft>
                <a:spcPts val="0"/>
              </a:spcAft>
              <a:buSzPts val="1700"/>
              <a:buFont typeface="Dosis"/>
              <a:buChar char="●"/>
            </a:pPr>
            <a:r>
              <a:rPr lang="en" sz="1700">
                <a:latin typeface="Dosis"/>
                <a:ea typeface="Dosis"/>
                <a:cs typeface="Dosis"/>
                <a:sym typeface="Dosis"/>
              </a:rPr>
              <a:t>Values closer to 0 → classified as Not Risky</a:t>
            </a:r>
            <a:endParaRPr sz="1700">
              <a:latin typeface="Dosis"/>
              <a:ea typeface="Dosis"/>
              <a:cs typeface="Dosis"/>
              <a:sym typeface="Dosis"/>
            </a:endParaRPr>
          </a:p>
        </p:txBody>
      </p:sp>
      <p:sp>
        <p:nvSpPr>
          <p:cNvPr id="2388" name="Google Shape;2388;p48"/>
          <p:cNvSpPr/>
          <p:nvPr/>
        </p:nvSpPr>
        <p:spPr>
          <a:xfrm>
            <a:off x="1098050" y="1845825"/>
            <a:ext cx="2880300" cy="2655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8"/>
          <p:cNvSpPr txBox="1"/>
          <p:nvPr/>
        </p:nvSpPr>
        <p:spPr>
          <a:xfrm>
            <a:off x="1098050" y="2067235"/>
            <a:ext cx="2880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Dosis"/>
                <a:ea typeface="Dosis"/>
                <a:cs typeface="Dosis"/>
                <a:sym typeface="Dosis"/>
              </a:rPr>
              <a:t>Rationale</a:t>
            </a:r>
            <a:r>
              <a:rPr b="1" lang="en" sz="2000">
                <a:latin typeface="Dosis"/>
                <a:ea typeface="Dosis"/>
                <a:cs typeface="Dosis"/>
                <a:sym typeface="Dosis"/>
              </a:rPr>
              <a:t>:</a:t>
            </a:r>
            <a:endParaRPr b="1" sz="2000">
              <a:latin typeface="Dosis"/>
              <a:ea typeface="Dosis"/>
              <a:cs typeface="Dosis"/>
              <a:sym typeface="Dosis"/>
            </a:endParaRPr>
          </a:p>
        </p:txBody>
      </p:sp>
      <p:sp>
        <p:nvSpPr>
          <p:cNvPr id="2390" name="Google Shape;2390;p48"/>
          <p:cNvSpPr txBox="1"/>
          <p:nvPr/>
        </p:nvSpPr>
        <p:spPr>
          <a:xfrm>
            <a:off x="1098050" y="2514665"/>
            <a:ext cx="28803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Dosis"/>
              <a:buChar char="●"/>
            </a:pPr>
            <a:r>
              <a:rPr lang="en" sz="1700">
                <a:latin typeface="Dosis"/>
                <a:ea typeface="Dosis"/>
                <a:cs typeface="Dosis"/>
                <a:sym typeface="Dosis"/>
              </a:rPr>
              <a:t>Easy to implement</a:t>
            </a:r>
            <a:endParaRPr sz="1700">
              <a:latin typeface="Dosis"/>
              <a:ea typeface="Dosis"/>
              <a:cs typeface="Dosis"/>
              <a:sym typeface="Dosis"/>
            </a:endParaRPr>
          </a:p>
          <a:p>
            <a:pPr indent="-336550" lvl="0" marL="457200" rtl="0" algn="l">
              <a:spcBef>
                <a:spcPts val="0"/>
              </a:spcBef>
              <a:spcAft>
                <a:spcPts val="0"/>
              </a:spcAft>
              <a:buSzPts val="1700"/>
              <a:buFont typeface="Dosis"/>
              <a:buChar char="●"/>
            </a:pPr>
            <a:r>
              <a:rPr lang="en" sz="1700">
                <a:latin typeface="Dosis"/>
                <a:ea typeface="Dosis"/>
                <a:cs typeface="Dosis"/>
                <a:sym typeface="Dosis"/>
              </a:rPr>
              <a:t>Easy to interpret</a:t>
            </a:r>
            <a:endParaRPr sz="1700">
              <a:latin typeface="Dosis"/>
              <a:ea typeface="Dosis"/>
              <a:cs typeface="Dosis"/>
              <a:sym typeface="Dosis"/>
            </a:endParaRPr>
          </a:p>
          <a:p>
            <a:pPr indent="-336550" lvl="0" marL="457200" rtl="0" algn="l">
              <a:spcBef>
                <a:spcPts val="0"/>
              </a:spcBef>
              <a:spcAft>
                <a:spcPts val="0"/>
              </a:spcAft>
              <a:buSzPts val="1700"/>
              <a:buFont typeface="Dosis"/>
              <a:buChar char="●"/>
            </a:pPr>
            <a:r>
              <a:rPr lang="en" sz="1700">
                <a:latin typeface="Dosis"/>
                <a:ea typeface="Dosis"/>
                <a:cs typeface="Dosis"/>
                <a:sym typeface="Dosis"/>
              </a:rPr>
              <a:t>Very efficient to train for binary classification problems</a:t>
            </a:r>
            <a:endParaRPr sz="1700">
              <a:latin typeface="Dosis"/>
              <a:ea typeface="Dosis"/>
              <a:cs typeface="Dosis"/>
              <a:sym typeface="Dosis"/>
            </a:endParaRPr>
          </a:p>
          <a:p>
            <a:pPr indent="-336550" lvl="0" marL="457200" rtl="0" algn="l">
              <a:spcBef>
                <a:spcPts val="0"/>
              </a:spcBef>
              <a:spcAft>
                <a:spcPts val="0"/>
              </a:spcAft>
              <a:buSzPts val="1700"/>
              <a:buFont typeface="Dosis"/>
              <a:buChar char="●"/>
            </a:pPr>
            <a:r>
              <a:rPr lang="en" sz="1700">
                <a:latin typeface="Dosis"/>
                <a:ea typeface="Dosis"/>
                <a:cs typeface="Dosis"/>
                <a:sym typeface="Dosis"/>
              </a:rPr>
              <a:t>Less likely to overfit data</a:t>
            </a:r>
            <a:endParaRPr sz="1700">
              <a:latin typeface="Dosis"/>
              <a:ea typeface="Dosis"/>
              <a:cs typeface="Dosis"/>
              <a:sym typeface="Dosi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49"/>
          <p:cNvSpPr txBox="1"/>
          <p:nvPr>
            <p:ph type="title"/>
          </p:nvPr>
        </p:nvSpPr>
        <p:spPr>
          <a:xfrm>
            <a:off x="713250"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graphicFrame>
        <p:nvGraphicFramePr>
          <p:cNvPr id="2396" name="Google Shape;2396;p49"/>
          <p:cNvGraphicFramePr/>
          <p:nvPr/>
        </p:nvGraphicFramePr>
        <p:xfrm>
          <a:off x="1045475" y="1862950"/>
          <a:ext cx="3000000" cy="3000000"/>
        </p:xfrm>
        <a:graphic>
          <a:graphicData uri="http://schemas.openxmlformats.org/drawingml/2006/table">
            <a:tbl>
              <a:tblPr>
                <a:noFill/>
                <a:tableStyleId>{77DFC373-028A-4241-8986-92E991AB1DBB}</a:tableStyleId>
              </a:tblPr>
              <a:tblGrid>
                <a:gridCol w="1453225"/>
                <a:gridCol w="1472875"/>
              </a:tblGrid>
              <a:tr h="571500">
                <a:tc>
                  <a:txBody>
                    <a:bodyPr/>
                    <a:lstStyle/>
                    <a:p>
                      <a:pPr indent="0" lvl="0" marL="0" rtl="0" algn="ctr">
                        <a:spcBef>
                          <a:spcPts val="0"/>
                        </a:spcBef>
                        <a:spcAft>
                          <a:spcPts val="0"/>
                        </a:spcAft>
                        <a:buNone/>
                      </a:pPr>
                      <a:r>
                        <a:rPr b="1" lang="en">
                          <a:latin typeface="Dosis"/>
                          <a:ea typeface="Dosis"/>
                          <a:cs typeface="Dosis"/>
                          <a:sym typeface="Dosis"/>
                        </a:rPr>
                        <a:t>Accuracy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latin typeface="Dosis"/>
                          <a:ea typeface="Dosis"/>
                          <a:cs typeface="Dosis"/>
                          <a:sym typeface="Dosis"/>
                        </a:rPr>
                        <a:t>0.61</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571500">
                <a:tc>
                  <a:txBody>
                    <a:bodyPr/>
                    <a:lstStyle/>
                    <a:p>
                      <a:pPr indent="0" lvl="0" marL="0" rtl="0" algn="ctr">
                        <a:spcBef>
                          <a:spcPts val="0"/>
                        </a:spcBef>
                        <a:spcAft>
                          <a:spcPts val="0"/>
                        </a:spcAft>
                        <a:buNone/>
                      </a:pPr>
                      <a:r>
                        <a:rPr b="1" lang="en">
                          <a:latin typeface="Dosis"/>
                          <a:ea typeface="Dosis"/>
                          <a:cs typeface="Dosis"/>
                          <a:sym typeface="Dosis"/>
                        </a:rPr>
                        <a:t>Precision</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rgbClr val="212121"/>
                          </a:solidFill>
                          <a:highlight>
                            <a:srgbClr val="FFFFFF"/>
                          </a:highlight>
                          <a:latin typeface="Dosis"/>
                          <a:ea typeface="Dosis"/>
                          <a:cs typeface="Dosis"/>
                          <a:sym typeface="Dosis"/>
                        </a:rPr>
                        <a:t>0.0056</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571500">
                <a:tc>
                  <a:txBody>
                    <a:bodyPr/>
                    <a:lstStyle/>
                    <a:p>
                      <a:pPr indent="0" lvl="0" marL="0" rtl="0" algn="ctr">
                        <a:spcBef>
                          <a:spcPts val="0"/>
                        </a:spcBef>
                        <a:spcAft>
                          <a:spcPts val="0"/>
                        </a:spcAft>
                        <a:buNone/>
                      </a:pPr>
                      <a:r>
                        <a:rPr b="1" lang="en">
                          <a:latin typeface="Dosis"/>
                          <a:ea typeface="Dosis"/>
                          <a:cs typeface="Dosis"/>
                          <a:sym typeface="Dosis"/>
                        </a:rPr>
                        <a:t>Recall</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rgbClr val="212121"/>
                          </a:solidFill>
                          <a:highlight>
                            <a:srgbClr val="FFFFFF"/>
                          </a:highlight>
                          <a:latin typeface="Dosis"/>
                          <a:ea typeface="Dosis"/>
                          <a:cs typeface="Dosis"/>
                          <a:sym typeface="Dosis"/>
                        </a:rPr>
                        <a:t>0.61</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571500">
                <a:tc>
                  <a:txBody>
                    <a:bodyPr/>
                    <a:lstStyle/>
                    <a:p>
                      <a:pPr indent="0" lvl="0" marL="0" rtl="0" algn="ctr">
                        <a:spcBef>
                          <a:spcPts val="0"/>
                        </a:spcBef>
                        <a:spcAft>
                          <a:spcPts val="0"/>
                        </a:spcAft>
                        <a:buNone/>
                      </a:pPr>
                      <a:r>
                        <a:rPr b="1" lang="en">
                          <a:latin typeface="Dosis"/>
                          <a:ea typeface="Dosis"/>
                          <a:cs typeface="Dosis"/>
                          <a:sym typeface="Dosis"/>
                        </a:rPr>
                        <a:t>F1 Score</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rgbClr val="212121"/>
                          </a:solidFill>
                          <a:highlight>
                            <a:srgbClr val="FFFFFF"/>
                          </a:highlight>
                          <a:latin typeface="Dosis"/>
                          <a:ea typeface="Dosis"/>
                          <a:cs typeface="Dosis"/>
                          <a:sym typeface="Dosis"/>
                        </a:rPr>
                        <a:t>0.011</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2397" name="Google Shape;2397;p49"/>
          <p:cNvGraphicFramePr/>
          <p:nvPr/>
        </p:nvGraphicFramePr>
        <p:xfrm>
          <a:off x="5475100" y="2152900"/>
          <a:ext cx="3000000" cy="3000000"/>
        </p:xfrm>
        <a:graphic>
          <a:graphicData uri="http://schemas.openxmlformats.org/drawingml/2006/table">
            <a:tbl>
              <a:tblPr>
                <a:noFill/>
                <a:tableStyleId>{77DFC373-028A-4241-8986-92E991AB1DBB}</a:tableStyleId>
              </a:tblPr>
              <a:tblGrid>
                <a:gridCol w="1369100"/>
                <a:gridCol w="1369100"/>
              </a:tblGrid>
              <a:tr h="1369100">
                <a:tc>
                  <a:txBody>
                    <a:bodyPr/>
                    <a:lstStyle/>
                    <a:p>
                      <a:pPr indent="0" lvl="0" marL="0" rtl="0" algn="ctr">
                        <a:spcBef>
                          <a:spcPts val="0"/>
                        </a:spcBef>
                        <a:spcAft>
                          <a:spcPts val="0"/>
                        </a:spcAft>
                        <a:buNone/>
                      </a:pPr>
                      <a:r>
                        <a:rPr b="1" lang="en" sz="2000">
                          <a:latin typeface="Dosis"/>
                          <a:ea typeface="Dosis"/>
                          <a:cs typeface="Dosis"/>
                          <a:sym typeface="Dosis"/>
                        </a:rPr>
                        <a:t>509</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100">
                          <a:latin typeface="Dosis"/>
                          <a:ea typeface="Dosis"/>
                          <a:cs typeface="Dosis"/>
                          <a:sym typeface="Dosis"/>
                        </a:rPr>
                        <a:t>89688</a:t>
                      </a:r>
                      <a:endParaRPr b="1" sz="21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1369100">
                <a:tc>
                  <a:txBody>
                    <a:bodyPr/>
                    <a:lstStyle/>
                    <a:p>
                      <a:pPr indent="0" lvl="0" marL="0" rtl="0" algn="ctr">
                        <a:spcBef>
                          <a:spcPts val="0"/>
                        </a:spcBef>
                        <a:spcAft>
                          <a:spcPts val="0"/>
                        </a:spcAft>
                        <a:buNone/>
                      </a:pPr>
                      <a:r>
                        <a:rPr b="1" lang="en" sz="2000">
                          <a:latin typeface="Dosis"/>
                          <a:ea typeface="Dosis"/>
                          <a:cs typeface="Dosis"/>
                          <a:sym typeface="Dosis"/>
                        </a:rPr>
                        <a:t>332</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000">
                          <a:latin typeface="Dosis"/>
                          <a:ea typeface="Dosis"/>
                          <a:cs typeface="Dosis"/>
                          <a:sym typeface="Dosis"/>
                        </a:rPr>
                        <a:t>142786</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398" name="Google Shape;2398;p49"/>
          <p:cNvSpPr txBox="1"/>
          <p:nvPr/>
        </p:nvSpPr>
        <p:spPr>
          <a:xfrm>
            <a:off x="5475125" y="1249800"/>
            <a:ext cx="273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osis"/>
                <a:ea typeface="Dosis"/>
                <a:cs typeface="Dosis"/>
                <a:sym typeface="Dosis"/>
              </a:rPr>
              <a:t>Actual Label</a:t>
            </a:r>
            <a:endParaRPr b="1">
              <a:latin typeface="Dosis"/>
              <a:ea typeface="Dosis"/>
              <a:cs typeface="Dosis"/>
              <a:sym typeface="Dosis"/>
            </a:endParaRPr>
          </a:p>
        </p:txBody>
      </p:sp>
      <p:sp>
        <p:nvSpPr>
          <p:cNvPr id="2399" name="Google Shape;2399;p49"/>
          <p:cNvSpPr txBox="1"/>
          <p:nvPr/>
        </p:nvSpPr>
        <p:spPr>
          <a:xfrm rot="-5400000">
            <a:off x="3399750" y="3325100"/>
            <a:ext cx="274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osis"/>
                <a:ea typeface="Dosis"/>
                <a:cs typeface="Dosis"/>
                <a:sym typeface="Dosis"/>
              </a:rPr>
              <a:t>Predicted Label</a:t>
            </a:r>
            <a:endParaRPr b="1">
              <a:latin typeface="Dosis"/>
              <a:ea typeface="Dosis"/>
              <a:cs typeface="Dosis"/>
              <a:sym typeface="Dosis"/>
            </a:endParaRPr>
          </a:p>
        </p:txBody>
      </p:sp>
      <p:graphicFrame>
        <p:nvGraphicFramePr>
          <p:cNvPr id="2400" name="Google Shape;2400;p49"/>
          <p:cNvGraphicFramePr/>
          <p:nvPr/>
        </p:nvGraphicFramePr>
        <p:xfrm>
          <a:off x="5475100" y="1650000"/>
          <a:ext cx="3000000" cy="3000000"/>
        </p:xfrm>
        <a:graphic>
          <a:graphicData uri="http://schemas.openxmlformats.org/drawingml/2006/table">
            <a:tbl>
              <a:tblPr>
                <a:noFill/>
                <a:tableStyleId>{77DFC373-028A-4241-8986-92E991AB1DBB}</a:tableStyleId>
              </a:tblPr>
              <a:tblGrid>
                <a:gridCol w="1367025"/>
                <a:gridCol w="1367025"/>
              </a:tblGrid>
              <a:tr h="502900">
                <a:tc>
                  <a:txBody>
                    <a:bodyPr/>
                    <a:lstStyle/>
                    <a:p>
                      <a:pPr indent="0" lvl="0" marL="0" rtl="0" algn="ctr">
                        <a:spcBef>
                          <a:spcPts val="0"/>
                        </a:spcBef>
                        <a:spcAft>
                          <a:spcPts val="0"/>
                        </a:spcAft>
                        <a:buNone/>
                      </a:pPr>
                      <a:r>
                        <a:rPr b="1" lang="en">
                          <a:latin typeface="Dosis"/>
                          <a:ea typeface="Dosis"/>
                          <a:cs typeface="Dosis"/>
                          <a:sym typeface="Dosis"/>
                        </a:rPr>
                        <a:t>Risky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latin typeface="Dosis"/>
                          <a:ea typeface="Dosis"/>
                          <a:cs typeface="Dosis"/>
                          <a:sym typeface="Dosis"/>
                        </a:rPr>
                        <a:t>Not Risky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2401" name="Google Shape;2401;p49"/>
          <p:cNvGraphicFramePr/>
          <p:nvPr/>
        </p:nvGraphicFramePr>
        <p:xfrm>
          <a:off x="4972200" y="2152900"/>
          <a:ext cx="3000000" cy="3000000"/>
        </p:xfrm>
        <a:graphic>
          <a:graphicData uri="http://schemas.openxmlformats.org/drawingml/2006/table">
            <a:tbl>
              <a:tblPr>
                <a:noFill/>
                <a:tableStyleId>{77DFC373-028A-4241-8986-92E991AB1DBB}</a:tableStyleId>
              </a:tblPr>
              <a:tblGrid>
                <a:gridCol w="502925"/>
              </a:tblGrid>
              <a:tr h="136702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136702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402" name="Google Shape;2402;p49"/>
          <p:cNvSpPr txBox="1"/>
          <p:nvPr/>
        </p:nvSpPr>
        <p:spPr>
          <a:xfrm rot="-5400000">
            <a:off x="4861100" y="2670200"/>
            <a:ext cx="72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osis"/>
                <a:ea typeface="Dosis"/>
                <a:cs typeface="Dosis"/>
                <a:sym typeface="Dosis"/>
              </a:rPr>
              <a:t>Risky</a:t>
            </a:r>
            <a:endParaRPr b="1">
              <a:latin typeface="Dosis"/>
              <a:ea typeface="Dosis"/>
              <a:cs typeface="Dosis"/>
              <a:sym typeface="Dosis"/>
            </a:endParaRPr>
          </a:p>
        </p:txBody>
      </p:sp>
      <p:sp>
        <p:nvSpPr>
          <p:cNvPr id="2403" name="Google Shape;2403;p49"/>
          <p:cNvSpPr txBox="1"/>
          <p:nvPr/>
        </p:nvSpPr>
        <p:spPr>
          <a:xfrm rot="-5400000">
            <a:off x="4755050" y="4131200"/>
            <a:ext cx="93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osis"/>
                <a:ea typeface="Dosis"/>
                <a:cs typeface="Dosis"/>
                <a:sym typeface="Dosis"/>
              </a:rPr>
              <a:t>Not Risky</a:t>
            </a:r>
            <a:endParaRPr b="1">
              <a:latin typeface="Dosis"/>
              <a:ea typeface="Dosis"/>
              <a:cs typeface="Dosis"/>
              <a:sym typeface="Dosi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sp>
        <p:nvSpPr>
          <p:cNvPr id="2408" name="Google Shape;2408;p50"/>
          <p:cNvSpPr txBox="1"/>
          <p:nvPr>
            <p:ph type="title"/>
          </p:nvPr>
        </p:nvSpPr>
        <p:spPr>
          <a:xfrm>
            <a:off x="713250"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of Results</a:t>
            </a:r>
            <a:endParaRPr/>
          </a:p>
        </p:txBody>
      </p:sp>
      <p:sp>
        <p:nvSpPr>
          <p:cNvPr id="2409" name="Google Shape;2409;p50"/>
          <p:cNvSpPr/>
          <p:nvPr/>
        </p:nvSpPr>
        <p:spPr>
          <a:xfrm>
            <a:off x="940975" y="1636775"/>
            <a:ext cx="2989800" cy="2812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0"/>
          <p:cNvSpPr txBox="1"/>
          <p:nvPr/>
        </p:nvSpPr>
        <p:spPr>
          <a:xfrm>
            <a:off x="941025" y="1708675"/>
            <a:ext cx="28827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Dosis"/>
              <a:buChar char="●"/>
            </a:pPr>
            <a:r>
              <a:rPr lang="en" sz="2000">
                <a:latin typeface="Dosis"/>
                <a:ea typeface="Dosis"/>
                <a:cs typeface="Dosis"/>
                <a:sym typeface="Dosis"/>
              </a:rPr>
              <a:t>Low Accuracy → data is not linearly separable</a:t>
            </a:r>
            <a:endParaRPr sz="2000">
              <a:latin typeface="Dosis"/>
              <a:ea typeface="Dosis"/>
              <a:cs typeface="Dosis"/>
              <a:sym typeface="Dosis"/>
            </a:endParaRPr>
          </a:p>
          <a:p>
            <a:pPr indent="-355600" lvl="0" marL="457200" rtl="0" algn="l">
              <a:spcBef>
                <a:spcPts val="0"/>
              </a:spcBef>
              <a:spcAft>
                <a:spcPts val="0"/>
              </a:spcAft>
              <a:buSzPts val="2000"/>
              <a:buFont typeface="Dosis"/>
              <a:buChar char="●"/>
            </a:pPr>
            <a:r>
              <a:rPr lang="en" sz="2000">
                <a:latin typeface="Dosis"/>
                <a:ea typeface="Dosis"/>
                <a:cs typeface="Dosis"/>
                <a:sym typeface="Dosis"/>
              </a:rPr>
              <a:t>Low Precision → high number of false positive cases</a:t>
            </a:r>
            <a:endParaRPr sz="2000">
              <a:latin typeface="Dosis"/>
              <a:ea typeface="Dosis"/>
              <a:cs typeface="Dosis"/>
              <a:sym typeface="Dosis"/>
            </a:endParaRPr>
          </a:p>
          <a:p>
            <a:pPr indent="-355600" lvl="0" marL="457200" rtl="0" algn="l">
              <a:spcBef>
                <a:spcPts val="0"/>
              </a:spcBef>
              <a:spcAft>
                <a:spcPts val="0"/>
              </a:spcAft>
              <a:buSzPts val="2000"/>
              <a:buFont typeface="Dosis"/>
              <a:buChar char="●"/>
            </a:pPr>
            <a:r>
              <a:rPr lang="en" sz="2000">
                <a:latin typeface="Dosis"/>
                <a:ea typeface="Dosis"/>
                <a:cs typeface="Dosis"/>
                <a:sym typeface="Dosis"/>
              </a:rPr>
              <a:t>Low Recall → high number of false negative cases</a:t>
            </a:r>
            <a:endParaRPr sz="2000">
              <a:latin typeface="Dosis"/>
              <a:ea typeface="Dosis"/>
              <a:cs typeface="Dosis"/>
              <a:sym typeface="Dosis"/>
            </a:endParaRPr>
          </a:p>
        </p:txBody>
      </p:sp>
      <p:pic>
        <p:nvPicPr>
          <p:cNvPr id="2411" name="Google Shape;2411;p50"/>
          <p:cNvPicPr preferRelativeResize="0"/>
          <p:nvPr/>
        </p:nvPicPr>
        <p:blipFill rotWithShape="1">
          <a:blip r:embed="rId3">
            <a:alphaModFix/>
          </a:blip>
          <a:srcRect b="24430" l="10923" r="46241" t="5965"/>
          <a:stretch/>
        </p:blipFill>
        <p:spPr>
          <a:xfrm>
            <a:off x="4942450" y="2280850"/>
            <a:ext cx="3080425" cy="1524650"/>
          </a:xfrm>
          <a:prstGeom prst="rect">
            <a:avLst/>
          </a:prstGeom>
          <a:noFill/>
          <a:ln cap="flat" cmpd="sng" w="38100">
            <a:solidFill>
              <a:srgbClr val="1C1C1C"/>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51"/>
          <p:cNvSpPr txBox="1"/>
          <p:nvPr/>
        </p:nvSpPr>
        <p:spPr>
          <a:xfrm>
            <a:off x="713250" y="539500"/>
            <a:ext cx="771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redoka One"/>
                <a:ea typeface="Fredoka One"/>
                <a:cs typeface="Fredoka One"/>
                <a:sym typeface="Fredoka One"/>
              </a:rPr>
              <a:t>Model 2</a:t>
            </a:r>
            <a:r>
              <a:rPr b="1" lang="en" sz="2800">
                <a:solidFill>
                  <a:schemeClr val="dk1"/>
                </a:solidFill>
                <a:latin typeface="Fredoka One"/>
                <a:ea typeface="Fredoka One"/>
                <a:cs typeface="Fredoka One"/>
                <a:sym typeface="Fredoka One"/>
              </a:rPr>
              <a:t> : </a:t>
            </a:r>
            <a:r>
              <a:rPr b="1" lang="en" sz="2800">
                <a:solidFill>
                  <a:schemeClr val="dk1"/>
                </a:solidFill>
                <a:latin typeface="Fredoka One"/>
                <a:ea typeface="Fredoka One"/>
                <a:cs typeface="Fredoka One"/>
                <a:sym typeface="Fredoka One"/>
              </a:rPr>
              <a:t>Support Vector Machine</a:t>
            </a:r>
            <a:endParaRPr b="1" sz="2800">
              <a:latin typeface="Dosis"/>
              <a:ea typeface="Dosis"/>
              <a:cs typeface="Dosis"/>
              <a:sym typeface="Dosis"/>
            </a:endParaRPr>
          </a:p>
        </p:txBody>
      </p:sp>
      <p:sp>
        <p:nvSpPr>
          <p:cNvPr id="2417" name="Google Shape;2417;p51"/>
          <p:cNvSpPr txBox="1"/>
          <p:nvPr/>
        </p:nvSpPr>
        <p:spPr>
          <a:xfrm>
            <a:off x="4784500" y="1615650"/>
            <a:ext cx="4495800" cy="1262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Dosis"/>
                <a:ea typeface="Dosis"/>
                <a:cs typeface="Dosis"/>
                <a:sym typeface="Dosis"/>
              </a:rPr>
              <a:t>4 possible kernels: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Linear</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Polynomial</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Radial Basis Function</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Sigmoid</a:t>
            </a:r>
            <a:endParaRPr>
              <a:latin typeface="Dosis"/>
              <a:ea typeface="Dosis"/>
              <a:cs typeface="Dosis"/>
              <a:sym typeface="Dosis"/>
            </a:endParaRPr>
          </a:p>
        </p:txBody>
      </p:sp>
      <p:sp>
        <p:nvSpPr>
          <p:cNvPr id="2418" name="Google Shape;2418;p51"/>
          <p:cNvSpPr txBox="1"/>
          <p:nvPr/>
        </p:nvSpPr>
        <p:spPr>
          <a:xfrm>
            <a:off x="1084875" y="2825425"/>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sp>
        <p:nvSpPr>
          <p:cNvPr id="2419" name="Google Shape;2419;p51"/>
          <p:cNvSpPr txBox="1"/>
          <p:nvPr>
            <p:ph idx="4294967295" type="body"/>
          </p:nvPr>
        </p:nvSpPr>
        <p:spPr>
          <a:xfrm>
            <a:off x="650775" y="1109775"/>
            <a:ext cx="33009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F3C72"/>
              </a:solidFill>
            </a:endParaRPr>
          </a:p>
          <a:p>
            <a:pPr indent="-336550" lvl="0" marL="457200" rtl="0" algn="l">
              <a:spcBef>
                <a:spcPts val="1600"/>
              </a:spcBef>
              <a:spcAft>
                <a:spcPts val="0"/>
              </a:spcAft>
              <a:buSzPts val="1700"/>
              <a:buChar char="●"/>
            </a:pPr>
            <a:r>
              <a:rPr lang="en" sz="1700"/>
              <a:t>Choice of kernel would depend on how linearly separable our data would become after transformation</a:t>
            </a:r>
            <a:endParaRPr sz="1700">
              <a:solidFill>
                <a:srgbClr val="2F3C72"/>
              </a:solidFill>
            </a:endParaRPr>
          </a:p>
          <a:p>
            <a:pPr indent="0" lvl="0" marL="0" rtl="0" algn="l">
              <a:spcBef>
                <a:spcPts val="1600"/>
              </a:spcBef>
              <a:spcAft>
                <a:spcPts val="0"/>
              </a:spcAft>
              <a:buNone/>
            </a:pPr>
            <a:r>
              <a:t/>
            </a:r>
            <a:endParaRPr>
              <a:solidFill>
                <a:srgbClr val="2F3C7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52"/>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Choice of kernels &amp; Limitation</a:t>
            </a:r>
            <a:endParaRPr/>
          </a:p>
        </p:txBody>
      </p:sp>
      <p:sp>
        <p:nvSpPr>
          <p:cNvPr id="2425" name="Google Shape;2425;p52"/>
          <p:cNvSpPr txBox="1"/>
          <p:nvPr>
            <p:ph idx="4294967295" type="body"/>
          </p:nvPr>
        </p:nvSpPr>
        <p:spPr>
          <a:xfrm>
            <a:off x="649575" y="1202575"/>
            <a:ext cx="76158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F3C72"/>
              </a:solidFill>
            </a:endParaRPr>
          </a:p>
          <a:p>
            <a:pPr indent="-336550" lvl="0" marL="457200" rtl="0" algn="l">
              <a:spcBef>
                <a:spcPts val="1600"/>
              </a:spcBef>
              <a:spcAft>
                <a:spcPts val="0"/>
              </a:spcAft>
              <a:buSzPts val="1700"/>
              <a:buChar char="●"/>
            </a:pPr>
            <a:r>
              <a:rPr lang="en" sz="1700"/>
              <a:t>To get the best choice of kernels, we decided to perform k-fold cross validation to obtain the kernel that would best linearly separate our data</a:t>
            </a:r>
            <a:endParaRPr sz="1700"/>
          </a:p>
          <a:p>
            <a:pPr indent="-336550" lvl="0" marL="457200" rtl="0" algn="l">
              <a:spcBef>
                <a:spcPts val="0"/>
              </a:spcBef>
              <a:spcAft>
                <a:spcPts val="0"/>
              </a:spcAft>
              <a:buSzPts val="1700"/>
              <a:buChar char="●"/>
            </a:pPr>
            <a:r>
              <a:rPr lang="en" sz="1700"/>
              <a:t>However, due to imbalanced data, doing cross-validation on our model falsely gave us high accuracy result close to 100% for each of the models.</a:t>
            </a:r>
            <a:endParaRPr sz="1700"/>
          </a:p>
          <a:p>
            <a:pPr indent="0" lvl="0" marL="457200" rtl="0" algn="l">
              <a:lnSpc>
                <a:spcPct val="135714"/>
              </a:lnSpc>
              <a:spcBef>
                <a:spcPts val="160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457200" rtl="0" algn="l">
              <a:spcBef>
                <a:spcPts val="0"/>
              </a:spcBef>
              <a:spcAft>
                <a:spcPts val="1600"/>
              </a:spcAft>
              <a:buNone/>
            </a:pPr>
            <a:r>
              <a:t/>
            </a:r>
            <a:endParaRPr sz="1700"/>
          </a:p>
        </p:txBody>
      </p:sp>
      <p:pic>
        <p:nvPicPr>
          <p:cNvPr id="2426" name="Google Shape;2426;p52"/>
          <p:cNvPicPr preferRelativeResize="0"/>
          <p:nvPr/>
        </p:nvPicPr>
        <p:blipFill>
          <a:blip r:embed="rId3">
            <a:alphaModFix/>
          </a:blip>
          <a:stretch>
            <a:fillRect/>
          </a:stretch>
        </p:blipFill>
        <p:spPr>
          <a:xfrm>
            <a:off x="1222125" y="3389525"/>
            <a:ext cx="4553575" cy="426525"/>
          </a:xfrm>
          <a:prstGeom prst="rect">
            <a:avLst/>
          </a:prstGeom>
          <a:noFill/>
          <a:ln>
            <a:noFill/>
          </a:ln>
        </p:spPr>
      </p:pic>
      <p:sp>
        <p:nvSpPr>
          <p:cNvPr id="2427" name="Google Shape;2427;p52"/>
          <p:cNvSpPr txBox="1"/>
          <p:nvPr/>
        </p:nvSpPr>
        <p:spPr>
          <a:xfrm>
            <a:off x="1175300" y="2989325"/>
            <a:ext cx="309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Example snapshot of code:</a:t>
            </a:r>
            <a:endParaRPr>
              <a:latin typeface="Dosis"/>
              <a:ea typeface="Dosis"/>
              <a:cs typeface="Dosis"/>
              <a:sym typeface="Dosi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1" name="Shape 2431"/>
        <p:cNvGrpSpPr/>
        <p:nvPr/>
      </p:nvGrpSpPr>
      <p:grpSpPr>
        <a:xfrm>
          <a:off x="0" y="0"/>
          <a:ext cx="0" cy="0"/>
          <a:chOff x="0" y="0"/>
          <a:chExt cx="0" cy="0"/>
        </a:xfrm>
      </p:grpSpPr>
      <p:sp>
        <p:nvSpPr>
          <p:cNvPr id="2432" name="Google Shape;2432;p53"/>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 - Manual balancing of data</a:t>
            </a:r>
            <a:endParaRPr/>
          </a:p>
        </p:txBody>
      </p:sp>
      <p:sp>
        <p:nvSpPr>
          <p:cNvPr id="2433" name="Google Shape;2433;p53"/>
          <p:cNvSpPr txBox="1"/>
          <p:nvPr>
            <p:ph idx="4294967295" type="body"/>
          </p:nvPr>
        </p:nvSpPr>
        <p:spPr>
          <a:xfrm>
            <a:off x="649575" y="1202575"/>
            <a:ext cx="76158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F3C72"/>
              </a:solidFill>
            </a:endParaRPr>
          </a:p>
          <a:p>
            <a:pPr indent="-336550" lvl="0" marL="457200" rtl="0" algn="l">
              <a:spcBef>
                <a:spcPts val="1600"/>
              </a:spcBef>
              <a:spcAft>
                <a:spcPts val="0"/>
              </a:spcAft>
              <a:buSzPts val="1700"/>
              <a:buChar char="●"/>
            </a:pPr>
            <a:r>
              <a:rPr lang="en" sz="1700"/>
              <a:t>As a solution, we employed manual iteration for cross validation in order to be able to balance our training set before testing on the validation set.</a:t>
            </a:r>
            <a:endParaRPr sz="1700"/>
          </a:p>
          <a:p>
            <a:pPr indent="-336550" lvl="0" marL="457200" rtl="0" algn="l">
              <a:spcBef>
                <a:spcPts val="0"/>
              </a:spcBef>
              <a:spcAft>
                <a:spcPts val="0"/>
              </a:spcAft>
              <a:buSzPts val="1700"/>
              <a:buChar char="●"/>
            </a:pPr>
            <a:r>
              <a:rPr lang="en" sz="1700"/>
              <a:t>Another advantage of this solution is that we were able to choose the type of cross validation that would best suit our model. </a:t>
            </a:r>
            <a:endParaRPr sz="1700"/>
          </a:p>
          <a:p>
            <a:pPr indent="-336550" lvl="0" marL="457200" rtl="0" algn="l">
              <a:spcBef>
                <a:spcPts val="0"/>
              </a:spcBef>
              <a:spcAft>
                <a:spcPts val="0"/>
              </a:spcAft>
              <a:buSzPts val="1700"/>
              <a:buChar char="●"/>
            </a:pPr>
            <a:r>
              <a:rPr lang="en" sz="1700"/>
              <a:t>We used “Repeated Stratified K Fold” in order to produce more reliable results through repetition and also similar ratio of representation of both classes in each of the sets.</a:t>
            </a:r>
            <a:endParaRPr sz="1700"/>
          </a:p>
          <a:p>
            <a:pPr indent="0" lvl="0" marL="457200" rtl="0" algn="l">
              <a:spcBef>
                <a:spcPts val="1600"/>
              </a:spcBef>
              <a:spcAft>
                <a:spcPts val="16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36"/>
          <p:cNvSpPr txBox="1"/>
          <p:nvPr>
            <p:ph idx="15" type="title"/>
          </p:nvPr>
        </p:nvSpPr>
        <p:spPr>
          <a:xfrm>
            <a:off x="713250" y="53950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t>
            </a:r>
            <a:r>
              <a:rPr lang="en"/>
              <a:t> of </a:t>
            </a:r>
            <a:r>
              <a:rPr lang="en"/>
              <a:t>contents</a:t>
            </a:r>
            <a:endParaRPr/>
          </a:p>
        </p:txBody>
      </p:sp>
      <p:sp>
        <p:nvSpPr>
          <p:cNvPr id="2235" name="Google Shape;2235;p36"/>
          <p:cNvSpPr txBox="1"/>
          <p:nvPr>
            <p:ph type="title"/>
          </p:nvPr>
        </p:nvSpPr>
        <p:spPr>
          <a:xfrm>
            <a:off x="1764225" y="1672175"/>
            <a:ext cx="2561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236" name="Google Shape;2236;p36"/>
          <p:cNvSpPr txBox="1"/>
          <p:nvPr>
            <p:ph idx="1" type="subTitle"/>
          </p:nvPr>
        </p:nvSpPr>
        <p:spPr>
          <a:xfrm>
            <a:off x="1764218" y="2220600"/>
            <a:ext cx="2561100" cy="484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1C1C1C"/>
                </a:solidFill>
              </a:rPr>
              <a:t>Motivation &amp; Objective</a:t>
            </a:r>
            <a:endParaRPr>
              <a:solidFill>
                <a:srgbClr val="1C1C1C"/>
              </a:solidFill>
            </a:endParaRPr>
          </a:p>
          <a:p>
            <a:pPr indent="0" lvl="0" marL="0" rtl="0" algn="l">
              <a:spcBef>
                <a:spcPts val="0"/>
              </a:spcBef>
              <a:spcAft>
                <a:spcPts val="0"/>
              </a:spcAft>
              <a:buNone/>
            </a:pPr>
            <a:r>
              <a:t/>
            </a:r>
            <a:endParaRPr/>
          </a:p>
        </p:txBody>
      </p:sp>
      <p:sp>
        <p:nvSpPr>
          <p:cNvPr id="2237" name="Google Shape;2237;p36"/>
          <p:cNvSpPr txBox="1"/>
          <p:nvPr>
            <p:ph idx="3" type="title"/>
          </p:nvPr>
        </p:nvSpPr>
        <p:spPr>
          <a:xfrm>
            <a:off x="1796700" y="3352900"/>
            <a:ext cx="2560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Building</a:t>
            </a:r>
            <a:endParaRPr/>
          </a:p>
        </p:txBody>
      </p:sp>
      <p:sp>
        <p:nvSpPr>
          <p:cNvPr id="2238" name="Google Shape;2238;p36"/>
          <p:cNvSpPr txBox="1"/>
          <p:nvPr>
            <p:ph idx="5" type="subTitle"/>
          </p:nvPr>
        </p:nvSpPr>
        <p:spPr>
          <a:xfrm>
            <a:off x="1839922" y="3987775"/>
            <a:ext cx="1776300" cy="484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1C1C1C"/>
                </a:solidFill>
              </a:rPr>
              <a:t>Different Models for training and testing</a:t>
            </a:r>
            <a:endParaRPr>
              <a:solidFill>
                <a:srgbClr val="1C1C1C"/>
              </a:solidFill>
            </a:endParaRPr>
          </a:p>
          <a:p>
            <a:pPr indent="0" lvl="0" marL="0" rtl="0" algn="l">
              <a:spcBef>
                <a:spcPts val="0"/>
              </a:spcBef>
              <a:spcAft>
                <a:spcPts val="0"/>
              </a:spcAft>
              <a:buNone/>
            </a:pPr>
            <a:r>
              <a:t/>
            </a:r>
            <a:endParaRPr/>
          </a:p>
        </p:txBody>
      </p:sp>
      <p:sp>
        <p:nvSpPr>
          <p:cNvPr id="2239" name="Google Shape;2239;p36"/>
          <p:cNvSpPr txBox="1"/>
          <p:nvPr>
            <p:ph idx="6" type="title"/>
          </p:nvPr>
        </p:nvSpPr>
        <p:spPr>
          <a:xfrm>
            <a:off x="5743975" y="1759925"/>
            <a:ext cx="2560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 &amp;</a:t>
            </a:r>
            <a:endParaRPr/>
          </a:p>
          <a:p>
            <a:pPr indent="0" lvl="0" marL="0" rtl="0" algn="l">
              <a:spcBef>
                <a:spcPts val="0"/>
              </a:spcBef>
              <a:spcAft>
                <a:spcPts val="0"/>
              </a:spcAft>
              <a:buNone/>
            </a:pPr>
            <a:r>
              <a:rPr lang="en"/>
              <a:t>Feature Engineering</a:t>
            </a:r>
            <a:endParaRPr/>
          </a:p>
        </p:txBody>
      </p:sp>
      <p:sp>
        <p:nvSpPr>
          <p:cNvPr id="2240" name="Google Shape;2240;p36"/>
          <p:cNvSpPr txBox="1"/>
          <p:nvPr>
            <p:ph idx="8" type="subTitle"/>
          </p:nvPr>
        </p:nvSpPr>
        <p:spPr>
          <a:xfrm>
            <a:off x="5801278" y="2496538"/>
            <a:ext cx="2560800" cy="484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1C1C1C"/>
                </a:solidFill>
              </a:rPr>
              <a:t>Removal of unnecessary data</a:t>
            </a:r>
            <a:endParaRPr>
              <a:solidFill>
                <a:srgbClr val="1C1C1C"/>
              </a:solidFill>
            </a:endParaRPr>
          </a:p>
          <a:p>
            <a:pPr indent="0" lvl="0" marL="0" rtl="0" algn="l">
              <a:spcBef>
                <a:spcPts val="0"/>
              </a:spcBef>
              <a:spcAft>
                <a:spcPts val="0"/>
              </a:spcAft>
              <a:buNone/>
            </a:pPr>
            <a:r>
              <a:t/>
            </a:r>
            <a:endParaRPr/>
          </a:p>
        </p:txBody>
      </p:sp>
      <p:sp>
        <p:nvSpPr>
          <p:cNvPr id="2241" name="Google Shape;2241;p36"/>
          <p:cNvSpPr txBox="1"/>
          <p:nvPr>
            <p:ph idx="9" type="title"/>
          </p:nvPr>
        </p:nvSpPr>
        <p:spPr>
          <a:xfrm>
            <a:off x="5792130" y="3315450"/>
            <a:ext cx="2560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242" name="Google Shape;2242;p36"/>
          <p:cNvSpPr txBox="1"/>
          <p:nvPr>
            <p:ph idx="14" type="subTitle"/>
          </p:nvPr>
        </p:nvSpPr>
        <p:spPr>
          <a:xfrm>
            <a:off x="5792125" y="3863875"/>
            <a:ext cx="2182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for the different models and suggestions for improvements</a:t>
            </a:r>
            <a:endParaRPr/>
          </a:p>
        </p:txBody>
      </p:sp>
      <p:sp>
        <p:nvSpPr>
          <p:cNvPr id="2243" name="Google Shape;2243;p36"/>
          <p:cNvSpPr txBox="1"/>
          <p:nvPr>
            <p:ph idx="2" type="title"/>
          </p:nvPr>
        </p:nvSpPr>
        <p:spPr>
          <a:xfrm>
            <a:off x="834200" y="1672175"/>
            <a:ext cx="468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endParaRPr/>
          </a:p>
        </p:txBody>
      </p:sp>
      <p:sp>
        <p:nvSpPr>
          <p:cNvPr id="2244" name="Google Shape;2244;p36"/>
          <p:cNvSpPr txBox="1"/>
          <p:nvPr>
            <p:ph idx="7" type="title"/>
          </p:nvPr>
        </p:nvSpPr>
        <p:spPr>
          <a:xfrm>
            <a:off x="4742438" y="1634725"/>
            <a:ext cx="584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245" name="Google Shape;2245;p36"/>
          <p:cNvSpPr txBox="1"/>
          <p:nvPr>
            <p:ph idx="4" type="title"/>
          </p:nvPr>
        </p:nvSpPr>
        <p:spPr>
          <a:xfrm>
            <a:off x="826000" y="3308788"/>
            <a:ext cx="584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246" name="Google Shape;2246;p36"/>
          <p:cNvSpPr txBox="1"/>
          <p:nvPr>
            <p:ph idx="13" type="title"/>
          </p:nvPr>
        </p:nvSpPr>
        <p:spPr>
          <a:xfrm>
            <a:off x="4752800" y="3287900"/>
            <a:ext cx="584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pic>
        <p:nvPicPr>
          <p:cNvPr id="2247" name="Google Shape;2247;p36"/>
          <p:cNvPicPr preferRelativeResize="0"/>
          <p:nvPr/>
        </p:nvPicPr>
        <p:blipFill>
          <a:blip r:embed="rId3">
            <a:alphaModFix/>
          </a:blip>
          <a:stretch>
            <a:fillRect/>
          </a:stretch>
        </p:blipFill>
        <p:spPr>
          <a:xfrm>
            <a:off x="3689250" y="1898200"/>
            <a:ext cx="527700" cy="531388"/>
          </a:xfrm>
          <a:prstGeom prst="rect">
            <a:avLst/>
          </a:prstGeom>
          <a:noFill/>
          <a:ln>
            <a:noFill/>
          </a:ln>
        </p:spPr>
      </p:pic>
      <p:pic>
        <p:nvPicPr>
          <p:cNvPr id="2248" name="Google Shape;2248;p36"/>
          <p:cNvPicPr preferRelativeResize="0"/>
          <p:nvPr/>
        </p:nvPicPr>
        <p:blipFill>
          <a:blip r:embed="rId4">
            <a:alphaModFix/>
          </a:blip>
          <a:stretch>
            <a:fillRect/>
          </a:stretch>
        </p:blipFill>
        <p:spPr>
          <a:xfrm>
            <a:off x="7834225" y="1900038"/>
            <a:ext cx="527700" cy="527700"/>
          </a:xfrm>
          <a:prstGeom prst="rect">
            <a:avLst/>
          </a:prstGeom>
          <a:noFill/>
          <a:ln>
            <a:noFill/>
          </a:ln>
        </p:spPr>
      </p:pic>
      <p:pic>
        <p:nvPicPr>
          <p:cNvPr id="2249" name="Google Shape;2249;p36"/>
          <p:cNvPicPr preferRelativeResize="0"/>
          <p:nvPr/>
        </p:nvPicPr>
        <p:blipFill>
          <a:blip r:embed="rId5">
            <a:alphaModFix/>
          </a:blip>
          <a:stretch>
            <a:fillRect/>
          </a:stretch>
        </p:blipFill>
        <p:spPr>
          <a:xfrm>
            <a:off x="3772800" y="3644475"/>
            <a:ext cx="584400" cy="584400"/>
          </a:xfrm>
          <a:prstGeom prst="rect">
            <a:avLst/>
          </a:prstGeom>
          <a:noFill/>
          <a:ln>
            <a:noFill/>
          </a:ln>
        </p:spPr>
      </p:pic>
      <p:pic>
        <p:nvPicPr>
          <p:cNvPr id="2250" name="Google Shape;2250;p36"/>
          <p:cNvPicPr preferRelativeResize="0"/>
          <p:nvPr/>
        </p:nvPicPr>
        <p:blipFill>
          <a:blip r:embed="rId6">
            <a:alphaModFix/>
          </a:blip>
          <a:stretch>
            <a:fillRect/>
          </a:stretch>
        </p:blipFill>
        <p:spPr>
          <a:xfrm>
            <a:off x="7768225" y="3596800"/>
            <a:ext cx="584400" cy="58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7" name="Shape 2437"/>
        <p:cNvGrpSpPr/>
        <p:nvPr/>
      </p:nvGrpSpPr>
      <p:grpSpPr>
        <a:xfrm>
          <a:off x="0" y="0"/>
          <a:ext cx="0" cy="0"/>
          <a:chOff x="0" y="0"/>
          <a:chExt cx="0" cy="0"/>
        </a:xfrm>
      </p:grpSpPr>
      <p:sp>
        <p:nvSpPr>
          <p:cNvPr id="2438" name="Google Shape;2438;p54"/>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439" name="Google Shape;2439;p54"/>
          <p:cNvSpPr txBox="1"/>
          <p:nvPr/>
        </p:nvSpPr>
        <p:spPr>
          <a:xfrm>
            <a:off x="962950" y="1399463"/>
            <a:ext cx="6021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Dosis"/>
                <a:ea typeface="Dosis"/>
                <a:cs typeface="Dosis"/>
                <a:sym typeface="Dosis"/>
              </a:rPr>
              <a:t>Repeated Stratified K Fold - repeats = 2, number of folds = 4</a:t>
            </a:r>
            <a:endParaRPr sz="1700">
              <a:latin typeface="Dosis"/>
              <a:ea typeface="Dosis"/>
              <a:cs typeface="Dosis"/>
              <a:sym typeface="Dosis"/>
            </a:endParaRPr>
          </a:p>
        </p:txBody>
      </p:sp>
      <p:graphicFrame>
        <p:nvGraphicFramePr>
          <p:cNvPr id="2440" name="Google Shape;2440;p54"/>
          <p:cNvGraphicFramePr/>
          <p:nvPr/>
        </p:nvGraphicFramePr>
        <p:xfrm>
          <a:off x="952500" y="1992238"/>
          <a:ext cx="3000000" cy="3000000"/>
        </p:xfrm>
        <a:graphic>
          <a:graphicData uri="http://schemas.openxmlformats.org/drawingml/2006/table">
            <a:tbl>
              <a:tblPr>
                <a:noFill/>
                <a:tableStyleId>{77DFC373-028A-4241-8986-92E991AB1DBB}</a:tableStyleId>
              </a:tblPr>
              <a:tblGrid>
                <a:gridCol w="2413000"/>
                <a:gridCol w="2413000"/>
                <a:gridCol w="2413000"/>
              </a:tblGrid>
              <a:tr h="381000">
                <a:tc>
                  <a:txBody>
                    <a:bodyPr/>
                    <a:lstStyle/>
                    <a:p>
                      <a:pPr indent="0" lvl="0" marL="0" rtl="0" algn="ctr">
                        <a:spcBef>
                          <a:spcPts val="0"/>
                        </a:spcBef>
                        <a:spcAft>
                          <a:spcPts val="0"/>
                        </a:spcAft>
                        <a:buNone/>
                      </a:pPr>
                      <a:r>
                        <a:rPr lang="en"/>
                        <a:t>Choice of Kernels</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Accuracy</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Standard Deviation</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a:t>Linear</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0.57</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0.021</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a:t>Polynomial</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0.84</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a:t>
                      </a:r>
                      <a:r>
                        <a:rPr lang="en"/>
                        <a:t>.021</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a:t>Radial Basis Function (RBF)</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0.71</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0.017</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a:t>Sigmoid</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0.50</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0.024</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sp>
        <p:nvSpPr>
          <p:cNvPr id="2445" name="Google Shape;2445;p55"/>
          <p:cNvSpPr txBox="1"/>
          <p:nvPr>
            <p:ph type="title"/>
          </p:nvPr>
        </p:nvSpPr>
        <p:spPr>
          <a:xfrm>
            <a:off x="713250"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 Best performing kernel</a:t>
            </a:r>
            <a:endParaRPr/>
          </a:p>
        </p:txBody>
      </p:sp>
      <p:sp>
        <p:nvSpPr>
          <p:cNvPr id="2446" name="Google Shape;2446;p55"/>
          <p:cNvSpPr txBox="1"/>
          <p:nvPr/>
        </p:nvSpPr>
        <p:spPr>
          <a:xfrm>
            <a:off x="769850" y="1818625"/>
            <a:ext cx="31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sp>
        <p:nvSpPr>
          <p:cNvPr id="2447" name="Google Shape;2447;p55"/>
          <p:cNvSpPr txBox="1"/>
          <p:nvPr/>
        </p:nvSpPr>
        <p:spPr>
          <a:xfrm>
            <a:off x="656325" y="1540375"/>
            <a:ext cx="42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graphicFrame>
        <p:nvGraphicFramePr>
          <p:cNvPr id="2448" name="Google Shape;2448;p55"/>
          <p:cNvGraphicFramePr/>
          <p:nvPr/>
        </p:nvGraphicFramePr>
        <p:xfrm>
          <a:off x="858400" y="1703500"/>
          <a:ext cx="3000000" cy="3000000"/>
        </p:xfrm>
        <a:graphic>
          <a:graphicData uri="http://schemas.openxmlformats.org/drawingml/2006/table">
            <a:tbl>
              <a:tblPr>
                <a:noFill/>
                <a:tableStyleId>{77DFC373-028A-4241-8986-92E991AB1DBB}</a:tableStyleId>
              </a:tblPr>
              <a:tblGrid>
                <a:gridCol w="2413000"/>
                <a:gridCol w="2413000"/>
                <a:gridCol w="2413000"/>
              </a:tblGrid>
              <a:tr h="381000">
                <a:tc>
                  <a:txBody>
                    <a:bodyPr/>
                    <a:lstStyle/>
                    <a:p>
                      <a:pPr indent="0" lvl="0" marL="0" rtl="0" algn="ctr">
                        <a:spcBef>
                          <a:spcPts val="0"/>
                        </a:spcBef>
                        <a:spcAft>
                          <a:spcPts val="0"/>
                        </a:spcAft>
                        <a:buNone/>
                      </a:pPr>
                      <a:r>
                        <a:rPr lang="en"/>
                        <a:t>Kernel</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Accuracy</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Standard deviation</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a:t>Polynomial</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0.84</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0.021</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449" name="Google Shape;2449;p55"/>
          <p:cNvSpPr txBox="1"/>
          <p:nvPr/>
        </p:nvSpPr>
        <p:spPr>
          <a:xfrm>
            <a:off x="858400" y="1258713"/>
            <a:ext cx="60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Best performing kernel on cross validation set</a:t>
            </a:r>
            <a:endParaRPr>
              <a:latin typeface="Dosis"/>
              <a:ea typeface="Dosis"/>
              <a:cs typeface="Dosis"/>
              <a:sym typeface="Dosi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3" name="Shape 2453"/>
        <p:cNvGrpSpPr/>
        <p:nvPr/>
      </p:nvGrpSpPr>
      <p:grpSpPr>
        <a:xfrm>
          <a:off x="0" y="0"/>
          <a:ext cx="0" cy="0"/>
          <a:chOff x="0" y="0"/>
          <a:chExt cx="0" cy="0"/>
        </a:xfrm>
      </p:grpSpPr>
      <p:sp>
        <p:nvSpPr>
          <p:cNvPr id="2454" name="Google Shape;2454;p56"/>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 Analysis of different kernels</a:t>
            </a:r>
            <a:endParaRPr/>
          </a:p>
        </p:txBody>
      </p:sp>
      <p:sp>
        <p:nvSpPr>
          <p:cNvPr id="2455" name="Google Shape;2455;p56"/>
          <p:cNvSpPr/>
          <p:nvPr/>
        </p:nvSpPr>
        <p:spPr>
          <a:xfrm>
            <a:off x="637025" y="1367725"/>
            <a:ext cx="7966800" cy="3240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6"/>
          <p:cNvSpPr txBox="1"/>
          <p:nvPr/>
        </p:nvSpPr>
        <p:spPr>
          <a:xfrm>
            <a:off x="836975" y="1482950"/>
            <a:ext cx="74538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Dosis"/>
              <a:buChar char="●"/>
            </a:pPr>
            <a:r>
              <a:rPr lang="en" sz="1700">
                <a:latin typeface="Dosis"/>
                <a:ea typeface="Dosis"/>
                <a:cs typeface="Dosis"/>
                <a:sym typeface="Dosis"/>
              </a:rPr>
              <a:t>The “Polynomial” kernel yielded the highest accuracy and relatively low standard deviation, meaning that this kernel was the most reliable and also best in performance.</a:t>
            </a:r>
            <a:endParaRPr sz="1700">
              <a:latin typeface="Dosis"/>
              <a:ea typeface="Dosis"/>
              <a:cs typeface="Dosis"/>
              <a:sym typeface="Dosis"/>
            </a:endParaRPr>
          </a:p>
          <a:p>
            <a:pPr indent="-336550" lvl="0" marL="457200" rtl="0" algn="l">
              <a:spcBef>
                <a:spcPts val="0"/>
              </a:spcBef>
              <a:spcAft>
                <a:spcPts val="0"/>
              </a:spcAft>
              <a:buSzPts val="1700"/>
              <a:buFont typeface="Dosis"/>
              <a:buChar char="●"/>
            </a:pPr>
            <a:r>
              <a:rPr lang="en" sz="1700">
                <a:latin typeface="Dosis"/>
                <a:ea typeface="Dosis"/>
                <a:cs typeface="Dosis"/>
                <a:sym typeface="Dosis"/>
              </a:rPr>
              <a:t>“Linear” kernel performed badly at </a:t>
            </a:r>
            <a:r>
              <a:rPr lang="en" sz="1700">
                <a:latin typeface="Dosis"/>
                <a:ea typeface="Dosis"/>
                <a:cs typeface="Dosis"/>
                <a:sym typeface="Dosis"/>
              </a:rPr>
              <a:t>0.57</a:t>
            </a:r>
            <a:r>
              <a:rPr lang="en" sz="1700">
                <a:latin typeface="Dosis"/>
                <a:ea typeface="Dosis"/>
                <a:cs typeface="Dosis"/>
                <a:sym typeface="Dosis"/>
              </a:rPr>
              <a:t> accuracy since our data is likely to not be linearly separable since we have many data points in a comparably small dimensional space.</a:t>
            </a:r>
            <a:endParaRPr sz="1700">
              <a:latin typeface="Dosis"/>
              <a:ea typeface="Dosis"/>
              <a:cs typeface="Dosis"/>
              <a:sym typeface="Dosis"/>
            </a:endParaRPr>
          </a:p>
          <a:p>
            <a:pPr indent="0" lvl="0" marL="457200" rtl="0" algn="l">
              <a:spcBef>
                <a:spcPts val="0"/>
              </a:spcBef>
              <a:spcAft>
                <a:spcPts val="0"/>
              </a:spcAft>
              <a:buNone/>
            </a:pPr>
            <a:r>
              <a:t/>
            </a:r>
            <a:endParaRPr sz="1700">
              <a:latin typeface="Dosis"/>
              <a:ea typeface="Dosis"/>
              <a:cs typeface="Dosis"/>
              <a:sym typeface="Dosis"/>
            </a:endParaRPr>
          </a:p>
          <a:p>
            <a:pPr indent="-336550" lvl="0" marL="457200" rtl="0" algn="l">
              <a:spcBef>
                <a:spcPts val="0"/>
              </a:spcBef>
              <a:spcAft>
                <a:spcPts val="0"/>
              </a:spcAft>
              <a:buSzPts val="1700"/>
              <a:buFont typeface="Dosis"/>
              <a:buChar char="●"/>
            </a:pPr>
            <a:r>
              <a:rPr lang="en" sz="1700">
                <a:latin typeface="Dosis"/>
                <a:ea typeface="Dosis"/>
                <a:cs typeface="Dosis"/>
                <a:sym typeface="Dosis"/>
              </a:rPr>
              <a:t>On the other hand, “Sigmoid” and “Radial basis functions” might have overfit our model since a simple polynomial function of degree 3 was sufficient to map our data points into a linearly separable space.</a:t>
            </a:r>
            <a:endParaRPr sz="1700">
              <a:latin typeface="Dosis"/>
              <a:ea typeface="Dosis"/>
              <a:cs typeface="Dosis"/>
              <a:sym typeface="Dosi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0" name="Shape 2460"/>
        <p:cNvGrpSpPr/>
        <p:nvPr/>
      </p:nvGrpSpPr>
      <p:grpSpPr>
        <a:xfrm>
          <a:off x="0" y="0"/>
          <a:ext cx="0" cy="0"/>
          <a:chOff x="0" y="0"/>
          <a:chExt cx="0" cy="0"/>
        </a:xfrm>
      </p:grpSpPr>
      <p:sp>
        <p:nvSpPr>
          <p:cNvPr id="2461" name="Google Shape;2461;p57"/>
          <p:cNvSpPr txBox="1"/>
          <p:nvPr>
            <p:ph type="title"/>
          </p:nvPr>
        </p:nvSpPr>
        <p:spPr>
          <a:xfrm>
            <a:off x="713250"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p>
        </p:txBody>
      </p:sp>
      <p:sp>
        <p:nvSpPr>
          <p:cNvPr id="2462" name="Google Shape;2462;p57"/>
          <p:cNvSpPr txBox="1"/>
          <p:nvPr/>
        </p:nvSpPr>
        <p:spPr>
          <a:xfrm>
            <a:off x="769850" y="1818625"/>
            <a:ext cx="31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sp>
        <p:nvSpPr>
          <p:cNvPr id="2463" name="Google Shape;2463;p57"/>
          <p:cNvSpPr txBox="1"/>
          <p:nvPr/>
        </p:nvSpPr>
        <p:spPr>
          <a:xfrm>
            <a:off x="656325" y="1540375"/>
            <a:ext cx="42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graphicFrame>
        <p:nvGraphicFramePr>
          <p:cNvPr id="2464" name="Google Shape;2464;p57"/>
          <p:cNvGraphicFramePr/>
          <p:nvPr/>
        </p:nvGraphicFramePr>
        <p:xfrm>
          <a:off x="818200" y="1703500"/>
          <a:ext cx="3000000" cy="3000000"/>
        </p:xfrm>
        <a:graphic>
          <a:graphicData uri="http://schemas.openxmlformats.org/drawingml/2006/table">
            <a:tbl>
              <a:tblPr>
                <a:noFill/>
                <a:tableStyleId>{77DFC373-028A-4241-8986-92E991AB1DBB}</a:tableStyleId>
              </a:tblPr>
              <a:tblGrid>
                <a:gridCol w="1813300"/>
                <a:gridCol w="1846400"/>
              </a:tblGrid>
              <a:tr h="396200">
                <a:tc>
                  <a:txBody>
                    <a:bodyPr/>
                    <a:lstStyle/>
                    <a:p>
                      <a:pPr indent="0" lvl="0" marL="0" rtl="0" algn="ctr">
                        <a:spcBef>
                          <a:spcPts val="0"/>
                        </a:spcBef>
                        <a:spcAft>
                          <a:spcPts val="0"/>
                        </a:spcAft>
                        <a:buNone/>
                      </a:pPr>
                      <a:r>
                        <a:rPr lang="en"/>
                        <a:t>Kernel</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Accuracy</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396200">
                <a:tc>
                  <a:txBody>
                    <a:bodyPr/>
                    <a:lstStyle/>
                    <a:p>
                      <a:pPr indent="0" lvl="0" marL="0" rtl="0" algn="ctr">
                        <a:spcBef>
                          <a:spcPts val="0"/>
                        </a:spcBef>
                        <a:spcAft>
                          <a:spcPts val="0"/>
                        </a:spcAft>
                        <a:buNone/>
                      </a:pPr>
                      <a:r>
                        <a:rPr lang="en"/>
                        <a:t>Polynomial</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0.81</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465" name="Google Shape;2465;p57"/>
          <p:cNvSpPr txBox="1"/>
          <p:nvPr/>
        </p:nvSpPr>
        <p:spPr>
          <a:xfrm>
            <a:off x="858400" y="1258725"/>
            <a:ext cx="36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Results on actual testing set:</a:t>
            </a:r>
            <a:endParaRPr>
              <a:latin typeface="Dosis"/>
              <a:ea typeface="Dosis"/>
              <a:cs typeface="Dosis"/>
              <a:sym typeface="Dosis"/>
            </a:endParaRPr>
          </a:p>
        </p:txBody>
      </p:sp>
      <p:graphicFrame>
        <p:nvGraphicFramePr>
          <p:cNvPr id="2466" name="Google Shape;2466;p57"/>
          <p:cNvGraphicFramePr/>
          <p:nvPr/>
        </p:nvGraphicFramePr>
        <p:xfrm>
          <a:off x="818200" y="2693475"/>
          <a:ext cx="3000000" cy="3000000"/>
        </p:xfrm>
        <a:graphic>
          <a:graphicData uri="http://schemas.openxmlformats.org/drawingml/2006/table">
            <a:tbl>
              <a:tblPr>
                <a:noFill/>
                <a:tableStyleId>{77DFC373-028A-4241-8986-92E991AB1DBB}</a:tableStyleId>
              </a:tblPr>
              <a:tblGrid>
                <a:gridCol w="1829850"/>
                <a:gridCol w="1829850"/>
              </a:tblGrid>
              <a:tr h="599100">
                <a:tc>
                  <a:txBody>
                    <a:bodyPr/>
                    <a:lstStyle/>
                    <a:p>
                      <a:pPr indent="0" lvl="0" marL="0" rtl="0" algn="ctr">
                        <a:spcBef>
                          <a:spcPts val="0"/>
                        </a:spcBef>
                        <a:spcAft>
                          <a:spcPts val="0"/>
                        </a:spcAft>
                        <a:buNone/>
                      </a:pPr>
                      <a:r>
                        <a:rPr lang="en"/>
                        <a:t>Precision</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0.010</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609650">
                <a:tc>
                  <a:txBody>
                    <a:bodyPr/>
                    <a:lstStyle/>
                    <a:p>
                      <a:pPr indent="0" lvl="0" marL="0" rtl="0" algn="ctr">
                        <a:spcBef>
                          <a:spcPts val="0"/>
                        </a:spcBef>
                        <a:spcAft>
                          <a:spcPts val="0"/>
                        </a:spcAft>
                        <a:buNone/>
                      </a:pPr>
                      <a:r>
                        <a:rPr lang="en"/>
                        <a:t>Recall</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0.54</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609650">
                <a:tc>
                  <a:txBody>
                    <a:bodyPr/>
                    <a:lstStyle/>
                    <a:p>
                      <a:pPr indent="0" lvl="0" marL="0" rtl="0" algn="ctr">
                        <a:spcBef>
                          <a:spcPts val="0"/>
                        </a:spcBef>
                        <a:spcAft>
                          <a:spcPts val="0"/>
                        </a:spcAft>
                        <a:buNone/>
                      </a:pPr>
                      <a:r>
                        <a:rPr lang="en"/>
                        <a:t>F1 Score</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0.020</a:t>
                      </a:r>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467" name="Google Shape;2467;p57"/>
          <p:cNvSpPr/>
          <p:nvPr/>
        </p:nvSpPr>
        <p:spPr>
          <a:xfrm>
            <a:off x="4839100" y="1599875"/>
            <a:ext cx="3963900" cy="2847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7"/>
          <p:cNvSpPr txBox="1"/>
          <p:nvPr/>
        </p:nvSpPr>
        <p:spPr>
          <a:xfrm>
            <a:off x="5217050" y="1888800"/>
            <a:ext cx="34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Analysis:</a:t>
            </a:r>
            <a:endParaRPr>
              <a:latin typeface="Dosis"/>
              <a:ea typeface="Dosis"/>
              <a:cs typeface="Dosis"/>
              <a:sym typeface="Dosis"/>
            </a:endParaRPr>
          </a:p>
        </p:txBody>
      </p:sp>
      <p:sp>
        <p:nvSpPr>
          <p:cNvPr id="2469" name="Google Shape;2469;p57"/>
          <p:cNvSpPr txBox="1"/>
          <p:nvPr/>
        </p:nvSpPr>
        <p:spPr>
          <a:xfrm>
            <a:off x="5166900" y="2277000"/>
            <a:ext cx="3146400" cy="1844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sis"/>
              <a:buChar char="●"/>
            </a:pPr>
            <a:r>
              <a:rPr lang="en">
                <a:latin typeface="Dosis"/>
                <a:ea typeface="Dosis"/>
                <a:cs typeface="Dosis"/>
                <a:sym typeface="Dosis"/>
              </a:rPr>
              <a:t>Accuracy at 0.81, significantly above the benchmark of 0.5, which would be the accuracy for random guessing.</a:t>
            </a:r>
            <a:endParaRPr>
              <a:latin typeface="Dosis"/>
              <a:ea typeface="Dosis"/>
              <a:cs typeface="Dosis"/>
              <a:sym typeface="Dosis"/>
            </a:endParaRPr>
          </a:p>
          <a:p>
            <a:pPr indent="0" lvl="0" marL="457200" rtl="0" algn="l">
              <a:lnSpc>
                <a:spcPct val="70000"/>
              </a:lnSpc>
              <a:spcBef>
                <a:spcPts val="0"/>
              </a:spcBef>
              <a:spcAft>
                <a:spcPts val="0"/>
              </a:spcAft>
              <a:buNone/>
            </a:pPr>
            <a:r>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“Polynomial” kernel does not take as much time to train as other kernels such as “RBF”kernel.</a:t>
            </a:r>
            <a:endParaRPr>
              <a:latin typeface="Dosis"/>
              <a:ea typeface="Dosis"/>
              <a:cs typeface="Dosis"/>
              <a:sym typeface="Dosi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3" name="Shape 2473"/>
        <p:cNvGrpSpPr/>
        <p:nvPr/>
      </p:nvGrpSpPr>
      <p:grpSpPr>
        <a:xfrm>
          <a:off x="0" y="0"/>
          <a:ext cx="0" cy="0"/>
          <a:chOff x="0" y="0"/>
          <a:chExt cx="0" cy="0"/>
        </a:xfrm>
      </p:grpSpPr>
      <p:sp>
        <p:nvSpPr>
          <p:cNvPr id="2474" name="Google Shape;2474;p58"/>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3 : Decision Tree</a:t>
            </a:r>
            <a:endParaRPr/>
          </a:p>
        </p:txBody>
      </p:sp>
      <p:sp>
        <p:nvSpPr>
          <p:cNvPr id="2475" name="Google Shape;2475;p58"/>
          <p:cNvSpPr txBox="1"/>
          <p:nvPr/>
        </p:nvSpPr>
        <p:spPr>
          <a:xfrm>
            <a:off x="4486550" y="3764450"/>
            <a:ext cx="412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sp>
        <p:nvSpPr>
          <p:cNvPr id="2476" name="Google Shape;2476;p58"/>
          <p:cNvSpPr txBox="1"/>
          <p:nvPr/>
        </p:nvSpPr>
        <p:spPr>
          <a:xfrm>
            <a:off x="859050" y="1460375"/>
            <a:ext cx="31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sp>
        <p:nvSpPr>
          <p:cNvPr id="2477" name="Google Shape;2477;p58"/>
          <p:cNvSpPr/>
          <p:nvPr/>
        </p:nvSpPr>
        <p:spPr>
          <a:xfrm>
            <a:off x="620750" y="1932775"/>
            <a:ext cx="3865800" cy="19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Picks the feature that best divides the space into different labels</a:t>
            </a:r>
            <a:endParaRPr>
              <a:latin typeface="Fredoka One"/>
              <a:ea typeface="Fredoka One"/>
              <a:cs typeface="Fredoka One"/>
              <a:sym typeface="Fredoka One"/>
            </a:endParaRPr>
          </a:p>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Flowchart structure </a:t>
            </a:r>
            <a:endParaRPr>
              <a:latin typeface="Fredoka One"/>
              <a:ea typeface="Fredoka One"/>
              <a:cs typeface="Fredoka One"/>
              <a:sym typeface="Fredoka One"/>
            </a:endParaRPr>
          </a:p>
        </p:txBody>
      </p:sp>
      <p:graphicFrame>
        <p:nvGraphicFramePr>
          <p:cNvPr id="2478" name="Google Shape;2478;p58"/>
          <p:cNvGraphicFramePr/>
          <p:nvPr/>
        </p:nvGraphicFramePr>
        <p:xfrm>
          <a:off x="5731725" y="2138700"/>
          <a:ext cx="3000000" cy="3000000"/>
        </p:xfrm>
        <a:graphic>
          <a:graphicData uri="http://schemas.openxmlformats.org/drawingml/2006/table">
            <a:tbl>
              <a:tblPr>
                <a:noFill/>
                <a:tableStyleId>{77DFC373-028A-4241-8986-92E991AB1DBB}</a:tableStyleId>
              </a:tblPr>
              <a:tblGrid>
                <a:gridCol w="1440175"/>
                <a:gridCol w="1440175"/>
              </a:tblGrid>
              <a:tr h="1440175">
                <a:tc>
                  <a:txBody>
                    <a:bodyPr/>
                    <a:lstStyle/>
                    <a:p>
                      <a:pPr indent="0" lvl="0" marL="0" rtl="0" algn="ctr">
                        <a:spcBef>
                          <a:spcPts val="0"/>
                        </a:spcBef>
                        <a:spcAft>
                          <a:spcPts val="0"/>
                        </a:spcAft>
                        <a:buNone/>
                      </a:pPr>
                      <a:r>
                        <a:rPr b="1" lang="en" sz="2000">
                          <a:latin typeface="Dosis"/>
                          <a:ea typeface="Dosis"/>
                          <a:cs typeface="Dosis"/>
                          <a:sym typeface="Dosis"/>
                        </a:rPr>
                        <a:t>748</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100">
                          <a:latin typeface="Dosis"/>
                          <a:ea typeface="Dosis"/>
                          <a:cs typeface="Dosis"/>
                          <a:sym typeface="Dosis"/>
                        </a:rPr>
                        <a:t>44808</a:t>
                      </a:r>
                      <a:endParaRPr b="1" sz="21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1440175">
                <a:tc>
                  <a:txBody>
                    <a:bodyPr/>
                    <a:lstStyle/>
                    <a:p>
                      <a:pPr indent="0" lvl="0" marL="0" rtl="0" algn="ctr">
                        <a:spcBef>
                          <a:spcPts val="0"/>
                        </a:spcBef>
                        <a:spcAft>
                          <a:spcPts val="0"/>
                        </a:spcAft>
                        <a:buNone/>
                      </a:pPr>
                      <a:r>
                        <a:rPr b="1" lang="en" sz="2000">
                          <a:latin typeface="Dosis"/>
                          <a:ea typeface="Dosis"/>
                          <a:cs typeface="Dosis"/>
                          <a:sym typeface="Dosis"/>
                        </a:rPr>
                        <a:t>93</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000">
                          <a:latin typeface="Dosis"/>
                          <a:ea typeface="Dosis"/>
                          <a:cs typeface="Dosis"/>
                          <a:sym typeface="Dosis"/>
                        </a:rPr>
                        <a:t>187666</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479" name="Google Shape;2479;p58"/>
          <p:cNvSpPr txBox="1"/>
          <p:nvPr/>
        </p:nvSpPr>
        <p:spPr>
          <a:xfrm>
            <a:off x="5731750" y="1235600"/>
            <a:ext cx="288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osis"/>
                <a:ea typeface="Dosis"/>
                <a:cs typeface="Dosis"/>
                <a:sym typeface="Dosis"/>
              </a:rPr>
              <a:t>Actual Label</a:t>
            </a:r>
            <a:endParaRPr b="1">
              <a:latin typeface="Dosis"/>
              <a:ea typeface="Dosis"/>
              <a:cs typeface="Dosis"/>
              <a:sym typeface="Dosis"/>
            </a:endParaRPr>
          </a:p>
        </p:txBody>
      </p:sp>
      <p:sp>
        <p:nvSpPr>
          <p:cNvPr id="2480" name="Google Shape;2480;p58"/>
          <p:cNvSpPr txBox="1"/>
          <p:nvPr/>
        </p:nvSpPr>
        <p:spPr>
          <a:xfrm rot="-5400000">
            <a:off x="3588575" y="3378775"/>
            <a:ext cx="288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osis"/>
                <a:ea typeface="Dosis"/>
                <a:cs typeface="Dosis"/>
                <a:sym typeface="Dosis"/>
              </a:rPr>
              <a:t>Predicted Label</a:t>
            </a:r>
            <a:endParaRPr b="1">
              <a:latin typeface="Dosis"/>
              <a:ea typeface="Dosis"/>
              <a:cs typeface="Dosis"/>
              <a:sym typeface="Dosis"/>
            </a:endParaRPr>
          </a:p>
        </p:txBody>
      </p:sp>
      <p:graphicFrame>
        <p:nvGraphicFramePr>
          <p:cNvPr id="2481" name="Google Shape;2481;p58"/>
          <p:cNvGraphicFramePr/>
          <p:nvPr/>
        </p:nvGraphicFramePr>
        <p:xfrm>
          <a:off x="5731725" y="1635800"/>
          <a:ext cx="3000000" cy="3000000"/>
        </p:xfrm>
        <a:graphic>
          <a:graphicData uri="http://schemas.openxmlformats.org/drawingml/2006/table">
            <a:tbl>
              <a:tblPr>
                <a:noFill/>
                <a:tableStyleId>{77DFC373-028A-4241-8986-92E991AB1DBB}</a:tableStyleId>
              </a:tblPr>
              <a:tblGrid>
                <a:gridCol w="1440175"/>
                <a:gridCol w="1440175"/>
              </a:tblGrid>
              <a:tr h="502900">
                <a:tc>
                  <a:txBody>
                    <a:bodyPr/>
                    <a:lstStyle/>
                    <a:p>
                      <a:pPr indent="0" lvl="0" marL="0" rtl="0" algn="ctr">
                        <a:spcBef>
                          <a:spcPts val="0"/>
                        </a:spcBef>
                        <a:spcAft>
                          <a:spcPts val="0"/>
                        </a:spcAft>
                        <a:buNone/>
                      </a:pPr>
                      <a:r>
                        <a:rPr b="1" lang="en">
                          <a:latin typeface="Dosis"/>
                          <a:ea typeface="Dosis"/>
                          <a:cs typeface="Dosis"/>
                          <a:sym typeface="Dosis"/>
                        </a:rPr>
                        <a:t>Risky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latin typeface="Dosis"/>
                          <a:ea typeface="Dosis"/>
                          <a:cs typeface="Dosis"/>
                          <a:sym typeface="Dosis"/>
                        </a:rPr>
                        <a:t>Not Risky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2482" name="Google Shape;2482;p58"/>
          <p:cNvGraphicFramePr/>
          <p:nvPr/>
        </p:nvGraphicFramePr>
        <p:xfrm>
          <a:off x="5228825" y="2138700"/>
          <a:ext cx="3000000" cy="3000000"/>
        </p:xfrm>
        <a:graphic>
          <a:graphicData uri="http://schemas.openxmlformats.org/drawingml/2006/table">
            <a:tbl>
              <a:tblPr>
                <a:noFill/>
                <a:tableStyleId>{77DFC373-028A-4241-8986-92E991AB1DBB}</a:tableStyleId>
              </a:tblPr>
              <a:tblGrid>
                <a:gridCol w="502925"/>
              </a:tblGrid>
              <a:tr h="144017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144017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483" name="Google Shape;2483;p58"/>
          <p:cNvSpPr txBox="1"/>
          <p:nvPr/>
        </p:nvSpPr>
        <p:spPr>
          <a:xfrm rot="-5400000">
            <a:off x="5117725" y="2656000"/>
            <a:ext cx="72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osis"/>
                <a:ea typeface="Dosis"/>
                <a:cs typeface="Dosis"/>
                <a:sym typeface="Dosis"/>
              </a:rPr>
              <a:t>Risky</a:t>
            </a:r>
            <a:endParaRPr b="1">
              <a:latin typeface="Dosis"/>
              <a:ea typeface="Dosis"/>
              <a:cs typeface="Dosis"/>
              <a:sym typeface="Dosis"/>
            </a:endParaRPr>
          </a:p>
        </p:txBody>
      </p:sp>
      <p:sp>
        <p:nvSpPr>
          <p:cNvPr id="2484" name="Google Shape;2484;p58"/>
          <p:cNvSpPr txBox="1"/>
          <p:nvPr/>
        </p:nvSpPr>
        <p:spPr>
          <a:xfrm rot="-5400000">
            <a:off x="5011675" y="4117000"/>
            <a:ext cx="93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osis"/>
                <a:ea typeface="Dosis"/>
                <a:cs typeface="Dosis"/>
                <a:sym typeface="Dosis"/>
              </a:rPr>
              <a:t>Not Risky</a:t>
            </a:r>
            <a:endParaRPr b="1">
              <a:latin typeface="Dosis"/>
              <a:ea typeface="Dosis"/>
              <a:cs typeface="Dosis"/>
              <a:sym typeface="Dosi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 name="Shape 2488"/>
        <p:cNvGrpSpPr/>
        <p:nvPr/>
      </p:nvGrpSpPr>
      <p:grpSpPr>
        <a:xfrm>
          <a:off x="0" y="0"/>
          <a:ext cx="0" cy="0"/>
          <a:chOff x="0" y="0"/>
          <a:chExt cx="0" cy="0"/>
        </a:xfrm>
      </p:grpSpPr>
      <p:sp>
        <p:nvSpPr>
          <p:cNvPr id="2489" name="Google Shape;2489;p59"/>
          <p:cNvSpPr txBox="1"/>
          <p:nvPr>
            <p:ph type="title"/>
          </p:nvPr>
        </p:nvSpPr>
        <p:spPr>
          <a:xfrm>
            <a:off x="713250" y="539500"/>
            <a:ext cx="77175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Decision tree</a:t>
            </a:r>
            <a:endParaRPr/>
          </a:p>
        </p:txBody>
      </p:sp>
      <p:sp>
        <p:nvSpPr>
          <p:cNvPr id="2490" name="Google Shape;2490;p59"/>
          <p:cNvSpPr txBox="1"/>
          <p:nvPr>
            <p:ph idx="1" type="body"/>
          </p:nvPr>
        </p:nvSpPr>
        <p:spPr>
          <a:xfrm>
            <a:off x="713250" y="1947000"/>
            <a:ext cx="3300900" cy="2800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Accuracy of decision tree is 0.81</a:t>
            </a:r>
            <a:endParaRPr/>
          </a:p>
          <a:p>
            <a:pPr indent="-304800" lvl="0" marL="457200" rtl="0" algn="l">
              <a:spcBef>
                <a:spcPts val="0"/>
              </a:spcBef>
              <a:spcAft>
                <a:spcPts val="0"/>
              </a:spcAft>
              <a:buSzPts val="1200"/>
              <a:buChar char="●"/>
            </a:pPr>
            <a:r>
              <a:rPr lang="en"/>
              <a:t>Although the decision tree gave good results based on performance metrics, we seek to improve the decision tree model and hence, we move on to evaluate the random forest model. </a:t>
            </a:r>
            <a:endParaRPr/>
          </a:p>
        </p:txBody>
      </p:sp>
      <p:graphicFrame>
        <p:nvGraphicFramePr>
          <p:cNvPr id="2491" name="Google Shape;2491;p59"/>
          <p:cNvGraphicFramePr/>
          <p:nvPr/>
        </p:nvGraphicFramePr>
        <p:xfrm>
          <a:off x="4919425" y="1626450"/>
          <a:ext cx="3000000" cy="3000000"/>
        </p:xfrm>
        <a:graphic>
          <a:graphicData uri="http://schemas.openxmlformats.org/drawingml/2006/table">
            <a:tbl>
              <a:tblPr>
                <a:noFill/>
                <a:tableStyleId>{77DFC373-028A-4241-8986-92E991AB1DBB}</a:tableStyleId>
              </a:tblPr>
              <a:tblGrid>
                <a:gridCol w="1808375"/>
                <a:gridCol w="1756650"/>
              </a:tblGrid>
              <a:tr h="651250">
                <a:tc>
                  <a:txBody>
                    <a:bodyPr/>
                    <a:lstStyle/>
                    <a:p>
                      <a:pPr indent="0" lvl="0" marL="0" rtl="0" algn="ctr">
                        <a:spcBef>
                          <a:spcPts val="0"/>
                        </a:spcBef>
                        <a:spcAft>
                          <a:spcPts val="0"/>
                        </a:spcAft>
                        <a:buNone/>
                      </a:pPr>
                      <a:r>
                        <a:rPr b="1" lang="en">
                          <a:latin typeface="Dosis"/>
                          <a:ea typeface="Dosis"/>
                          <a:cs typeface="Dosis"/>
                          <a:sym typeface="Dosis"/>
                        </a:rPr>
                        <a:t>Accuracy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highlight>
                            <a:srgbClr val="FFFFFF"/>
                          </a:highlight>
                          <a:latin typeface="Dosis"/>
                          <a:ea typeface="Dosis"/>
                          <a:cs typeface="Dosis"/>
                          <a:sym typeface="Dosis"/>
                        </a:rPr>
                        <a:t>0.81</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651250">
                <a:tc>
                  <a:txBody>
                    <a:bodyPr/>
                    <a:lstStyle/>
                    <a:p>
                      <a:pPr indent="0" lvl="0" marL="0" rtl="0" algn="ctr">
                        <a:spcBef>
                          <a:spcPts val="0"/>
                        </a:spcBef>
                        <a:spcAft>
                          <a:spcPts val="0"/>
                        </a:spcAft>
                        <a:buNone/>
                      </a:pPr>
                      <a:r>
                        <a:rPr b="1" lang="en">
                          <a:latin typeface="Dosis"/>
                          <a:ea typeface="Dosis"/>
                          <a:cs typeface="Dosis"/>
                          <a:sym typeface="Dosis"/>
                        </a:rPr>
                        <a:t>Precision</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rgbClr val="212121"/>
                          </a:solidFill>
                          <a:highlight>
                            <a:srgbClr val="FFFFFF"/>
                          </a:highlight>
                          <a:latin typeface="Dosis"/>
                          <a:ea typeface="Dosis"/>
                          <a:cs typeface="Dosis"/>
                          <a:sym typeface="Dosis"/>
                        </a:rPr>
                        <a:t>0.016</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651250">
                <a:tc>
                  <a:txBody>
                    <a:bodyPr/>
                    <a:lstStyle/>
                    <a:p>
                      <a:pPr indent="0" lvl="0" marL="0" rtl="0" algn="ctr">
                        <a:spcBef>
                          <a:spcPts val="0"/>
                        </a:spcBef>
                        <a:spcAft>
                          <a:spcPts val="0"/>
                        </a:spcAft>
                        <a:buNone/>
                      </a:pPr>
                      <a:r>
                        <a:rPr b="1" lang="en">
                          <a:latin typeface="Dosis"/>
                          <a:ea typeface="Dosis"/>
                          <a:cs typeface="Dosis"/>
                          <a:sym typeface="Dosis"/>
                        </a:rPr>
                        <a:t>Recall</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rgbClr val="212121"/>
                          </a:solidFill>
                          <a:highlight>
                            <a:srgbClr val="FFFFFF"/>
                          </a:highlight>
                          <a:latin typeface="Dosis"/>
                          <a:ea typeface="Dosis"/>
                          <a:cs typeface="Dosis"/>
                          <a:sym typeface="Dosis"/>
                        </a:rPr>
                        <a:t>0.89</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847050">
                <a:tc>
                  <a:txBody>
                    <a:bodyPr/>
                    <a:lstStyle/>
                    <a:p>
                      <a:pPr indent="0" lvl="0" marL="0" rtl="0" algn="ctr">
                        <a:spcBef>
                          <a:spcPts val="0"/>
                        </a:spcBef>
                        <a:spcAft>
                          <a:spcPts val="0"/>
                        </a:spcAft>
                        <a:buNone/>
                      </a:pPr>
                      <a:r>
                        <a:rPr b="1" lang="en">
                          <a:latin typeface="Dosis"/>
                          <a:ea typeface="Dosis"/>
                          <a:cs typeface="Dosis"/>
                          <a:sym typeface="Dosis"/>
                        </a:rPr>
                        <a:t>F1 Score</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rgbClr val="212121"/>
                          </a:solidFill>
                          <a:highlight>
                            <a:srgbClr val="FFFFFF"/>
                          </a:highlight>
                          <a:latin typeface="Dosis"/>
                          <a:ea typeface="Dosis"/>
                          <a:cs typeface="Dosis"/>
                          <a:sym typeface="Dosis"/>
                        </a:rPr>
                        <a:t>0.032</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5" name="Shape 2495"/>
        <p:cNvGrpSpPr/>
        <p:nvPr/>
      </p:nvGrpSpPr>
      <p:grpSpPr>
        <a:xfrm>
          <a:off x="0" y="0"/>
          <a:ext cx="0" cy="0"/>
          <a:chOff x="0" y="0"/>
          <a:chExt cx="0" cy="0"/>
        </a:xfrm>
      </p:grpSpPr>
      <p:sp>
        <p:nvSpPr>
          <p:cNvPr id="2496" name="Google Shape;2496;p60"/>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4 : Random Forest</a:t>
            </a:r>
            <a:endParaRPr/>
          </a:p>
        </p:txBody>
      </p:sp>
      <p:sp>
        <p:nvSpPr>
          <p:cNvPr id="2497" name="Google Shape;2497;p60"/>
          <p:cNvSpPr txBox="1"/>
          <p:nvPr/>
        </p:nvSpPr>
        <p:spPr>
          <a:xfrm>
            <a:off x="805350" y="1471100"/>
            <a:ext cx="74952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Dosis"/>
              <a:ea typeface="Dosis"/>
              <a:cs typeface="Dosis"/>
              <a:sym typeface="Dosis"/>
            </a:endParaRPr>
          </a:p>
        </p:txBody>
      </p:sp>
      <p:sp>
        <p:nvSpPr>
          <p:cNvPr id="2498" name="Google Shape;2498;p60"/>
          <p:cNvSpPr/>
          <p:nvPr/>
        </p:nvSpPr>
        <p:spPr>
          <a:xfrm>
            <a:off x="384550" y="1707250"/>
            <a:ext cx="3420000" cy="21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Reliable ensemble of multiple decision tree</a:t>
            </a:r>
            <a:endParaRPr>
              <a:latin typeface="Fredoka One"/>
              <a:ea typeface="Fredoka One"/>
              <a:cs typeface="Fredoka One"/>
              <a:sym typeface="Fredoka One"/>
            </a:endParaRPr>
          </a:p>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Lower variance compared to decision tree</a:t>
            </a:r>
            <a:endParaRPr>
              <a:latin typeface="Fredoka One"/>
              <a:ea typeface="Fredoka One"/>
              <a:cs typeface="Fredoka One"/>
              <a:sym typeface="Fredoka One"/>
            </a:endParaRPr>
          </a:p>
        </p:txBody>
      </p:sp>
      <p:pic>
        <p:nvPicPr>
          <p:cNvPr id="2499" name="Google Shape;2499;p60"/>
          <p:cNvPicPr preferRelativeResize="0"/>
          <p:nvPr/>
        </p:nvPicPr>
        <p:blipFill>
          <a:blip r:embed="rId3">
            <a:alphaModFix/>
          </a:blip>
          <a:stretch>
            <a:fillRect/>
          </a:stretch>
        </p:blipFill>
        <p:spPr>
          <a:xfrm>
            <a:off x="4056925" y="1406650"/>
            <a:ext cx="4617687" cy="3341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3" name="Shape 2503"/>
        <p:cNvGrpSpPr/>
        <p:nvPr/>
      </p:nvGrpSpPr>
      <p:grpSpPr>
        <a:xfrm>
          <a:off x="0" y="0"/>
          <a:ext cx="0" cy="0"/>
          <a:chOff x="0" y="0"/>
          <a:chExt cx="0" cy="0"/>
        </a:xfrm>
      </p:grpSpPr>
      <p:sp>
        <p:nvSpPr>
          <p:cNvPr id="2504" name="Google Shape;2504;p6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Random forest</a:t>
            </a:r>
            <a:endParaRPr/>
          </a:p>
        </p:txBody>
      </p:sp>
      <p:sp>
        <p:nvSpPr>
          <p:cNvPr id="2505" name="Google Shape;2505;p61"/>
          <p:cNvSpPr txBox="1"/>
          <p:nvPr/>
        </p:nvSpPr>
        <p:spPr>
          <a:xfrm>
            <a:off x="4486550" y="3764450"/>
            <a:ext cx="412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graphicFrame>
        <p:nvGraphicFramePr>
          <p:cNvPr id="2506" name="Google Shape;2506;p61"/>
          <p:cNvGraphicFramePr/>
          <p:nvPr/>
        </p:nvGraphicFramePr>
        <p:xfrm>
          <a:off x="5731725" y="2138700"/>
          <a:ext cx="3000000" cy="3000000"/>
        </p:xfrm>
        <a:graphic>
          <a:graphicData uri="http://schemas.openxmlformats.org/drawingml/2006/table">
            <a:tbl>
              <a:tblPr>
                <a:noFill/>
                <a:tableStyleId>{77DFC373-028A-4241-8986-92E991AB1DBB}</a:tableStyleId>
              </a:tblPr>
              <a:tblGrid>
                <a:gridCol w="1440175"/>
                <a:gridCol w="1440175"/>
              </a:tblGrid>
              <a:tr h="1440175">
                <a:tc>
                  <a:txBody>
                    <a:bodyPr/>
                    <a:lstStyle/>
                    <a:p>
                      <a:pPr indent="0" lvl="0" marL="0" rtl="0" algn="ctr">
                        <a:spcBef>
                          <a:spcPts val="0"/>
                        </a:spcBef>
                        <a:spcAft>
                          <a:spcPts val="0"/>
                        </a:spcAft>
                        <a:buNone/>
                      </a:pPr>
                      <a:r>
                        <a:rPr b="1" lang="en" sz="2000">
                          <a:latin typeface="Dosis"/>
                          <a:ea typeface="Dosis"/>
                          <a:cs typeface="Dosis"/>
                          <a:sym typeface="Dosis"/>
                        </a:rPr>
                        <a:t>776</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100">
                          <a:latin typeface="Dosis"/>
                          <a:ea typeface="Dosis"/>
                          <a:cs typeface="Dosis"/>
                          <a:sym typeface="Dosis"/>
                        </a:rPr>
                        <a:t>14168</a:t>
                      </a:r>
                      <a:endParaRPr b="1" sz="21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1440175">
                <a:tc>
                  <a:txBody>
                    <a:bodyPr/>
                    <a:lstStyle/>
                    <a:p>
                      <a:pPr indent="0" lvl="0" marL="0" rtl="0" algn="ctr">
                        <a:spcBef>
                          <a:spcPts val="0"/>
                        </a:spcBef>
                        <a:spcAft>
                          <a:spcPts val="0"/>
                        </a:spcAft>
                        <a:buNone/>
                      </a:pPr>
                      <a:r>
                        <a:rPr b="1" lang="en" sz="2000">
                          <a:latin typeface="Dosis"/>
                          <a:ea typeface="Dosis"/>
                          <a:cs typeface="Dosis"/>
                          <a:sym typeface="Dosis"/>
                        </a:rPr>
                        <a:t>65</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000">
                          <a:latin typeface="Dosis"/>
                          <a:ea typeface="Dosis"/>
                          <a:cs typeface="Dosis"/>
                          <a:sym typeface="Dosis"/>
                        </a:rPr>
                        <a:t>218306</a:t>
                      </a:r>
                      <a:endParaRPr b="1" sz="2000">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507" name="Google Shape;2507;p61"/>
          <p:cNvSpPr txBox="1"/>
          <p:nvPr/>
        </p:nvSpPr>
        <p:spPr>
          <a:xfrm>
            <a:off x="5731750" y="1235600"/>
            <a:ext cx="288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osis"/>
                <a:ea typeface="Dosis"/>
                <a:cs typeface="Dosis"/>
                <a:sym typeface="Dosis"/>
              </a:rPr>
              <a:t>Actual Label</a:t>
            </a:r>
            <a:endParaRPr b="1">
              <a:latin typeface="Dosis"/>
              <a:ea typeface="Dosis"/>
              <a:cs typeface="Dosis"/>
              <a:sym typeface="Dosis"/>
            </a:endParaRPr>
          </a:p>
        </p:txBody>
      </p:sp>
      <p:sp>
        <p:nvSpPr>
          <p:cNvPr id="2508" name="Google Shape;2508;p61"/>
          <p:cNvSpPr txBox="1"/>
          <p:nvPr/>
        </p:nvSpPr>
        <p:spPr>
          <a:xfrm rot="-5400000">
            <a:off x="3588575" y="3378775"/>
            <a:ext cx="288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osis"/>
                <a:ea typeface="Dosis"/>
                <a:cs typeface="Dosis"/>
                <a:sym typeface="Dosis"/>
              </a:rPr>
              <a:t>Predicted Label</a:t>
            </a:r>
            <a:endParaRPr b="1">
              <a:latin typeface="Dosis"/>
              <a:ea typeface="Dosis"/>
              <a:cs typeface="Dosis"/>
              <a:sym typeface="Dosis"/>
            </a:endParaRPr>
          </a:p>
        </p:txBody>
      </p:sp>
      <p:graphicFrame>
        <p:nvGraphicFramePr>
          <p:cNvPr id="2509" name="Google Shape;2509;p61"/>
          <p:cNvGraphicFramePr/>
          <p:nvPr/>
        </p:nvGraphicFramePr>
        <p:xfrm>
          <a:off x="5731725" y="1635800"/>
          <a:ext cx="3000000" cy="3000000"/>
        </p:xfrm>
        <a:graphic>
          <a:graphicData uri="http://schemas.openxmlformats.org/drawingml/2006/table">
            <a:tbl>
              <a:tblPr>
                <a:noFill/>
                <a:tableStyleId>{77DFC373-028A-4241-8986-92E991AB1DBB}</a:tableStyleId>
              </a:tblPr>
              <a:tblGrid>
                <a:gridCol w="1440175"/>
                <a:gridCol w="1440175"/>
              </a:tblGrid>
              <a:tr h="502900">
                <a:tc>
                  <a:txBody>
                    <a:bodyPr/>
                    <a:lstStyle/>
                    <a:p>
                      <a:pPr indent="0" lvl="0" marL="0" rtl="0" algn="ctr">
                        <a:spcBef>
                          <a:spcPts val="0"/>
                        </a:spcBef>
                        <a:spcAft>
                          <a:spcPts val="0"/>
                        </a:spcAft>
                        <a:buNone/>
                      </a:pPr>
                      <a:r>
                        <a:rPr b="1" lang="en">
                          <a:latin typeface="Dosis"/>
                          <a:ea typeface="Dosis"/>
                          <a:cs typeface="Dosis"/>
                          <a:sym typeface="Dosis"/>
                        </a:rPr>
                        <a:t>Risky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latin typeface="Dosis"/>
                          <a:ea typeface="Dosis"/>
                          <a:cs typeface="Dosis"/>
                          <a:sym typeface="Dosis"/>
                        </a:rPr>
                        <a:t>Not Risky</a:t>
                      </a:r>
                      <a:endParaRPr b="1">
                        <a:latin typeface="Dosis"/>
                        <a:ea typeface="Dosis"/>
                        <a:cs typeface="Dosis"/>
                        <a:sym typeface="Dosis"/>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2510" name="Google Shape;2510;p61"/>
          <p:cNvGraphicFramePr/>
          <p:nvPr/>
        </p:nvGraphicFramePr>
        <p:xfrm>
          <a:off x="5228825" y="2138700"/>
          <a:ext cx="3000000" cy="3000000"/>
        </p:xfrm>
        <a:graphic>
          <a:graphicData uri="http://schemas.openxmlformats.org/drawingml/2006/table">
            <a:tbl>
              <a:tblPr>
                <a:noFill/>
                <a:tableStyleId>{77DFC373-028A-4241-8986-92E991AB1DBB}</a:tableStyleId>
              </a:tblPr>
              <a:tblGrid>
                <a:gridCol w="502925"/>
              </a:tblGrid>
              <a:tr h="144017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144017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2511" name="Google Shape;2511;p61"/>
          <p:cNvSpPr txBox="1"/>
          <p:nvPr/>
        </p:nvSpPr>
        <p:spPr>
          <a:xfrm rot="-5400000">
            <a:off x="5117725" y="2656000"/>
            <a:ext cx="72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osis"/>
                <a:ea typeface="Dosis"/>
                <a:cs typeface="Dosis"/>
                <a:sym typeface="Dosis"/>
              </a:rPr>
              <a:t>Risky</a:t>
            </a:r>
            <a:endParaRPr b="1">
              <a:latin typeface="Dosis"/>
              <a:ea typeface="Dosis"/>
              <a:cs typeface="Dosis"/>
              <a:sym typeface="Dosis"/>
            </a:endParaRPr>
          </a:p>
        </p:txBody>
      </p:sp>
      <p:sp>
        <p:nvSpPr>
          <p:cNvPr id="2512" name="Google Shape;2512;p61"/>
          <p:cNvSpPr txBox="1"/>
          <p:nvPr/>
        </p:nvSpPr>
        <p:spPr>
          <a:xfrm rot="-5400000">
            <a:off x="5011675" y="4117000"/>
            <a:ext cx="93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osis"/>
                <a:ea typeface="Dosis"/>
                <a:cs typeface="Dosis"/>
                <a:sym typeface="Dosis"/>
              </a:rPr>
              <a:t>Not Risky</a:t>
            </a:r>
            <a:endParaRPr b="1">
              <a:latin typeface="Dosis"/>
              <a:ea typeface="Dosis"/>
              <a:cs typeface="Dosis"/>
              <a:sym typeface="Dosis"/>
            </a:endParaRPr>
          </a:p>
        </p:txBody>
      </p:sp>
      <p:sp>
        <p:nvSpPr>
          <p:cNvPr id="2513" name="Google Shape;2513;p61"/>
          <p:cNvSpPr/>
          <p:nvPr/>
        </p:nvSpPr>
        <p:spPr>
          <a:xfrm>
            <a:off x="987900" y="1814725"/>
            <a:ext cx="3447000" cy="25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Accuracy of 0.94</a:t>
            </a:r>
            <a:endParaRPr>
              <a:latin typeface="Fredoka One"/>
              <a:ea typeface="Fredoka One"/>
              <a:cs typeface="Fredoka One"/>
              <a:sym typeface="Fredoka One"/>
            </a:endParaRPr>
          </a:p>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Precision of 0.052</a:t>
            </a:r>
            <a:endParaRPr>
              <a:latin typeface="Fredoka One"/>
              <a:ea typeface="Fredoka One"/>
              <a:cs typeface="Fredoka One"/>
              <a:sym typeface="Fredoka One"/>
            </a:endParaRPr>
          </a:p>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Recall of 0.92</a:t>
            </a:r>
            <a:endParaRPr>
              <a:latin typeface="Fredoka One"/>
              <a:ea typeface="Fredoka One"/>
              <a:cs typeface="Fredoka One"/>
              <a:sym typeface="Fredoka One"/>
            </a:endParaRPr>
          </a:p>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F1 score of 0.098</a:t>
            </a:r>
            <a:endParaRPr>
              <a:latin typeface="Fredoka One"/>
              <a:ea typeface="Fredoka One"/>
              <a:cs typeface="Fredoka One"/>
              <a:sym typeface="Fredoka One"/>
            </a:endParaRPr>
          </a:p>
          <a:p>
            <a:pPr indent="-317500" lvl="0" marL="457200" rtl="0" algn="l">
              <a:spcBef>
                <a:spcPts val="0"/>
              </a:spcBef>
              <a:spcAft>
                <a:spcPts val="0"/>
              </a:spcAft>
              <a:buSzPts val="1400"/>
              <a:buFont typeface="Fredoka One"/>
              <a:buChar char="●"/>
            </a:pPr>
            <a:r>
              <a:rPr lang="en">
                <a:latin typeface="Fredoka One"/>
                <a:ea typeface="Fredoka One"/>
                <a:cs typeface="Fredoka One"/>
                <a:sym typeface="Fredoka One"/>
              </a:rPr>
              <a:t>Accuracy and recall are higher than the ones for decision tree</a:t>
            </a:r>
            <a:endParaRPr>
              <a:latin typeface="Fredoka One"/>
              <a:ea typeface="Fredoka One"/>
              <a:cs typeface="Fredoka One"/>
              <a:sym typeface="Fredoka On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sp>
        <p:nvSpPr>
          <p:cNvPr id="2518" name="Google Shape;2518;p62"/>
          <p:cNvSpPr txBox="1"/>
          <p:nvPr>
            <p:ph type="title"/>
          </p:nvPr>
        </p:nvSpPr>
        <p:spPr>
          <a:xfrm>
            <a:off x="761200" y="2271800"/>
            <a:ext cx="5524500" cy="12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Interpreting</a:t>
            </a:r>
            <a:r>
              <a:rPr lang="en"/>
              <a:t> the results </a:t>
            </a:r>
            <a:endParaRPr/>
          </a:p>
        </p:txBody>
      </p:sp>
      <p:sp>
        <p:nvSpPr>
          <p:cNvPr id="2519" name="Google Shape;2519;p62"/>
          <p:cNvSpPr txBox="1"/>
          <p:nvPr>
            <p:ph idx="2" type="title"/>
          </p:nvPr>
        </p:nvSpPr>
        <p:spPr>
          <a:xfrm>
            <a:off x="812975" y="748825"/>
            <a:ext cx="1286400" cy="12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520" name="Google Shape;2520;p62"/>
          <p:cNvSpPr txBox="1"/>
          <p:nvPr/>
        </p:nvSpPr>
        <p:spPr>
          <a:xfrm>
            <a:off x="842950" y="3992975"/>
            <a:ext cx="5361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sis"/>
              <a:buAutoNum type="arabicPeriod"/>
            </a:pPr>
            <a:r>
              <a:rPr lang="en">
                <a:latin typeface="Dosis"/>
                <a:ea typeface="Dosis"/>
                <a:cs typeface="Dosis"/>
                <a:sym typeface="Dosis"/>
              </a:rPr>
              <a:t>Explanation of model performance </a:t>
            </a:r>
            <a:endParaRPr>
              <a:latin typeface="Dosis"/>
              <a:ea typeface="Dosis"/>
              <a:cs typeface="Dosis"/>
              <a:sym typeface="Dosis"/>
            </a:endParaRPr>
          </a:p>
          <a:p>
            <a:pPr indent="-317500" lvl="0" marL="457200" rtl="0" algn="l">
              <a:spcBef>
                <a:spcPts val="0"/>
              </a:spcBef>
              <a:spcAft>
                <a:spcPts val="0"/>
              </a:spcAft>
              <a:buSzPts val="1400"/>
              <a:buFont typeface="Dosis"/>
              <a:buAutoNum type="arabicPeriod"/>
            </a:pPr>
            <a:r>
              <a:rPr lang="en">
                <a:latin typeface="Dosis"/>
                <a:ea typeface="Dosis"/>
                <a:cs typeface="Dosis"/>
                <a:sym typeface="Dosis"/>
              </a:rPr>
              <a:t>Future </a:t>
            </a:r>
            <a:r>
              <a:rPr lang="en">
                <a:latin typeface="Dosis"/>
                <a:ea typeface="Dosis"/>
                <a:cs typeface="Dosis"/>
                <a:sym typeface="Dosis"/>
              </a:rPr>
              <a:t>improvement</a:t>
            </a:r>
            <a:r>
              <a:rPr lang="en">
                <a:latin typeface="Dosis"/>
                <a:ea typeface="Dosis"/>
                <a:cs typeface="Dosis"/>
                <a:sym typeface="Dosis"/>
              </a:rPr>
              <a:t> </a:t>
            </a:r>
            <a:endParaRPr>
              <a:latin typeface="Dosis"/>
              <a:ea typeface="Dosis"/>
              <a:cs typeface="Dosis"/>
              <a:sym typeface="Dosi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63"/>
          <p:cNvSpPr txBox="1"/>
          <p:nvPr>
            <p:ph type="title"/>
          </p:nvPr>
        </p:nvSpPr>
        <p:spPr>
          <a:xfrm>
            <a:off x="856650" y="539500"/>
            <a:ext cx="71757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Explanation on model performance :</a:t>
            </a:r>
            <a:endParaRPr sz="2000"/>
          </a:p>
          <a:p>
            <a:pPr indent="0" lvl="0" marL="0" rtl="0" algn="l">
              <a:spcBef>
                <a:spcPts val="0"/>
              </a:spcBef>
              <a:spcAft>
                <a:spcPts val="0"/>
              </a:spcAft>
              <a:buNone/>
            </a:pPr>
            <a:r>
              <a:rPr lang="en" sz="2000"/>
              <a:t>Logistic Regression</a:t>
            </a:r>
            <a:endParaRPr/>
          </a:p>
        </p:txBody>
      </p:sp>
      <p:graphicFrame>
        <p:nvGraphicFramePr>
          <p:cNvPr id="2526" name="Google Shape;2526;p63"/>
          <p:cNvGraphicFramePr/>
          <p:nvPr/>
        </p:nvGraphicFramePr>
        <p:xfrm>
          <a:off x="602900" y="1528400"/>
          <a:ext cx="3000000" cy="3000000"/>
        </p:xfrm>
        <a:graphic>
          <a:graphicData uri="http://schemas.openxmlformats.org/drawingml/2006/table">
            <a:tbl>
              <a:tblPr>
                <a:noFill/>
                <a:tableStyleId>{77DFC373-028A-4241-8986-92E991AB1DBB}</a:tableStyleId>
              </a:tblPr>
              <a:tblGrid>
                <a:gridCol w="1303525"/>
                <a:gridCol w="1303525"/>
              </a:tblGrid>
              <a:tr h="478400">
                <a:tc>
                  <a:txBody>
                    <a:bodyPr/>
                    <a:lstStyle/>
                    <a:p>
                      <a:pPr indent="0" lvl="0" marL="0" rtl="0" algn="l">
                        <a:spcBef>
                          <a:spcPts val="0"/>
                        </a:spcBef>
                        <a:spcAft>
                          <a:spcPts val="0"/>
                        </a:spcAft>
                        <a:buNone/>
                      </a:pPr>
                      <a:r>
                        <a:rPr lang="en"/>
                        <a:t>Accuracy </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r>
              <a:tr h="465525">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0.0056</a:t>
                      </a:r>
                      <a:endParaRPr/>
                    </a:p>
                  </a:txBody>
                  <a:tcPr marT="91425" marB="91425" marR="91425" marL="91425"/>
                </a:tc>
              </a:tr>
              <a:tr h="465525">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r>
              <a:tr h="465525">
                <a:tc>
                  <a:txBody>
                    <a:bodyPr/>
                    <a:lstStyle/>
                    <a:p>
                      <a:pPr indent="0" lvl="0" marL="0" rtl="0" algn="l">
                        <a:spcBef>
                          <a:spcPts val="0"/>
                        </a:spcBef>
                        <a:spcAft>
                          <a:spcPts val="0"/>
                        </a:spcAft>
                        <a:buNone/>
                      </a:pPr>
                      <a:r>
                        <a:rPr lang="en"/>
                        <a:t>F1 score </a:t>
                      </a:r>
                      <a:endParaRPr/>
                    </a:p>
                  </a:txBody>
                  <a:tcPr marT="91425" marB="91425" marR="91425" marL="91425"/>
                </a:tc>
                <a:tc>
                  <a:txBody>
                    <a:bodyPr/>
                    <a:lstStyle/>
                    <a:p>
                      <a:pPr indent="0" lvl="0" marL="0" rtl="0" algn="l">
                        <a:spcBef>
                          <a:spcPts val="0"/>
                        </a:spcBef>
                        <a:spcAft>
                          <a:spcPts val="0"/>
                        </a:spcAft>
                        <a:buNone/>
                      </a:pPr>
                      <a:r>
                        <a:rPr lang="en"/>
                        <a:t>0.011</a:t>
                      </a:r>
                      <a:endParaRPr/>
                    </a:p>
                  </a:txBody>
                  <a:tcPr marT="91425" marB="91425" marR="91425" marL="91425"/>
                </a:tc>
              </a:tr>
            </a:tbl>
          </a:graphicData>
        </a:graphic>
      </p:graphicFrame>
      <p:sp>
        <p:nvSpPr>
          <p:cNvPr id="2527" name="Google Shape;2527;p63"/>
          <p:cNvSpPr txBox="1"/>
          <p:nvPr/>
        </p:nvSpPr>
        <p:spPr>
          <a:xfrm>
            <a:off x="3413925" y="1528400"/>
            <a:ext cx="4839000" cy="569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Dosis"/>
              <a:buChar char="●"/>
            </a:pPr>
            <a:r>
              <a:rPr lang="en" sz="1500">
                <a:latin typeface="Dosis"/>
                <a:ea typeface="Dosis"/>
                <a:cs typeface="Dosis"/>
                <a:sym typeface="Dosis"/>
              </a:rPr>
              <a:t>Poor  </a:t>
            </a:r>
            <a:r>
              <a:rPr lang="en" sz="1500">
                <a:latin typeface="Dosis"/>
                <a:ea typeface="Dosis"/>
                <a:cs typeface="Dosis"/>
                <a:sym typeface="Dosis"/>
              </a:rPr>
              <a:t>performance with recall 0.61</a:t>
            </a:r>
            <a:endParaRPr sz="1500">
              <a:latin typeface="Dosis"/>
              <a:ea typeface="Dosis"/>
              <a:cs typeface="Dosis"/>
              <a:sym typeface="Dosis"/>
            </a:endParaRPr>
          </a:p>
          <a:p>
            <a:pPr indent="0" lvl="0" marL="0" rtl="0" algn="l">
              <a:spcBef>
                <a:spcPts val="0"/>
              </a:spcBef>
              <a:spcAft>
                <a:spcPts val="0"/>
              </a:spcAft>
              <a:buNone/>
            </a:pPr>
            <a:r>
              <a:t/>
            </a:r>
            <a:endParaRPr sz="1000">
              <a:latin typeface="Dosis"/>
              <a:ea typeface="Dosis"/>
              <a:cs typeface="Dosis"/>
              <a:sym typeface="Dosis"/>
            </a:endParaRPr>
          </a:p>
        </p:txBody>
      </p:sp>
      <p:sp>
        <p:nvSpPr>
          <p:cNvPr id="2528" name="Google Shape;2528;p63"/>
          <p:cNvSpPr txBox="1"/>
          <p:nvPr/>
        </p:nvSpPr>
        <p:spPr>
          <a:xfrm>
            <a:off x="3482575" y="2006800"/>
            <a:ext cx="494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Justification:</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Collinearity</a:t>
            </a:r>
            <a:r>
              <a:rPr lang="en">
                <a:latin typeface="Dosis"/>
                <a:ea typeface="Dosis"/>
                <a:cs typeface="Dosis"/>
                <a:sym typeface="Dosis"/>
              </a:rPr>
              <a:t> and outliers affect the scores of the model</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Linearity assumption between independent variables and dependent variable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Linear boundaries </a:t>
            </a:r>
            <a:endParaRPr>
              <a:latin typeface="Dosis"/>
              <a:ea typeface="Dosis"/>
              <a:cs typeface="Dosis"/>
              <a:sym typeface="Dosis"/>
            </a:endParaRPr>
          </a:p>
          <a:p>
            <a:pPr indent="0" lvl="0" marL="45720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
        <p:nvSpPr>
          <p:cNvPr id="2529" name="Google Shape;2529;p63"/>
          <p:cNvSpPr/>
          <p:nvPr/>
        </p:nvSpPr>
        <p:spPr>
          <a:xfrm>
            <a:off x="1688200" y="2472325"/>
            <a:ext cx="1045200" cy="396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37"/>
          <p:cNvSpPr txBox="1"/>
          <p:nvPr>
            <p:ph idx="1" type="subTitle"/>
          </p:nvPr>
        </p:nvSpPr>
        <p:spPr>
          <a:xfrm>
            <a:off x="713225" y="3704475"/>
            <a:ext cx="4042200" cy="552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Motivation &amp; Objective</a:t>
            </a:r>
            <a:endParaRPr/>
          </a:p>
        </p:txBody>
      </p:sp>
      <p:sp>
        <p:nvSpPr>
          <p:cNvPr id="2256" name="Google Shape;2256;p37"/>
          <p:cNvSpPr txBox="1"/>
          <p:nvPr>
            <p:ph type="title"/>
          </p:nvPr>
        </p:nvSpPr>
        <p:spPr>
          <a:xfrm>
            <a:off x="713225" y="2587175"/>
            <a:ext cx="4042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Background</a:t>
            </a:r>
            <a:endParaRPr sz="5100"/>
          </a:p>
        </p:txBody>
      </p:sp>
      <p:sp>
        <p:nvSpPr>
          <p:cNvPr id="2257" name="Google Shape;2257;p37"/>
          <p:cNvSpPr txBox="1"/>
          <p:nvPr>
            <p:ph idx="2" type="title"/>
          </p:nvPr>
        </p:nvSpPr>
        <p:spPr>
          <a:xfrm>
            <a:off x="2270275" y="668350"/>
            <a:ext cx="1139400" cy="122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pic>
        <p:nvPicPr>
          <p:cNvPr id="2258" name="Google Shape;2258;p37"/>
          <p:cNvPicPr preferRelativeResize="0"/>
          <p:nvPr/>
        </p:nvPicPr>
        <p:blipFill rotWithShape="1">
          <a:blip r:embed="rId3">
            <a:alphaModFix/>
          </a:blip>
          <a:srcRect b="8332" l="0" r="0" t="0"/>
          <a:stretch/>
        </p:blipFill>
        <p:spPr>
          <a:xfrm>
            <a:off x="4087975" y="668350"/>
            <a:ext cx="5213699" cy="4309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64"/>
          <p:cNvSpPr txBox="1"/>
          <p:nvPr>
            <p:ph type="title"/>
          </p:nvPr>
        </p:nvSpPr>
        <p:spPr>
          <a:xfrm>
            <a:off x="856650" y="539500"/>
            <a:ext cx="71757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Explanation on model performance :</a:t>
            </a:r>
            <a:endParaRPr sz="2000"/>
          </a:p>
          <a:p>
            <a:pPr indent="0" lvl="0" marL="0" rtl="0" algn="l">
              <a:spcBef>
                <a:spcPts val="0"/>
              </a:spcBef>
              <a:spcAft>
                <a:spcPts val="0"/>
              </a:spcAft>
              <a:buNone/>
            </a:pPr>
            <a:r>
              <a:rPr lang="en" sz="2000"/>
              <a:t>Support Vector Machine (SVM)</a:t>
            </a:r>
            <a:endParaRPr/>
          </a:p>
        </p:txBody>
      </p:sp>
      <p:sp>
        <p:nvSpPr>
          <p:cNvPr id="2535" name="Google Shape;2535;p64"/>
          <p:cNvSpPr txBox="1"/>
          <p:nvPr/>
        </p:nvSpPr>
        <p:spPr>
          <a:xfrm>
            <a:off x="3530275" y="2128125"/>
            <a:ext cx="490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Justification:</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Test dataset is unbalanced, hyperplane is skewed to the minority class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Noise in the dataset</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
        <p:nvSpPr>
          <p:cNvPr id="2536" name="Google Shape;2536;p64"/>
          <p:cNvSpPr txBox="1"/>
          <p:nvPr/>
        </p:nvSpPr>
        <p:spPr>
          <a:xfrm>
            <a:off x="3452350" y="1528400"/>
            <a:ext cx="5866500" cy="800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Dosis"/>
              <a:buChar char="●"/>
            </a:pPr>
            <a:r>
              <a:rPr lang="en" sz="1500">
                <a:latin typeface="Dosis"/>
                <a:ea typeface="Dosis"/>
                <a:cs typeface="Dosis"/>
                <a:sym typeface="Dosis"/>
              </a:rPr>
              <a:t>Kernel = poly </a:t>
            </a:r>
            <a:endParaRPr sz="1500">
              <a:latin typeface="Dosis"/>
              <a:ea typeface="Dosis"/>
              <a:cs typeface="Dosis"/>
              <a:sym typeface="Dosis"/>
            </a:endParaRPr>
          </a:p>
          <a:p>
            <a:pPr indent="457200" lvl="0" marL="0" rtl="0" algn="l">
              <a:spcBef>
                <a:spcPts val="0"/>
              </a:spcBef>
              <a:spcAft>
                <a:spcPts val="0"/>
              </a:spcAft>
              <a:buNone/>
            </a:pPr>
            <a:r>
              <a:rPr lang="en" sz="1500">
                <a:latin typeface="Dosis"/>
                <a:ea typeface="Dosis"/>
                <a:cs typeface="Dosis"/>
                <a:sym typeface="Dosis"/>
              </a:rPr>
              <a:t>Poor</a:t>
            </a:r>
            <a:r>
              <a:rPr lang="en" sz="1500">
                <a:latin typeface="Dosis"/>
                <a:ea typeface="Dosis"/>
                <a:cs typeface="Dosis"/>
                <a:sym typeface="Dosis"/>
              </a:rPr>
              <a:t> performance with recall 0.54</a:t>
            </a:r>
            <a:endParaRPr sz="1300">
              <a:latin typeface="Dosis"/>
              <a:ea typeface="Dosis"/>
              <a:cs typeface="Dosis"/>
              <a:sym typeface="Dosis"/>
            </a:endParaRPr>
          </a:p>
          <a:p>
            <a:pPr indent="0" lvl="0" marL="0" rtl="0" algn="l">
              <a:spcBef>
                <a:spcPts val="0"/>
              </a:spcBef>
              <a:spcAft>
                <a:spcPts val="0"/>
              </a:spcAft>
              <a:buNone/>
            </a:pPr>
            <a:r>
              <a:t/>
            </a:r>
            <a:endParaRPr sz="1000">
              <a:latin typeface="Dosis"/>
              <a:ea typeface="Dosis"/>
              <a:cs typeface="Dosis"/>
              <a:sym typeface="Dosis"/>
            </a:endParaRPr>
          </a:p>
        </p:txBody>
      </p:sp>
      <p:graphicFrame>
        <p:nvGraphicFramePr>
          <p:cNvPr id="2537" name="Google Shape;2537;p64"/>
          <p:cNvGraphicFramePr/>
          <p:nvPr/>
        </p:nvGraphicFramePr>
        <p:xfrm>
          <a:off x="602900" y="1528400"/>
          <a:ext cx="3000000" cy="3000000"/>
        </p:xfrm>
        <a:graphic>
          <a:graphicData uri="http://schemas.openxmlformats.org/drawingml/2006/table">
            <a:tbl>
              <a:tblPr>
                <a:noFill/>
                <a:tableStyleId>{77DFC373-028A-4241-8986-92E991AB1DBB}</a:tableStyleId>
              </a:tblPr>
              <a:tblGrid>
                <a:gridCol w="1303525"/>
                <a:gridCol w="1303525"/>
              </a:tblGrid>
              <a:tr h="478400">
                <a:tc>
                  <a:txBody>
                    <a:bodyPr/>
                    <a:lstStyle/>
                    <a:p>
                      <a:pPr indent="0" lvl="0" marL="0" rtl="0" algn="l">
                        <a:spcBef>
                          <a:spcPts val="0"/>
                        </a:spcBef>
                        <a:spcAft>
                          <a:spcPts val="0"/>
                        </a:spcAft>
                        <a:buNone/>
                      </a:pPr>
                      <a:r>
                        <a:rPr lang="en"/>
                        <a:t>Accuracy </a:t>
                      </a:r>
                      <a:endParaRPr/>
                    </a:p>
                  </a:txBody>
                  <a:tcPr marT="91425" marB="91425" marR="91425" marL="91425"/>
                </a:tc>
                <a:tc>
                  <a:txBody>
                    <a:bodyPr/>
                    <a:lstStyle/>
                    <a:p>
                      <a:pPr indent="0" lvl="0" marL="0" rtl="0" algn="l">
                        <a:spcBef>
                          <a:spcPts val="0"/>
                        </a:spcBef>
                        <a:spcAft>
                          <a:spcPts val="0"/>
                        </a:spcAft>
                        <a:buNone/>
                      </a:pPr>
                      <a:r>
                        <a:rPr lang="en"/>
                        <a:t>0.81</a:t>
                      </a:r>
                      <a:endParaRPr/>
                    </a:p>
                  </a:txBody>
                  <a:tcPr marT="91425" marB="91425" marR="91425" marL="91425"/>
                </a:tc>
              </a:tr>
              <a:tr h="465525">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0.010</a:t>
                      </a:r>
                      <a:endParaRPr/>
                    </a:p>
                  </a:txBody>
                  <a:tcPr marT="91425" marB="91425" marR="91425" marL="91425"/>
                </a:tc>
              </a:tr>
              <a:tr h="465525">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0.54</a:t>
                      </a:r>
                      <a:endParaRPr/>
                    </a:p>
                  </a:txBody>
                  <a:tcPr marT="91425" marB="91425" marR="91425" marL="91425"/>
                </a:tc>
              </a:tr>
              <a:tr h="465525">
                <a:tc>
                  <a:txBody>
                    <a:bodyPr/>
                    <a:lstStyle/>
                    <a:p>
                      <a:pPr indent="0" lvl="0" marL="0" rtl="0" algn="l">
                        <a:spcBef>
                          <a:spcPts val="0"/>
                        </a:spcBef>
                        <a:spcAft>
                          <a:spcPts val="0"/>
                        </a:spcAft>
                        <a:buNone/>
                      </a:pPr>
                      <a:r>
                        <a:rPr lang="en"/>
                        <a:t>F1 score </a:t>
                      </a:r>
                      <a:endParaRPr/>
                    </a:p>
                  </a:txBody>
                  <a:tcPr marT="91425" marB="91425" marR="91425" marL="91425"/>
                </a:tc>
                <a:tc>
                  <a:txBody>
                    <a:bodyPr/>
                    <a:lstStyle/>
                    <a:p>
                      <a:pPr indent="0" lvl="0" marL="0" rtl="0" algn="l">
                        <a:spcBef>
                          <a:spcPts val="0"/>
                        </a:spcBef>
                        <a:spcAft>
                          <a:spcPts val="0"/>
                        </a:spcAft>
                        <a:buNone/>
                      </a:pPr>
                      <a:r>
                        <a:rPr lang="en"/>
                        <a:t>0.020</a:t>
                      </a:r>
                      <a:endParaRPr/>
                    </a:p>
                  </a:txBody>
                  <a:tcPr marT="91425" marB="91425" marR="91425" marL="91425"/>
                </a:tc>
              </a:tr>
            </a:tbl>
          </a:graphicData>
        </a:graphic>
      </p:graphicFrame>
      <p:sp>
        <p:nvSpPr>
          <p:cNvPr id="2538" name="Google Shape;2538;p64"/>
          <p:cNvSpPr/>
          <p:nvPr/>
        </p:nvSpPr>
        <p:spPr>
          <a:xfrm>
            <a:off x="1688200" y="2472325"/>
            <a:ext cx="1045200" cy="396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65"/>
          <p:cNvSpPr txBox="1"/>
          <p:nvPr/>
        </p:nvSpPr>
        <p:spPr>
          <a:xfrm>
            <a:off x="815850" y="423175"/>
            <a:ext cx="7512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Fredoka One"/>
                <a:ea typeface="Fredoka One"/>
                <a:cs typeface="Fredoka One"/>
                <a:sym typeface="Fredoka One"/>
              </a:rPr>
              <a:t>Explanation on model performance :</a:t>
            </a:r>
            <a:endParaRPr b="1" sz="2000">
              <a:solidFill>
                <a:schemeClr val="dk1"/>
              </a:solidFill>
              <a:latin typeface="Fredoka One"/>
              <a:ea typeface="Fredoka One"/>
              <a:cs typeface="Fredoka One"/>
              <a:sym typeface="Fredoka One"/>
            </a:endParaRPr>
          </a:p>
          <a:p>
            <a:pPr indent="0" lvl="0" marL="0" rtl="0" algn="l">
              <a:spcBef>
                <a:spcPts val="0"/>
              </a:spcBef>
              <a:spcAft>
                <a:spcPts val="0"/>
              </a:spcAft>
              <a:buNone/>
            </a:pPr>
            <a:r>
              <a:rPr b="1" lang="en" sz="2000">
                <a:solidFill>
                  <a:schemeClr val="dk1"/>
                </a:solidFill>
                <a:latin typeface="Fredoka One"/>
                <a:ea typeface="Fredoka One"/>
                <a:cs typeface="Fredoka One"/>
                <a:sym typeface="Fredoka One"/>
              </a:rPr>
              <a:t>Decision Tree</a:t>
            </a:r>
            <a:endParaRPr sz="2000">
              <a:latin typeface="Dosis"/>
              <a:ea typeface="Dosis"/>
              <a:cs typeface="Dosis"/>
              <a:sym typeface="Dosis"/>
            </a:endParaRPr>
          </a:p>
        </p:txBody>
      </p:sp>
      <p:graphicFrame>
        <p:nvGraphicFramePr>
          <p:cNvPr id="2544" name="Google Shape;2544;p65"/>
          <p:cNvGraphicFramePr/>
          <p:nvPr/>
        </p:nvGraphicFramePr>
        <p:xfrm>
          <a:off x="764100" y="1508475"/>
          <a:ext cx="3000000" cy="3000000"/>
        </p:xfrm>
        <a:graphic>
          <a:graphicData uri="http://schemas.openxmlformats.org/drawingml/2006/table">
            <a:tbl>
              <a:tblPr>
                <a:noFill/>
                <a:tableStyleId>{77DFC373-028A-4241-8986-92E991AB1DBB}</a:tableStyleId>
              </a:tblPr>
              <a:tblGrid>
                <a:gridCol w="1140000"/>
                <a:gridCol w="1301700"/>
              </a:tblGrid>
              <a:tr h="489150">
                <a:tc>
                  <a:txBody>
                    <a:bodyPr/>
                    <a:lstStyle/>
                    <a:p>
                      <a:pPr indent="0" lvl="0" marL="0" rtl="0" algn="l">
                        <a:spcBef>
                          <a:spcPts val="0"/>
                        </a:spcBef>
                        <a:spcAft>
                          <a:spcPts val="0"/>
                        </a:spcAft>
                        <a:buNone/>
                      </a:pPr>
                      <a:r>
                        <a:rPr lang="en"/>
                        <a:t>Accuracy </a:t>
                      </a:r>
                      <a:endParaRPr/>
                    </a:p>
                  </a:txBody>
                  <a:tcPr marT="91425" marB="91425" marR="91425" marL="91425"/>
                </a:tc>
                <a:tc>
                  <a:txBody>
                    <a:bodyPr/>
                    <a:lstStyle/>
                    <a:p>
                      <a:pPr indent="0" lvl="0" marL="0" rtl="0" algn="l">
                        <a:spcBef>
                          <a:spcPts val="0"/>
                        </a:spcBef>
                        <a:spcAft>
                          <a:spcPts val="0"/>
                        </a:spcAft>
                        <a:buNone/>
                      </a:pPr>
                      <a:r>
                        <a:rPr lang="en"/>
                        <a:t>0.81</a:t>
                      </a:r>
                      <a:endParaRPr/>
                    </a:p>
                  </a:txBody>
                  <a:tcPr marT="91425" marB="91425" marR="91425" marL="91425"/>
                </a:tc>
              </a:tr>
              <a:tr h="39715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0.016</a:t>
                      </a:r>
                      <a:endParaRPr/>
                    </a:p>
                  </a:txBody>
                  <a:tcPr marT="91425" marB="91425" marR="91425" marL="91425"/>
                </a:tc>
              </a:tr>
              <a:tr h="464975">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r>
              <a:tr h="464975">
                <a:tc>
                  <a:txBody>
                    <a:bodyPr/>
                    <a:lstStyle/>
                    <a:p>
                      <a:pPr indent="0" lvl="0" marL="0" rtl="0" algn="l">
                        <a:spcBef>
                          <a:spcPts val="0"/>
                        </a:spcBef>
                        <a:spcAft>
                          <a:spcPts val="0"/>
                        </a:spcAft>
                        <a:buNone/>
                      </a:pPr>
                      <a:r>
                        <a:rPr lang="en"/>
                        <a:t>F1 score </a:t>
                      </a:r>
                      <a:endParaRPr/>
                    </a:p>
                  </a:txBody>
                  <a:tcPr marT="91425" marB="91425" marR="91425" marL="91425"/>
                </a:tc>
                <a:tc>
                  <a:txBody>
                    <a:bodyPr/>
                    <a:lstStyle/>
                    <a:p>
                      <a:pPr indent="0" lvl="0" marL="0" rtl="0" algn="l">
                        <a:spcBef>
                          <a:spcPts val="0"/>
                        </a:spcBef>
                        <a:spcAft>
                          <a:spcPts val="0"/>
                        </a:spcAft>
                        <a:buNone/>
                      </a:pPr>
                      <a:r>
                        <a:rPr lang="en"/>
                        <a:t>0.032</a:t>
                      </a:r>
                      <a:endParaRPr/>
                    </a:p>
                  </a:txBody>
                  <a:tcPr marT="91425" marB="91425" marR="91425" marL="91425"/>
                </a:tc>
              </a:tr>
            </a:tbl>
          </a:graphicData>
        </a:graphic>
      </p:graphicFrame>
      <p:sp>
        <p:nvSpPr>
          <p:cNvPr id="2545" name="Google Shape;2545;p65"/>
          <p:cNvSpPr txBox="1"/>
          <p:nvPr/>
        </p:nvSpPr>
        <p:spPr>
          <a:xfrm>
            <a:off x="3422975" y="1449650"/>
            <a:ext cx="5866500" cy="1000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Dosis"/>
              <a:buChar char="●"/>
            </a:pPr>
            <a:r>
              <a:rPr lang="en" sz="1500">
                <a:latin typeface="Dosis"/>
                <a:ea typeface="Dosis"/>
                <a:cs typeface="Dosis"/>
                <a:sym typeface="Dosis"/>
              </a:rPr>
              <a:t>Good </a:t>
            </a:r>
            <a:r>
              <a:rPr lang="en" sz="1500">
                <a:latin typeface="Dosis"/>
                <a:ea typeface="Dosis"/>
                <a:cs typeface="Dosis"/>
                <a:sym typeface="Dosis"/>
              </a:rPr>
              <a:t>performance</a:t>
            </a:r>
            <a:r>
              <a:rPr lang="en" sz="1500">
                <a:latin typeface="Dosis"/>
                <a:ea typeface="Dosis"/>
                <a:cs typeface="Dosis"/>
                <a:sym typeface="Dosis"/>
              </a:rPr>
              <a:t> with high recall</a:t>
            </a:r>
            <a:r>
              <a:rPr lang="en" sz="1500">
                <a:latin typeface="Dosis"/>
                <a:ea typeface="Dosis"/>
                <a:cs typeface="Dosis"/>
                <a:sym typeface="Dosis"/>
              </a:rPr>
              <a:t> 0.89</a:t>
            </a:r>
            <a:endParaRPr sz="1300">
              <a:latin typeface="Dosis"/>
              <a:ea typeface="Dosis"/>
              <a:cs typeface="Dosis"/>
              <a:sym typeface="Dosis"/>
            </a:endParaRPr>
          </a:p>
          <a:p>
            <a:pPr indent="-317500" lvl="0" marL="457200" rtl="0" algn="l">
              <a:spcBef>
                <a:spcPts val="0"/>
              </a:spcBef>
              <a:spcAft>
                <a:spcPts val="0"/>
              </a:spcAft>
              <a:buSzPts val="1400"/>
              <a:buFont typeface="Dosis"/>
              <a:buChar char="●"/>
            </a:pPr>
            <a:r>
              <a:rPr lang="en" sz="1500">
                <a:latin typeface="Dosis"/>
                <a:ea typeface="Dosis"/>
                <a:cs typeface="Dosis"/>
                <a:sym typeface="Dosis"/>
              </a:rPr>
              <a:t>Huge improvement</a:t>
            </a:r>
            <a:r>
              <a:rPr lang="en" sz="1300">
                <a:latin typeface="Dosis"/>
                <a:ea typeface="Dosis"/>
                <a:cs typeface="Dosis"/>
                <a:sym typeface="Dosis"/>
              </a:rPr>
              <a:t> </a:t>
            </a:r>
            <a:r>
              <a:rPr lang="en" sz="1500">
                <a:latin typeface="Dosis"/>
                <a:ea typeface="Dosis"/>
                <a:cs typeface="Dosis"/>
                <a:sym typeface="Dosis"/>
              </a:rPr>
              <a:t>from Logistic Regression model </a:t>
            </a:r>
            <a:endParaRPr sz="1500">
              <a:latin typeface="Dosis"/>
              <a:ea typeface="Dosis"/>
              <a:cs typeface="Dosis"/>
              <a:sym typeface="Dosis"/>
            </a:endParaRPr>
          </a:p>
          <a:p>
            <a:pPr indent="0" lvl="0" marL="0" rtl="0" algn="l">
              <a:spcBef>
                <a:spcPts val="0"/>
              </a:spcBef>
              <a:spcAft>
                <a:spcPts val="0"/>
              </a:spcAft>
              <a:buNone/>
            </a:pPr>
            <a:r>
              <a:t/>
            </a:r>
            <a:endParaRPr sz="1300">
              <a:latin typeface="Dosis"/>
              <a:ea typeface="Dosis"/>
              <a:cs typeface="Dosis"/>
              <a:sym typeface="Dosis"/>
            </a:endParaRPr>
          </a:p>
          <a:p>
            <a:pPr indent="0" lvl="0" marL="0" rtl="0" algn="l">
              <a:spcBef>
                <a:spcPts val="0"/>
              </a:spcBef>
              <a:spcAft>
                <a:spcPts val="0"/>
              </a:spcAft>
              <a:buNone/>
            </a:pPr>
            <a:r>
              <a:t/>
            </a:r>
            <a:endParaRPr sz="1000">
              <a:latin typeface="Dosis"/>
              <a:ea typeface="Dosis"/>
              <a:cs typeface="Dosis"/>
              <a:sym typeface="Dosis"/>
            </a:endParaRPr>
          </a:p>
        </p:txBody>
      </p:sp>
      <p:sp>
        <p:nvSpPr>
          <p:cNvPr id="2546" name="Google Shape;2546;p65"/>
          <p:cNvSpPr txBox="1"/>
          <p:nvPr/>
        </p:nvSpPr>
        <p:spPr>
          <a:xfrm>
            <a:off x="3541625" y="2144600"/>
            <a:ext cx="4948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Justification:</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Able to handle both categorical and continuous variables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Decision Tree is more flexible in drawing decision boundaries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Non-essential features are excluded or ignored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Handle collinearity better than Logistic Regression</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
        <p:nvSpPr>
          <p:cNvPr id="2547" name="Google Shape;2547;p65"/>
          <p:cNvSpPr/>
          <p:nvPr/>
        </p:nvSpPr>
        <p:spPr>
          <a:xfrm>
            <a:off x="1688200" y="2373600"/>
            <a:ext cx="1045200" cy="396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66"/>
          <p:cNvSpPr txBox="1"/>
          <p:nvPr>
            <p:ph type="title"/>
          </p:nvPr>
        </p:nvSpPr>
        <p:spPr>
          <a:xfrm>
            <a:off x="856650" y="539500"/>
            <a:ext cx="71757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Explanation on model performance :</a:t>
            </a:r>
            <a:endParaRPr sz="2000"/>
          </a:p>
          <a:p>
            <a:pPr indent="0" lvl="0" marL="0" rtl="0" algn="l">
              <a:spcBef>
                <a:spcPts val="0"/>
              </a:spcBef>
              <a:spcAft>
                <a:spcPts val="0"/>
              </a:spcAft>
              <a:buNone/>
            </a:pPr>
            <a:r>
              <a:rPr lang="en" sz="2000"/>
              <a:t>Random Forest</a:t>
            </a:r>
            <a:endParaRPr/>
          </a:p>
        </p:txBody>
      </p:sp>
      <p:sp>
        <p:nvSpPr>
          <p:cNvPr id="2553" name="Google Shape;2553;p66"/>
          <p:cNvSpPr txBox="1"/>
          <p:nvPr/>
        </p:nvSpPr>
        <p:spPr>
          <a:xfrm>
            <a:off x="3541625" y="1923975"/>
            <a:ext cx="494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a:ea typeface="Dosis"/>
                <a:cs typeface="Dosis"/>
                <a:sym typeface="Dosis"/>
              </a:rPr>
              <a:t>Justification:</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Since Random Forest considers the outcomes from many different Decision Trees,  it has a lower variance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Less prone to overfitting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graphicFrame>
        <p:nvGraphicFramePr>
          <p:cNvPr id="2554" name="Google Shape;2554;p66"/>
          <p:cNvGraphicFramePr/>
          <p:nvPr/>
        </p:nvGraphicFramePr>
        <p:xfrm>
          <a:off x="764100" y="1508475"/>
          <a:ext cx="3000000" cy="3000000"/>
        </p:xfrm>
        <a:graphic>
          <a:graphicData uri="http://schemas.openxmlformats.org/drawingml/2006/table">
            <a:tbl>
              <a:tblPr>
                <a:noFill/>
                <a:tableStyleId>{77DFC373-028A-4241-8986-92E991AB1DBB}</a:tableStyleId>
              </a:tblPr>
              <a:tblGrid>
                <a:gridCol w="1140000"/>
                <a:gridCol w="1301700"/>
              </a:tblGrid>
              <a:tr h="489150">
                <a:tc>
                  <a:txBody>
                    <a:bodyPr/>
                    <a:lstStyle/>
                    <a:p>
                      <a:pPr indent="0" lvl="0" marL="0" rtl="0" algn="l">
                        <a:spcBef>
                          <a:spcPts val="0"/>
                        </a:spcBef>
                        <a:spcAft>
                          <a:spcPts val="0"/>
                        </a:spcAft>
                        <a:buNone/>
                      </a:pPr>
                      <a:r>
                        <a:rPr lang="en"/>
                        <a:t>Accuracy </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r>
              <a:tr h="39715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0.052</a:t>
                      </a:r>
                      <a:endParaRPr/>
                    </a:p>
                  </a:txBody>
                  <a:tcPr marT="91425" marB="91425" marR="91425" marL="91425"/>
                </a:tc>
              </a:tr>
              <a:tr h="464975">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r>
              <a:tr h="464975">
                <a:tc>
                  <a:txBody>
                    <a:bodyPr/>
                    <a:lstStyle/>
                    <a:p>
                      <a:pPr indent="0" lvl="0" marL="0" rtl="0" algn="l">
                        <a:spcBef>
                          <a:spcPts val="0"/>
                        </a:spcBef>
                        <a:spcAft>
                          <a:spcPts val="0"/>
                        </a:spcAft>
                        <a:buNone/>
                      </a:pPr>
                      <a:r>
                        <a:rPr lang="en"/>
                        <a:t>F1 score </a:t>
                      </a:r>
                      <a:endParaRPr/>
                    </a:p>
                  </a:txBody>
                  <a:tcPr marT="91425" marB="91425" marR="91425" marL="91425"/>
                </a:tc>
                <a:tc>
                  <a:txBody>
                    <a:bodyPr/>
                    <a:lstStyle/>
                    <a:p>
                      <a:pPr indent="0" lvl="0" marL="0" rtl="0" algn="l">
                        <a:spcBef>
                          <a:spcPts val="0"/>
                        </a:spcBef>
                        <a:spcAft>
                          <a:spcPts val="0"/>
                        </a:spcAft>
                        <a:buNone/>
                      </a:pPr>
                      <a:r>
                        <a:rPr lang="en"/>
                        <a:t>0.098</a:t>
                      </a:r>
                      <a:endParaRPr/>
                    </a:p>
                  </a:txBody>
                  <a:tcPr marT="91425" marB="91425" marR="91425" marL="91425"/>
                </a:tc>
              </a:tr>
            </a:tbl>
          </a:graphicData>
        </a:graphic>
      </p:graphicFrame>
      <p:sp>
        <p:nvSpPr>
          <p:cNvPr id="2555" name="Google Shape;2555;p66"/>
          <p:cNvSpPr txBox="1"/>
          <p:nvPr/>
        </p:nvSpPr>
        <p:spPr>
          <a:xfrm>
            <a:off x="3476600" y="1508475"/>
            <a:ext cx="46965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Dosis"/>
              <a:buChar char="●"/>
            </a:pPr>
            <a:r>
              <a:rPr lang="en" sz="1500">
                <a:latin typeface="Dosis"/>
                <a:ea typeface="Dosis"/>
                <a:cs typeface="Dosis"/>
                <a:sym typeface="Dosis"/>
              </a:rPr>
              <a:t>Best performing model with highest recall 0.92271</a:t>
            </a:r>
            <a:endParaRPr sz="1500">
              <a:latin typeface="Dosis"/>
              <a:ea typeface="Dosis"/>
              <a:cs typeface="Dosis"/>
              <a:sym typeface="Dosis"/>
            </a:endParaRPr>
          </a:p>
        </p:txBody>
      </p:sp>
      <p:sp>
        <p:nvSpPr>
          <p:cNvPr id="2556" name="Google Shape;2556;p66"/>
          <p:cNvSpPr/>
          <p:nvPr/>
        </p:nvSpPr>
        <p:spPr>
          <a:xfrm>
            <a:off x="1688200" y="2373600"/>
            <a:ext cx="1045200" cy="396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0" name="Shape 2560"/>
        <p:cNvGrpSpPr/>
        <p:nvPr/>
      </p:nvGrpSpPr>
      <p:grpSpPr>
        <a:xfrm>
          <a:off x="0" y="0"/>
          <a:ext cx="0" cy="0"/>
          <a:chOff x="0" y="0"/>
          <a:chExt cx="0" cy="0"/>
        </a:xfrm>
      </p:grpSpPr>
      <p:sp>
        <p:nvSpPr>
          <p:cNvPr id="2561" name="Google Shape;2561;p67"/>
          <p:cNvSpPr txBox="1"/>
          <p:nvPr>
            <p:ph type="title"/>
          </p:nvPr>
        </p:nvSpPr>
        <p:spPr>
          <a:xfrm>
            <a:off x="713250"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Improvements </a:t>
            </a:r>
            <a:endParaRPr/>
          </a:p>
        </p:txBody>
      </p:sp>
      <p:sp>
        <p:nvSpPr>
          <p:cNvPr id="2562" name="Google Shape;2562;p67"/>
          <p:cNvSpPr txBox="1"/>
          <p:nvPr/>
        </p:nvSpPr>
        <p:spPr>
          <a:xfrm>
            <a:off x="746100" y="1446975"/>
            <a:ext cx="7684800" cy="32940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Dosis"/>
              <a:buChar char="●"/>
            </a:pPr>
            <a:r>
              <a:rPr lang="en" sz="2200">
                <a:latin typeface="Dosis"/>
                <a:ea typeface="Dosis"/>
                <a:cs typeface="Dosis"/>
                <a:sym typeface="Dosis"/>
              </a:rPr>
              <a:t>Use LDA instead of PCA as LDA is good for supervised learning with labels so it helps to learn good features for supervised learning tasks </a:t>
            </a:r>
            <a:endParaRPr sz="2200">
              <a:latin typeface="Dosis"/>
              <a:ea typeface="Dosis"/>
              <a:cs typeface="Dosis"/>
              <a:sym typeface="Dosis"/>
            </a:endParaRPr>
          </a:p>
          <a:p>
            <a:pPr indent="-368300" lvl="0" marL="457200" rtl="0" algn="l">
              <a:spcBef>
                <a:spcPts val="0"/>
              </a:spcBef>
              <a:spcAft>
                <a:spcPts val="0"/>
              </a:spcAft>
              <a:buSzPts val="2200"/>
              <a:buFont typeface="Dosis"/>
              <a:buChar char="●"/>
            </a:pPr>
            <a:r>
              <a:rPr lang="en" sz="2200">
                <a:latin typeface="Dosis"/>
                <a:ea typeface="Dosis"/>
                <a:cs typeface="Dosis"/>
                <a:sym typeface="Dosis"/>
              </a:rPr>
              <a:t>Apply GridSearch, to </a:t>
            </a:r>
            <a:r>
              <a:rPr lang="en" sz="2200">
                <a:latin typeface="Dosis"/>
                <a:ea typeface="Dosis"/>
                <a:cs typeface="Dosis"/>
                <a:sym typeface="Dosis"/>
              </a:rPr>
              <a:t>further</a:t>
            </a:r>
            <a:r>
              <a:rPr lang="en" sz="2200">
                <a:latin typeface="Dosis"/>
                <a:ea typeface="Dosis"/>
                <a:cs typeface="Dosis"/>
                <a:sym typeface="Dosis"/>
              </a:rPr>
              <a:t> increase accuracy of the model </a:t>
            </a:r>
            <a:endParaRPr sz="2200">
              <a:latin typeface="Dosis"/>
              <a:ea typeface="Dosis"/>
              <a:cs typeface="Dosis"/>
              <a:sym typeface="Dosis"/>
            </a:endParaRPr>
          </a:p>
          <a:p>
            <a:pPr indent="-368300" lvl="0" marL="457200" rtl="0" algn="l">
              <a:spcBef>
                <a:spcPts val="0"/>
              </a:spcBef>
              <a:spcAft>
                <a:spcPts val="0"/>
              </a:spcAft>
              <a:buSzPts val="2200"/>
              <a:buFont typeface="Dosis"/>
              <a:buChar char="●"/>
            </a:pPr>
            <a:r>
              <a:rPr lang="en" sz="2200">
                <a:latin typeface="Dosis"/>
                <a:ea typeface="Dosis"/>
                <a:cs typeface="Dosis"/>
                <a:sym typeface="Dosis"/>
              </a:rPr>
              <a:t>Try out Boosting algorithm, combines weak learners into a stronger one to minimize training </a:t>
            </a:r>
            <a:r>
              <a:rPr lang="en" sz="2200">
                <a:latin typeface="Dosis"/>
                <a:ea typeface="Dosis"/>
                <a:cs typeface="Dosis"/>
                <a:sym typeface="Dosis"/>
              </a:rPr>
              <a:t>errors </a:t>
            </a:r>
            <a:endParaRPr sz="2200">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6" name="Shape 2566"/>
        <p:cNvGrpSpPr/>
        <p:nvPr/>
      </p:nvGrpSpPr>
      <p:grpSpPr>
        <a:xfrm>
          <a:off x="0" y="0"/>
          <a:ext cx="0" cy="0"/>
          <a:chOff x="0" y="0"/>
          <a:chExt cx="0" cy="0"/>
        </a:xfrm>
      </p:grpSpPr>
      <p:sp>
        <p:nvSpPr>
          <p:cNvPr id="2567" name="Google Shape;2567;p68"/>
          <p:cNvSpPr txBox="1"/>
          <p:nvPr>
            <p:ph type="ctrTitle"/>
          </p:nvPr>
        </p:nvSpPr>
        <p:spPr>
          <a:xfrm>
            <a:off x="1884450" y="1376075"/>
            <a:ext cx="5375100" cy="11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38"/>
          <p:cNvSpPr txBox="1"/>
          <p:nvPr>
            <p:ph idx="1" type="subTitle"/>
          </p:nvPr>
        </p:nvSpPr>
        <p:spPr>
          <a:xfrm>
            <a:off x="1586925" y="3309550"/>
            <a:ext cx="5976000" cy="68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Fredoka One"/>
                <a:ea typeface="Fredoka One"/>
                <a:cs typeface="Fredoka One"/>
                <a:sym typeface="Fredoka One"/>
              </a:rPr>
              <a:t>Problem Statement</a:t>
            </a:r>
            <a:endParaRPr sz="2000">
              <a:latin typeface="Fredoka One"/>
              <a:ea typeface="Fredoka One"/>
              <a:cs typeface="Fredoka One"/>
              <a:sym typeface="Fredoka One"/>
            </a:endParaRPr>
          </a:p>
        </p:txBody>
      </p:sp>
      <p:sp>
        <p:nvSpPr>
          <p:cNvPr id="2264" name="Google Shape;2264;p38"/>
          <p:cNvSpPr txBox="1"/>
          <p:nvPr>
            <p:ph idx="1" type="subTitle"/>
          </p:nvPr>
        </p:nvSpPr>
        <p:spPr>
          <a:xfrm>
            <a:off x="1724258" y="1087975"/>
            <a:ext cx="5618100" cy="1577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1C1C1C"/>
                </a:solidFill>
              </a:rPr>
              <a:t>Predict if a customer is not risky or risky to be issued a credit card given the relevant features.</a:t>
            </a:r>
            <a:endParaRPr sz="2000">
              <a:solidFill>
                <a:srgbClr val="1C1C1C"/>
              </a:solidFill>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39"/>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2270" name="Google Shape;2270;p39"/>
          <p:cNvSpPr txBox="1"/>
          <p:nvPr>
            <p:ph idx="1" type="body"/>
          </p:nvPr>
        </p:nvSpPr>
        <p:spPr>
          <a:xfrm>
            <a:off x="782250" y="1710750"/>
            <a:ext cx="33009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F3C72"/>
              </a:solidFill>
            </a:endParaRPr>
          </a:p>
          <a:p>
            <a:pPr indent="-336550" lvl="0" marL="457200" rtl="0" algn="l">
              <a:spcBef>
                <a:spcPts val="1600"/>
              </a:spcBef>
              <a:spcAft>
                <a:spcPts val="0"/>
              </a:spcAft>
              <a:buSzPts val="1700"/>
              <a:buChar char="●"/>
            </a:pPr>
            <a:r>
              <a:rPr lang="en" sz="1700">
                <a:solidFill>
                  <a:srgbClr val="2F3C72"/>
                </a:solidFill>
              </a:rPr>
              <a:t>Find out the characteristics of candidates who possess the right criterias to be determined as a not risky customer.</a:t>
            </a:r>
            <a:endParaRPr sz="1700">
              <a:solidFill>
                <a:srgbClr val="2F3C72"/>
              </a:solidFill>
            </a:endParaRPr>
          </a:p>
          <a:p>
            <a:pPr indent="-336550" lvl="0" marL="457200" rtl="0" algn="l">
              <a:spcBef>
                <a:spcPts val="0"/>
              </a:spcBef>
              <a:spcAft>
                <a:spcPts val="0"/>
              </a:spcAft>
              <a:buSzPts val="1700"/>
              <a:buChar char="●"/>
            </a:pPr>
            <a:r>
              <a:rPr lang="en" sz="1700">
                <a:solidFill>
                  <a:srgbClr val="2F3C72"/>
                </a:solidFill>
              </a:rPr>
              <a:t>Implementing models that can predict the right results most of the time.  </a:t>
            </a:r>
            <a:endParaRPr sz="1700">
              <a:solidFill>
                <a:srgbClr val="2F3C72"/>
              </a:solidFill>
            </a:endParaRPr>
          </a:p>
          <a:p>
            <a:pPr indent="0" lvl="0" marL="0" rtl="0" algn="l">
              <a:spcBef>
                <a:spcPts val="1600"/>
              </a:spcBef>
              <a:spcAft>
                <a:spcPts val="0"/>
              </a:spcAft>
              <a:buNone/>
            </a:pPr>
            <a:r>
              <a:t/>
            </a:r>
            <a:endParaRPr>
              <a:solidFill>
                <a:srgbClr val="2F3C72"/>
              </a:solidFill>
            </a:endParaRPr>
          </a:p>
        </p:txBody>
      </p:sp>
      <p:sp>
        <p:nvSpPr>
          <p:cNvPr id="2271" name="Google Shape;2271;p39"/>
          <p:cNvSpPr/>
          <p:nvPr/>
        </p:nvSpPr>
        <p:spPr>
          <a:xfrm>
            <a:off x="5822735" y="3314955"/>
            <a:ext cx="809109" cy="872485"/>
          </a:xfrm>
          <a:custGeom>
            <a:rect b="b" l="l" r="r" t="t"/>
            <a:pathLst>
              <a:path extrusionOk="0" h="15460" w="14337">
                <a:moveTo>
                  <a:pt x="7470" y="1"/>
                </a:moveTo>
                <a:cubicBezTo>
                  <a:pt x="7470" y="1"/>
                  <a:pt x="7445" y="1"/>
                  <a:pt x="7394" y="51"/>
                </a:cubicBezTo>
                <a:cubicBezTo>
                  <a:pt x="7344" y="76"/>
                  <a:pt x="7294" y="126"/>
                  <a:pt x="7244" y="201"/>
                </a:cubicBezTo>
                <a:cubicBezTo>
                  <a:pt x="7219" y="227"/>
                  <a:pt x="7194" y="252"/>
                  <a:pt x="7169" y="277"/>
                </a:cubicBezTo>
                <a:cubicBezTo>
                  <a:pt x="7119" y="352"/>
                  <a:pt x="7044" y="452"/>
                  <a:pt x="6993" y="552"/>
                </a:cubicBezTo>
                <a:cubicBezTo>
                  <a:pt x="6968" y="577"/>
                  <a:pt x="6968" y="602"/>
                  <a:pt x="6943" y="653"/>
                </a:cubicBezTo>
                <a:cubicBezTo>
                  <a:pt x="6918" y="678"/>
                  <a:pt x="6918" y="703"/>
                  <a:pt x="6918" y="728"/>
                </a:cubicBezTo>
                <a:cubicBezTo>
                  <a:pt x="6893" y="753"/>
                  <a:pt x="6893" y="778"/>
                  <a:pt x="6868" y="803"/>
                </a:cubicBezTo>
                <a:cubicBezTo>
                  <a:pt x="6868" y="853"/>
                  <a:pt x="6843" y="903"/>
                  <a:pt x="6818" y="953"/>
                </a:cubicBezTo>
                <a:cubicBezTo>
                  <a:pt x="6793" y="1054"/>
                  <a:pt x="6793" y="1129"/>
                  <a:pt x="6768" y="1229"/>
                </a:cubicBezTo>
                <a:cubicBezTo>
                  <a:pt x="6768" y="1279"/>
                  <a:pt x="6743" y="1354"/>
                  <a:pt x="6743" y="1430"/>
                </a:cubicBezTo>
                <a:cubicBezTo>
                  <a:pt x="6743" y="1480"/>
                  <a:pt x="6743" y="1555"/>
                  <a:pt x="6743" y="1630"/>
                </a:cubicBezTo>
                <a:lnTo>
                  <a:pt x="6743" y="1730"/>
                </a:lnTo>
                <a:cubicBezTo>
                  <a:pt x="6768" y="2633"/>
                  <a:pt x="6417" y="3134"/>
                  <a:pt x="6216" y="3359"/>
                </a:cubicBezTo>
                <a:cubicBezTo>
                  <a:pt x="5941" y="3284"/>
                  <a:pt x="5690" y="3209"/>
                  <a:pt x="5389" y="3184"/>
                </a:cubicBezTo>
                <a:cubicBezTo>
                  <a:pt x="4943" y="3055"/>
                  <a:pt x="4437" y="2961"/>
                  <a:pt x="3916" y="2961"/>
                </a:cubicBezTo>
                <a:cubicBezTo>
                  <a:pt x="2713" y="2961"/>
                  <a:pt x="1432" y="3465"/>
                  <a:pt x="627" y="5214"/>
                </a:cubicBezTo>
                <a:cubicBezTo>
                  <a:pt x="201" y="6116"/>
                  <a:pt x="1" y="7119"/>
                  <a:pt x="26" y="8121"/>
                </a:cubicBezTo>
                <a:cubicBezTo>
                  <a:pt x="26" y="10026"/>
                  <a:pt x="653" y="12482"/>
                  <a:pt x="1906" y="13961"/>
                </a:cubicBezTo>
                <a:cubicBezTo>
                  <a:pt x="2688" y="14870"/>
                  <a:pt x="3827" y="15397"/>
                  <a:pt x="4977" y="15397"/>
                </a:cubicBezTo>
                <a:cubicBezTo>
                  <a:pt x="5411" y="15397"/>
                  <a:pt x="5847" y="15322"/>
                  <a:pt x="6267" y="15164"/>
                </a:cubicBezTo>
                <a:cubicBezTo>
                  <a:pt x="6474" y="15081"/>
                  <a:pt x="6716" y="15032"/>
                  <a:pt x="6950" y="15032"/>
                </a:cubicBezTo>
                <a:cubicBezTo>
                  <a:pt x="6998" y="15032"/>
                  <a:pt x="7046" y="15034"/>
                  <a:pt x="7094" y="15039"/>
                </a:cubicBezTo>
                <a:cubicBezTo>
                  <a:pt x="7169" y="15039"/>
                  <a:pt x="7470" y="15064"/>
                  <a:pt x="7745" y="15139"/>
                </a:cubicBezTo>
                <a:cubicBezTo>
                  <a:pt x="7820" y="15164"/>
                  <a:pt x="7921" y="15189"/>
                  <a:pt x="7996" y="15239"/>
                </a:cubicBezTo>
                <a:cubicBezTo>
                  <a:pt x="8171" y="15314"/>
                  <a:pt x="8297" y="15364"/>
                  <a:pt x="8347" y="15364"/>
                </a:cubicBezTo>
                <a:lnTo>
                  <a:pt x="8372" y="15364"/>
                </a:lnTo>
                <a:cubicBezTo>
                  <a:pt x="8372" y="15389"/>
                  <a:pt x="8372" y="15389"/>
                  <a:pt x="8372" y="15389"/>
                </a:cubicBezTo>
                <a:cubicBezTo>
                  <a:pt x="8619" y="15433"/>
                  <a:pt x="8867" y="15460"/>
                  <a:pt x="9115" y="15460"/>
                </a:cubicBezTo>
                <a:cubicBezTo>
                  <a:pt x="9293" y="15460"/>
                  <a:pt x="9472" y="15446"/>
                  <a:pt x="9650" y="15415"/>
                </a:cubicBezTo>
                <a:cubicBezTo>
                  <a:pt x="10352" y="15289"/>
                  <a:pt x="11003" y="14988"/>
                  <a:pt x="11555" y="14562"/>
                </a:cubicBezTo>
                <a:cubicBezTo>
                  <a:pt x="12808" y="13635"/>
                  <a:pt x="13334" y="12056"/>
                  <a:pt x="13735" y="10653"/>
                </a:cubicBezTo>
                <a:cubicBezTo>
                  <a:pt x="14262" y="8873"/>
                  <a:pt x="14337" y="6943"/>
                  <a:pt x="13560" y="5214"/>
                </a:cubicBezTo>
                <a:cubicBezTo>
                  <a:pt x="12883" y="3735"/>
                  <a:pt x="11881" y="3159"/>
                  <a:pt x="10853" y="3008"/>
                </a:cubicBezTo>
                <a:cubicBezTo>
                  <a:pt x="10658" y="2979"/>
                  <a:pt x="10462" y="2966"/>
                  <a:pt x="10266" y="2966"/>
                </a:cubicBezTo>
                <a:cubicBezTo>
                  <a:pt x="9454" y="2966"/>
                  <a:pt x="8657" y="3192"/>
                  <a:pt x="8071" y="3435"/>
                </a:cubicBezTo>
                <a:cubicBezTo>
                  <a:pt x="8046" y="3384"/>
                  <a:pt x="7996" y="3309"/>
                  <a:pt x="7946" y="3234"/>
                </a:cubicBezTo>
                <a:cubicBezTo>
                  <a:pt x="7896" y="3159"/>
                  <a:pt x="7871" y="3109"/>
                  <a:pt x="7820" y="3034"/>
                </a:cubicBezTo>
                <a:cubicBezTo>
                  <a:pt x="8121" y="3034"/>
                  <a:pt x="8873" y="3008"/>
                  <a:pt x="9450" y="2708"/>
                </a:cubicBezTo>
                <a:lnTo>
                  <a:pt x="9199" y="2658"/>
                </a:lnTo>
                <a:cubicBezTo>
                  <a:pt x="9199" y="2658"/>
                  <a:pt x="9625" y="2582"/>
                  <a:pt x="10151" y="2206"/>
                </a:cubicBezTo>
                <a:lnTo>
                  <a:pt x="10001" y="2206"/>
                </a:lnTo>
                <a:cubicBezTo>
                  <a:pt x="10001" y="2206"/>
                  <a:pt x="10402" y="1981"/>
                  <a:pt x="10602" y="1430"/>
                </a:cubicBezTo>
                <a:lnTo>
                  <a:pt x="10502" y="1404"/>
                </a:lnTo>
                <a:cubicBezTo>
                  <a:pt x="10502" y="1404"/>
                  <a:pt x="10653" y="502"/>
                  <a:pt x="10628" y="76"/>
                </a:cubicBezTo>
                <a:cubicBezTo>
                  <a:pt x="10580" y="73"/>
                  <a:pt x="10526" y="72"/>
                  <a:pt x="10467" y="72"/>
                </a:cubicBezTo>
                <a:cubicBezTo>
                  <a:pt x="9996" y="72"/>
                  <a:pt x="9224" y="151"/>
                  <a:pt x="9224" y="151"/>
                </a:cubicBezTo>
                <a:lnTo>
                  <a:pt x="9199" y="76"/>
                </a:lnTo>
                <a:cubicBezTo>
                  <a:pt x="8648" y="277"/>
                  <a:pt x="8422" y="678"/>
                  <a:pt x="8422" y="678"/>
                </a:cubicBezTo>
                <a:lnTo>
                  <a:pt x="8422" y="527"/>
                </a:lnTo>
                <a:cubicBezTo>
                  <a:pt x="8071" y="1079"/>
                  <a:pt x="8021" y="1505"/>
                  <a:pt x="8021" y="1505"/>
                </a:cubicBezTo>
                <a:lnTo>
                  <a:pt x="7946" y="1229"/>
                </a:lnTo>
                <a:cubicBezTo>
                  <a:pt x="7695" y="1755"/>
                  <a:pt x="7645" y="2407"/>
                  <a:pt x="7670" y="2783"/>
                </a:cubicBezTo>
                <a:cubicBezTo>
                  <a:pt x="7620" y="2708"/>
                  <a:pt x="7595" y="2633"/>
                  <a:pt x="7545" y="2582"/>
                </a:cubicBezTo>
                <a:cubicBezTo>
                  <a:pt x="7369" y="2206"/>
                  <a:pt x="7244" y="1805"/>
                  <a:pt x="7294" y="1455"/>
                </a:cubicBezTo>
                <a:cubicBezTo>
                  <a:pt x="7294" y="1404"/>
                  <a:pt x="7319" y="1354"/>
                  <a:pt x="7319" y="1329"/>
                </a:cubicBezTo>
                <a:lnTo>
                  <a:pt x="7319" y="1304"/>
                </a:lnTo>
                <a:cubicBezTo>
                  <a:pt x="7344" y="1279"/>
                  <a:pt x="7369" y="1229"/>
                  <a:pt x="7394" y="1179"/>
                </a:cubicBezTo>
                <a:cubicBezTo>
                  <a:pt x="7419" y="1129"/>
                  <a:pt x="7445" y="1104"/>
                  <a:pt x="7470" y="1054"/>
                </a:cubicBezTo>
                <a:cubicBezTo>
                  <a:pt x="7620" y="903"/>
                  <a:pt x="7820" y="778"/>
                  <a:pt x="8146" y="703"/>
                </a:cubicBezTo>
                <a:cubicBezTo>
                  <a:pt x="8146" y="703"/>
                  <a:pt x="8121" y="101"/>
                  <a:pt x="7470" y="1"/>
                </a:cubicBezTo>
                <a:close/>
              </a:path>
            </a:pathLst>
          </a:custGeom>
          <a:solidFill>
            <a:srgbClr val="FFFFFF"/>
          </a:solidFill>
          <a:ln cap="flat" cmpd="sng" w="1143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a:off x="6266173" y="3312528"/>
            <a:ext cx="169756" cy="167273"/>
          </a:xfrm>
          <a:custGeom>
            <a:rect b="b" l="l" r="r" t="t"/>
            <a:pathLst>
              <a:path extrusionOk="0" h="2964" w="3008">
                <a:moveTo>
                  <a:pt x="2958" y="0"/>
                </a:moveTo>
                <a:lnTo>
                  <a:pt x="0" y="2957"/>
                </a:lnTo>
                <a:cubicBezTo>
                  <a:pt x="0" y="2957"/>
                  <a:pt x="77" y="2963"/>
                  <a:pt x="203" y="2963"/>
                </a:cubicBezTo>
                <a:cubicBezTo>
                  <a:pt x="540" y="2963"/>
                  <a:pt x="1233" y="2923"/>
                  <a:pt x="1780" y="2632"/>
                </a:cubicBezTo>
                <a:lnTo>
                  <a:pt x="1529" y="2582"/>
                </a:lnTo>
                <a:cubicBezTo>
                  <a:pt x="1529" y="2582"/>
                  <a:pt x="1955" y="2506"/>
                  <a:pt x="2481" y="2130"/>
                </a:cubicBezTo>
                <a:lnTo>
                  <a:pt x="2331" y="2130"/>
                </a:lnTo>
                <a:cubicBezTo>
                  <a:pt x="2331" y="2130"/>
                  <a:pt x="2732" y="1905"/>
                  <a:pt x="2933" y="1353"/>
                </a:cubicBezTo>
                <a:lnTo>
                  <a:pt x="2857" y="1328"/>
                </a:lnTo>
                <a:cubicBezTo>
                  <a:pt x="2857" y="1328"/>
                  <a:pt x="3008" y="426"/>
                  <a:pt x="2958" y="0"/>
                </a:cubicBezTo>
                <a:close/>
              </a:path>
            </a:pathLst>
          </a:custGeom>
          <a:solidFill>
            <a:srgbClr val="90C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a:off x="6260529" y="3312303"/>
            <a:ext cx="172578" cy="167160"/>
          </a:xfrm>
          <a:custGeom>
            <a:rect b="b" l="l" r="r" t="t"/>
            <a:pathLst>
              <a:path extrusionOk="0" h="2962" w="3058">
                <a:moveTo>
                  <a:pt x="2897" y="0"/>
                </a:moveTo>
                <a:cubicBezTo>
                  <a:pt x="2426" y="0"/>
                  <a:pt x="1654" y="79"/>
                  <a:pt x="1654" y="79"/>
                </a:cubicBezTo>
                <a:lnTo>
                  <a:pt x="1654" y="4"/>
                </a:lnTo>
                <a:cubicBezTo>
                  <a:pt x="1078" y="205"/>
                  <a:pt x="852" y="606"/>
                  <a:pt x="852" y="606"/>
                </a:cubicBezTo>
                <a:lnTo>
                  <a:pt x="877" y="455"/>
                </a:lnTo>
                <a:lnTo>
                  <a:pt x="877" y="455"/>
                </a:lnTo>
                <a:cubicBezTo>
                  <a:pt x="501" y="1007"/>
                  <a:pt x="451" y="1433"/>
                  <a:pt x="451" y="1433"/>
                </a:cubicBezTo>
                <a:lnTo>
                  <a:pt x="401" y="1182"/>
                </a:lnTo>
                <a:cubicBezTo>
                  <a:pt x="0" y="1934"/>
                  <a:pt x="100" y="2961"/>
                  <a:pt x="100" y="2961"/>
                </a:cubicBezTo>
                <a:lnTo>
                  <a:pt x="3058" y="4"/>
                </a:lnTo>
                <a:cubicBezTo>
                  <a:pt x="3010" y="1"/>
                  <a:pt x="2956" y="0"/>
                  <a:pt x="2897" y="0"/>
                </a:cubicBezTo>
                <a:close/>
              </a:path>
            </a:pathLst>
          </a:custGeom>
          <a:solidFill>
            <a:srgbClr val="82A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a:off x="6266173" y="3333748"/>
            <a:ext cx="147126" cy="145715"/>
          </a:xfrm>
          <a:custGeom>
            <a:rect b="b" l="l" r="r" t="t"/>
            <a:pathLst>
              <a:path extrusionOk="0" h="2582" w="2607">
                <a:moveTo>
                  <a:pt x="2607" y="451"/>
                </a:moveTo>
                <a:lnTo>
                  <a:pt x="2607" y="451"/>
                </a:lnTo>
                <a:cubicBezTo>
                  <a:pt x="2507" y="526"/>
                  <a:pt x="2381" y="576"/>
                  <a:pt x="2256" y="602"/>
                </a:cubicBezTo>
                <a:lnTo>
                  <a:pt x="2055" y="602"/>
                </a:lnTo>
                <a:cubicBezTo>
                  <a:pt x="2030" y="602"/>
                  <a:pt x="2005" y="627"/>
                  <a:pt x="1980" y="652"/>
                </a:cubicBezTo>
                <a:cubicBezTo>
                  <a:pt x="2005" y="627"/>
                  <a:pt x="2030" y="627"/>
                  <a:pt x="2080" y="627"/>
                </a:cubicBezTo>
                <a:cubicBezTo>
                  <a:pt x="2097" y="618"/>
                  <a:pt x="2117" y="615"/>
                  <a:pt x="2137" y="615"/>
                </a:cubicBezTo>
                <a:cubicBezTo>
                  <a:pt x="2178" y="615"/>
                  <a:pt x="2223" y="627"/>
                  <a:pt x="2256" y="627"/>
                </a:cubicBezTo>
                <a:cubicBezTo>
                  <a:pt x="2406" y="602"/>
                  <a:pt x="2532" y="551"/>
                  <a:pt x="2607" y="451"/>
                </a:cubicBezTo>
                <a:close/>
                <a:moveTo>
                  <a:pt x="1503" y="278"/>
                </a:moveTo>
                <a:cubicBezTo>
                  <a:pt x="1453" y="353"/>
                  <a:pt x="1404" y="452"/>
                  <a:pt x="1379" y="526"/>
                </a:cubicBezTo>
                <a:cubicBezTo>
                  <a:pt x="1329" y="627"/>
                  <a:pt x="1329" y="727"/>
                  <a:pt x="1354" y="827"/>
                </a:cubicBezTo>
                <a:cubicBezTo>
                  <a:pt x="1354" y="877"/>
                  <a:pt x="1379" y="927"/>
                  <a:pt x="1379" y="977"/>
                </a:cubicBezTo>
                <a:cubicBezTo>
                  <a:pt x="1404" y="927"/>
                  <a:pt x="1379" y="877"/>
                  <a:pt x="1379" y="827"/>
                </a:cubicBezTo>
                <a:cubicBezTo>
                  <a:pt x="1354" y="727"/>
                  <a:pt x="1354" y="627"/>
                  <a:pt x="1379" y="551"/>
                </a:cubicBezTo>
                <a:cubicBezTo>
                  <a:pt x="1404" y="452"/>
                  <a:pt x="1453" y="353"/>
                  <a:pt x="1503" y="278"/>
                </a:cubicBezTo>
                <a:close/>
                <a:moveTo>
                  <a:pt x="2381" y="1053"/>
                </a:moveTo>
                <a:cubicBezTo>
                  <a:pt x="2231" y="1103"/>
                  <a:pt x="2055" y="1103"/>
                  <a:pt x="1855" y="1103"/>
                </a:cubicBezTo>
                <a:cubicBezTo>
                  <a:pt x="1780" y="1103"/>
                  <a:pt x="1679" y="1103"/>
                  <a:pt x="1604" y="1128"/>
                </a:cubicBezTo>
                <a:lnTo>
                  <a:pt x="2131" y="1128"/>
                </a:lnTo>
                <a:cubicBezTo>
                  <a:pt x="2231" y="1103"/>
                  <a:pt x="2306" y="1103"/>
                  <a:pt x="2381" y="1053"/>
                </a:cubicBezTo>
                <a:close/>
                <a:moveTo>
                  <a:pt x="1604" y="1128"/>
                </a:moveTo>
                <a:cubicBezTo>
                  <a:pt x="1554" y="1128"/>
                  <a:pt x="1504" y="1128"/>
                  <a:pt x="1479" y="1153"/>
                </a:cubicBezTo>
                <a:cubicBezTo>
                  <a:pt x="1504" y="1153"/>
                  <a:pt x="1554" y="1128"/>
                  <a:pt x="1604" y="1128"/>
                </a:cubicBezTo>
                <a:close/>
                <a:moveTo>
                  <a:pt x="1479" y="1153"/>
                </a:moveTo>
                <a:lnTo>
                  <a:pt x="1479" y="1153"/>
                </a:lnTo>
                <a:cubicBezTo>
                  <a:pt x="1455" y="1177"/>
                  <a:pt x="1431" y="1178"/>
                  <a:pt x="1407" y="1200"/>
                </a:cubicBezTo>
                <a:lnTo>
                  <a:pt x="1407" y="1200"/>
                </a:lnTo>
                <a:cubicBezTo>
                  <a:pt x="1439" y="1193"/>
                  <a:pt x="1459" y="1173"/>
                  <a:pt x="1479" y="1153"/>
                </a:cubicBezTo>
                <a:close/>
                <a:moveTo>
                  <a:pt x="1379" y="977"/>
                </a:moveTo>
                <a:lnTo>
                  <a:pt x="1379" y="977"/>
                </a:lnTo>
                <a:cubicBezTo>
                  <a:pt x="1354" y="1028"/>
                  <a:pt x="1329" y="1053"/>
                  <a:pt x="1304" y="1103"/>
                </a:cubicBezTo>
                <a:cubicBezTo>
                  <a:pt x="1278" y="1178"/>
                  <a:pt x="1228" y="1253"/>
                  <a:pt x="1203" y="1328"/>
                </a:cubicBezTo>
                <a:cubicBezTo>
                  <a:pt x="1253" y="1253"/>
                  <a:pt x="1278" y="1178"/>
                  <a:pt x="1329" y="1103"/>
                </a:cubicBezTo>
                <a:cubicBezTo>
                  <a:pt x="1354" y="1078"/>
                  <a:pt x="1379" y="1028"/>
                  <a:pt x="1379" y="977"/>
                </a:cubicBezTo>
                <a:close/>
                <a:moveTo>
                  <a:pt x="1035" y="1589"/>
                </a:moveTo>
                <a:lnTo>
                  <a:pt x="1035" y="1589"/>
                </a:lnTo>
                <a:cubicBezTo>
                  <a:pt x="1028" y="1591"/>
                  <a:pt x="1020" y="1592"/>
                  <a:pt x="1013" y="1594"/>
                </a:cubicBezTo>
                <a:lnTo>
                  <a:pt x="1013" y="1594"/>
                </a:lnTo>
                <a:lnTo>
                  <a:pt x="1003" y="1604"/>
                </a:lnTo>
                <a:cubicBezTo>
                  <a:pt x="1013" y="1599"/>
                  <a:pt x="1024" y="1594"/>
                  <a:pt x="1035" y="1589"/>
                </a:cubicBezTo>
                <a:close/>
                <a:moveTo>
                  <a:pt x="1310" y="1543"/>
                </a:moveTo>
                <a:cubicBezTo>
                  <a:pt x="1273" y="1543"/>
                  <a:pt x="1237" y="1546"/>
                  <a:pt x="1203" y="1554"/>
                </a:cubicBezTo>
                <a:cubicBezTo>
                  <a:pt x="1143" y="1554"/>
                  <a:pt x="1083" y="1570"/>
                  <a:pt x="1035" y="1589"/>
                </a:cubicBezTo>
                <a:lnTo>
                  <a:pt x="1035" y="1589"/>
                </a:lnTo>
                <a:cubicBezTo>
                  <a:pt x="1091" y="1579"/>
                  <a:pt x="1147" y="1579"/>
                  <a:pt x="1203" y="1579"/>
                </a:cubicBezTo>
                <a:cubicBezTo>
                  <a:pt x="1253" y="1566"/>
                  <a:pt x="1304" y="1560"/>
                  <a:pt x="1357" y="1560"/>
                </a:cubicBezTo>
                <a:cubicBezTo>
                  <a:pt x="1410" y="1560"/>
                  <a:pt x="1466" y="1566"/>
                  <a:pt x="1529" y="1579"/>
                </a:cubicBezTo>
                <a:lnTo>
                  <a:pt x="1830" y="1604"/>
                </a:lnTo>
                <a:cubicBezTo>
                  <a:pt x="1730" y="1579"/>
                  <a:pt x="1629" y="1579"/>
                  <a:pt x="1529" y="1554"/>
                </a:cubicBezTo>
                <a:cubicBezTo>
                  <a:pt x="1462" y="1554"/>
                  <a:pt x="1384" y="1543"/>
                  <a:pt x="1310" y="1543"/>
                </a:cubicBezTo>
                <a:close/>
                <a:moveTo>
                  <a:pt x="2131" y="1579"/>
                </a:moveTo>
                <a:lnTo>
                  <a:pt x="2131" y="1579"/>
                </a:lnTo>
                <a:cubicBezTo>
                  <a:pt x="2080" y="1604"/>
                  <a:pt x="2030" y="1604"/>
                  <a:pt x="1980" y="1604"/>
                </a:cubicBezTo>
                <a:lnTo>
                  <a:pt x="1830" y="1604"/>
                </a:lnTo>
                <a:cubicBezTo>
                  <a:pt x="1880" y="1629"/>
                  <a:pt x="1930" y="1629"/>
                  <a:pt x="1980" y="1629"/>
                </a:cubicBezTo>
                <a:cubicBezTo>
                  <a:pt x="2030" y="1629"/>
                  <a:pt x="2080" y="1604"/>
                  <a:pt x="2131" y="1579"/>
                </a:cubicBezTo>
                <a:close/>
                <a:moveTo>
                  <a:pt x="1053" y="677"/>
                </a:moveTo>
                <a:cubicBezTo>
                  <a:pt x="978" y="752"/>
                  <a:pt x="928" y="877"/>
                  <a:pt x="903" y="977"/>
                </a:cubicBezTo>
                <a:lnTo>
                  <a:pt x="802" y="1303"/>
                </a:lnTo>
                <a:cubicBezTo>
                  <a:pt x="752" y="1504"/>
                  <a:pt x="702" y="1704"/>
                  <a:pt x="652" y="1905"/>
                </a:cubicBezTo>
                <a:cubicBezTo>
                  <a:pt x="702" y="1704"/>
                  <a:pt x="777" y="1504"/>
                  <a:pt x="827" y="1303"/>
                </a:cubicBezTo>
                <a:lnTo>
                  <a:pt x="928" y="977"/>
                </a:lnTo>
                <a:cubicBezTo>
                  <a:pt x="953" y="877"/>
                  <a:pt x="978" y="752"/>
                  <a:pt x="1053" y="677"/>
                </a:cubicBezTo>
                <a:close/>
                <a:moveTo>
                  <a:pt x="1003" y="2005"/>
                </a:moveTo>
                <a:cubicBezTo>
                  <a:pt x="903" y="2005"/>
                  <a:pt x="802" y="2030"/>
                  <a:pt x="702" y="2080"/>
                </a:cubicBezTo>
                <a:cubicBezTo>
                  <a:pt x="802" y="2055"/>
                  <a:pt x="903" y="2030"/>
                  <a:pt x="1003" y="2030"/>
                </a:cubicBezTo>
                <a:cubicBezTo>
                  <a:pt x="1103" y="2030"/>
                  <a:pt x="1203" y="2080"/>
                  <a:pt x="1278" y="2080"/>
                </a:cubicBezTo>
                <a:cubicBezTo>
                  <a:pt x="1329" y="2105"/>
                  <a:pt x="1379" y="2105"/>
                  <a:pt x="1429" y="2105"/>
                </a:cubicBezTo>
                <a:cubicBezTo>
                  <a:pt x="1479" y="2105"/>
                  <a:pt x="1529" y="2080"/>
                  <a:pt x="1579" y="2030"/>
                </a:cubicBezTo>
                <a:lnTo>
                  <a:pt x="1579" y="2030"/>
                </a:lnTo>
                <a:cubicBezTo>
                  <a:pt x="1529" y="2080"/>
                  <a:pt x="1479" y="2080"/>
                  <a:pt x="1429" y="2080"/>
                </a:cubicBezTo>
                <a:cubicBezTo>
                  <a:pt x="1412" y="2089"/>
                  <a:pt x="1398" y="2091"/>
                  <a:pt x="1385" y="2091"/>
                </a:cubicBezTo>
                <a:cubicBezTo>
                  <a:pt x="1359" y="2091"/>
                  <a:pt x="1337" y="2080"/>
                  <a:pt x="1304" y="2080"/>
                </a:cubicBezTo>
                <a:cubicBezTo>
                  <a:pt x="1203" y="2055"/>
                  <a:pt x="1103" y="2005"/>
                  <a:pt x="1003" y="2005"/>
                </a:cubicBezTo>
                <a:close/>
                <a:moveTo>
                  <a:pt x="702" y="2080"/>
                </a:moveTo>
                <a:cubicBezTo>
                  <a:pt x="652" y="2080"/>
                  <a:pt x="602" y="2105"/>
                  <a:pt x="577" y="2130"/>
                </a:cubicBezTo>
                <a:cubicBezTo>
                  <a:pt x="627" y="2105"/>
                  <a:pt x="652" y="2105"/>
                  <a:pt x="702" y="2080"/>
                </a:cubicBezTo>
                <a:close/>
                <a:moveTo>
                  <a:pt x="2557" y="0"/>
                </a:moveTo>
                <a:lnTo>
                  <a:pt x="2557" y="0"/>
                </a:lnTo>
                <a:cubicBezTo>
                  <a:pt x="2331" y="201"/>
                  <a:pt x="2131" y="401"/>
                  <a:pt x="1905" y="627"/>
                </a:cubicBezTo>
                <a:lnTo>
                  <a:pt x="1780" y="752"/>
                </a:lnTo>
                <a:cubicBezTo>
                  <a:pt x="1830" y="652"/>
                  <a:pt x="1880" y="551"/>
                  <a:pt x="1930" y="451"/>
                </a:cubicBezTo>
                <a:cubicBezTo>
                  <a:pt x="1980" y="326"/>
                  <a:pt x="2030" y="201"/>
                  <a:pt x="2105" y="100"/>
                </a:cubicBezTo>
                <a:lnTo>
                  <a:pt x="2105" y="100"/>
                </a:lnTo>
                <a:cubicBezTo>
                  <a:pt x="2030" y="201"/>
                  <a:pt x="1955" y="326"/>
                  <a:pt x="1905" y="451"/>
                </a:cubicBezTo>
                <a:cubicBezTo>
                  <a:pt x="1855" y="551"/>
                  <a:pt x="1805" y="652"/>
                  <a:pt x="1755" y="777"/>
                </a:cubicBezTo>
                <a:lnTo>
                  <a:pt x="1278" y="1278"/>
                </a:lnTo>
                <a:lnTo>
                  <a:pt x="1203" y="1328"/>
                </a:lnTo>
                <a:lnTo>
                  <a:pt x="652" y="1905"/>
                </a:lnTo>
                <a:lnTo>
                  <a:pt x="627" y="1930"/>
                </a:lnTo>
                <a:cubicBezTo>
                  <a:pt x="426" y="2155"/>
                  <a:pt x="226" y="2356"/>
                  <a:pt x="0" y="2581"/>
                </a:cubicBezTo>
                <a:cubicBezTo>
                  <a:pt x="151" y="2456"/>
                  <a:pt x="301" y="2306"/>
                  <a:pt x="451" y="2155"/>
                </a:cubicBezTo>
                <a:cubicBezTo>
                  <a:pt x="527" y="2080"/>
                  <a:pt x="577" y="2030"/>
                  <a:pt x="652" y="1955"/>
                </a:cubicBezTo>
                <a:lnTo>
                  <a:pt x="978" y="1604"/>
                </a:lnTo>
                <a:cubicBezTo>
                  <a:pt x="989" y="1600"/>
                  <a:pt x="1001" y="1597"/>
                  <a:pt x="1013" y="1594"/>
                </a:cubicBezTo>
                <a:lnTo>
                  <a:pt x="1013" y="1594"/>
                </a:lnTo>
                <a:lnTo>
                  <a:pt x="1304" y="1303"/>
                </a:lnTo>
                <a:lnTo>
                  <a:pt x="1379" y="1203"/>
                </a:lnTo>
                <a:cubicBezTo>
                  <a:pt x="1389" y="1203"/>
                  <a:pt x="1398" y="1202"/>
                  <a:pt x="1407" y="1200"/>
                </a:cubicBezTo>
                <a:lnTo>
                  <a:pt x="1407" y="1200"/>
                </a:lnTo>
                <a:lnTo>
                  <a:pt x="1404" y="1203"/>
                </a:lnTo>
                <a:cubicBezTo>
                  <a:pt x="1405" y="1202"/>
                  <a:pt x="1406" y="1201"/>
                  <a:pt x="1407" y="1200"/>
                </a:cubicBezTo>
                <a:lnTo>
                  <a:pt x="1407" y="1200"/>
                </a:lnTo>
                <a:cubicBezTo>
                  <a:pt x="1407" y="1200"/>
                  <a:pt x="1407" y="1200"/>
                  <a:pt x="1407" y="1200"/>
                </a:cubicBezTo>
                <a:lnTo>
                  <a:pt x="1407" y="1200"/>
                </a:lnTo>
                <a:lnTo>
                  <a:pt x="1905" y="677"/>
                </a:lnTo>
                <a:lnTo>
                  <a:pt x="1930" y="652"/>
                </a:lnTo>
                <a:cubicBezTo>
                  <a:pt x="2131" y="426"/>
                  <a:pt x="2356" y="201"/>
                  <a:pt x="2557" y="0"/>
                </a:cubicBezTo>
                <a:close/>
              </a:path>
            </a:pathLst>
          </a:custGeom>
          <a:solidFill>
            <a:srgbClr val="7799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a:off x="5834784" y="3475400"/>
            <a:ext cx="807641" cy="705325"/>
          </a:xfrm>
          <a:custGeom>
            <a:rect b="b" l="l" r="r" t="t"/>
            <a:pathLst>
              <a:path extrusionOk="0" h="12498" w="14311">
                <a:moveTo>
                  <a:pt x="3879" y="0"/>
                </a:moveTo>
                <a:cubicBezTo>
                  <a:pt x="2678" y="0"/>
                  <a:pt x="1406" y="505"/>
                  <a:pt x="602" y="2252"/>
                </a:cubicBezTo>
                <a:cubicBezTo>
                  <a:pt x="176" y="3179"/>
                  <a:pt x="0" y="4182"/>
                  <a:pt x="0" y="5159"/>
                </a:cubicBezTo>
                <a:cubicBezTo>
                  <a:pt x="0" y="7064"/>
                  <a:pt x="627" y="9520"/>
                  <a:pt x="1880" y="10999"/>
                </a:cubicBezTo>
                <a:cubicBezTo>
                  <a:pt x="2662" y="11908"/>
                  <a:pt x="3801" y="12435"/>
                  <a:pt x="4951" y="12435"/>
                </a:cubicBezTo>
                <a:cubicBezTo>
                  <a:pt x="5385" y="12435"/>
                  <a:pt x="5822" y="12360"/>
                  <a:pt x="6241" y="12202"/>
                </a:cubicBezTo>
                <a:cubicBezTo>
                  <a:pt x="6469" y="12119"/>
                  <a:pt x="6698" y="12070"/>
                  <a:pt x="6926" y="12070"/>
                </a:cubicBezTo>
                <a:cubicBezTo>
                  <a:pt x="6973" y="12070"/>
                  <a:pt x="7021" y="12072"/>
                  <a:pt x="7068" y="12077"/>
                </a:cubicBezTo>
                <a:cubicBezTo>
                  <a:pt x="7168" y="12077"/>
                  <a:pt x="7444" y="12102"/>
                  <a:pt x="7719" y="12177"/>
                </a:cubicBezTo>
                <a:cubicBezTo>
                  <a:pt x="7820" y="12202"/>
                  <a:pt x="7895" y="12227"/>
                  <a:pt x="7970" y="12277"/>
                </a:cubicBezTo>
                <a:cubicBezTo>
                  <a:pt x="8146" y="12352"/>
                  <a:pt x="8271" y="12402"/>
                  <a:pt x="8321" y="12402"/>
                </a:cubicBezTo>
                <a:cubicBezTo>
                  <a:pt x="8321" y="12427"/>
                  <a:pt x="8346" y="12427"/>
                  <a:pt x="8346" y="12427"/>
                </a:cubicBezTo>
                <a:cubicBezTo>
                  <a:pt x="8594" y="12471"/>
                  <a:pt x="8841" y="12498"/>
                  <a:pt x="9089" y="12498"/>
                </a:cubicBezTo>
                <a:cubicBezTo>
                  <a:pt x="9267" y="12498"/>
                  <a:pt x="9446" y="12484"/>
                  <a:pt x="9624" y="12452"/>
                </a:cubicBezTo>
                <a:cubicBezTo>
                  <a:pt x="10326" y="12352"/>
                  <a:pt x="10978" y="12026"/>
                  <a:pt x="11529" y="11600"/>
                </a:cubicBezTo>
                <a:cubicBezTo>
                  <a:pt x="12782" y="10673"/>
                  <a:pt x="13308" y="9094"/>
                  <a:pt x="13709" y="7691"/>
                </a:cubicBezTo>
                <a:cubicBezTo>
                  <a:pt x="14236" y="5911"/>
                  <a:pt x="14311" y="3981"/>
                  <a:pt x="13534" y="2252"/>
                </a:cubicBezTo>
                <a:cubicBezTo>
                  <a:pt x="12882" y="773"/>
                  <a:pt x="11855" y="197"/>
                  <a:pt x="10827" y="46"/>
                </a:cubicBezTo>
                <a:cubicBezTo>
                  <a:pt x="10633" y="17"/>
                  <a:pt x="10438" y="4"/>
                  <a:pt x="10244" y="4"/>
                </a:cubicBezTo>
                <a:cubicBezTo>
                  <a:pt x="9283" y="4"/>
                  <a:pt x="8349" y="327"/>
                  <a:pt x="7745" y="598"/>
                </a:cubicBezTo>
                <a:cubicBezTo>
                  <a:pt x="7531" y="698"/>
                  <a:pt x="7300" y="748"/>
                  <a:pt x="7065" y="748"/>
                </a:cubicBezTo>
                <a:cubicBezTo>
                  <a:pt x="6830" y="748"/>
                  <a:pt x="6592" y="698"/>
                  <a:pt x="6366" y="598"/>
                </a:cubicBezTo>
                <a:cubicBezTo>
                  <a:pt x="5773" y="329"/>
                  <a:pt x="4849" y="0"/>
                  <a:pt x="38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a:off x="5921016" y="3486630"/>
            <a:ext cx="697367" cy="608539"/>
          </a:xfrm>
          <a:custGeom>
            <a:rect b="b" l="l" r="r" t="t"/>
            <a:pathLst>
              <a:path extrusionOk="0" h="10783" w="12357">
                <a:moveTo>
                  <a:pt x="8792" y="1"/>
                </a:moveTo>
                <a:cubicBezTo>
                  <a:pt x="7979" y="1"/>
                  <a:pt x="7203" y="279"/>
                  <a:pt x="6693" y="524"/>
                </a:cubicBezTo>
                <a:cubicBezTo>
                  <a:pt x="6505" y="599"/>
                  <a:pt x="6304" y="637"/>
                  <a:pt x="6104" y="637"/>
                </a:cubicBezTo>
                <a:cubicBezTo>
                  <a:pt x="5903" y="637"/>
                  <a:pt x="5703" y="599"/>
                  <a:pt x="5515" y="524"/>
                </a:cubicBezTo>
                <a:cubicBezTo>
                  <a:pt x="4998" y="288"/>
                  <a:pt x="4193" y="2"/>
                  <a:pt x="3350" y="2"/>
                </a:cubicBezTo>
                <a:cubicBezTo>
                  <a:pt x="2314" y="2"/>
                  <a:pt x="1218" y="435"/>
                  <a:pt x="527" y="1928"/>
                </a:cubicBezTo>
                <a:cubicBezTo>
                  <a:pt x="176" y="2730"/>
                  <a:pt x="1" y="3582"/>
                  <a:pt x="1" y="4459"/>
                </a:cubicBezTo>
                <a:cubicBezTo>
                  <a:pt x="1" y="6088"/>
                  <a:pt x="552" y="8193"/>
                  <a:pt x="1630" y="9497"/>
                </a:cubicBezTo>
                <a:cubicBezTo>
                  <a:pt x="2301" y="10277"/>
                  <a:pt x="3288" y="10728"/>
                  <a:pt x="4275" y="10728"/>
                </a:cubicBezTo>
                <a:cubicBezTo>
                  <a:pt x="4652" y="10728"/>
                  <a:pt x="5029" y="10663"/>
                  <a:pt x="5389" y="10524"/>
                </a:cubicBezTo>
                <a:cubicBezTo>
                  <a:pt x="5615" y="10449"/>
                  <a:pt x="5866" y="10399"/>
                  <a:pt x="6116" y="10399"/>
                </a:cubicBezTo>
                <a:lnTo>
                  <a:pt x="6116" y="10424"/>
                </a:lnTo>
                <a:cubicBezTo>
                  <a:pt x="6130" y="10419"/>
                  <a:pt x="6150" y="10417"/>
                  <a:pt x="6174" y="10417"/>
                </a:cubicBezTo>
                <a:cubicBezTo>
                  <a:pt x="6283" y="10417"/>
                  <a:pt x="6483" y="10458"/>
                  <a:pt x="6668" y="10499"/>
                </a:cubicBezTo>
                <a:cubicBezTo>
                  <a:pt x="6743" y="10524"/>
                  <a:pt x="6818" y="10549"/>
                  <a:pt x="6893" y="10574"/>
                </a:cubicBezTo>
                <a:cubicBezTo>
                  <a:pt x="7044" y="10649"/>
                  <a:pt x="7144" y="10700"/>
                  <a:pt x="7194" y="10700"/>
                </a:cubicBezTo>
                <a:lnTo>
                  <a:pt x="7219" y="10700"/>
                </a:lnTo>
                <a:cubicBezTo>
                  <a:pt x="7425" y="10758"/>
                  <a:pt x="7639" y="10783"/>
                  <a:pt x="7856" y="10783"/>
                </a:cubicBezTo>
                <a:cubicBezTo>
                  <a:pt x="8010" y="10783"/>
                  <a:pt x="8166" y="10770"/>
                  <a:pt x="8322" y="10750"/>
                </a:cubicBezTo>
                <a:cubicBezTo>
                  <a:pt x="8923" y="10649"/>
                  <a:pt x="9475" y="10374"/>
                  <a:pt x="9976" y="9998"/>
                </a:cubicBezTo>
                <a:cubicBezTo>
                  <a:pt x="11054" y="9196"/>
                  <a:pt x="11480" y="7842"/>
                  <a:pt x="11831" y="6639"/>
                </a:cubicBezTo>
                <a:cubicBezTo>
                  <a:pt x="12282" y="5086"/>
                  <a:pt x="12357" y="3431"/>
                  <a:pt x="11680" y="1953"/>
                </a:cubicBezTo>
                <a:cubicBezTo>
                  <a:pt x="11129" y="674"/>
                  <a:pt x="10252" y="173"/>
                  <a:pt x="9349" y="48"/>
                </a:cubicBezTo>
                <a:cubicBezTo>
                  <a:pt x="9163" y="15"/>
                  <a:pt x="8977" y="1"/>
                  <a:pt x="87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a:off x="6096416" y="3501021"/>
            <a:ext cx="499337" cy="500353"/>
          </a:xfrm>
          <a:custGeom>
            <a:rect b="b" l="l" r="r" t="t"/>
            <a:pathLst>
              <a:path extrusionOk="0" h="8866" w="8848">
                <a:moveTo>
                  <a:pt x="1415" y="1"/>
                </a:moveTo>
                <a:cubicBezTo>
                  <a:pt x="937" y="1"/>
                  <a:pt x="443" y="111"/>
                  <a:pt x="1" y="419"/>
                </a:cubicBezTo>
                <a:cubicBezTo>
                  <a:pt x="160" y="391"/>
                  <a:pt x="320" y="379"/>
                  <a:pt x="479" y="379"/>
                </a:cubicBezTo>
                <a:cubicBezTo>
                  <a:pt x="1169" y="379"/>
                  <a:pt x="1829" y="612"/>
                  <a:pt x="2256" y="795"/>
                </a:cubicBezTo>
                <a:cubicBezTo>
                  <a:pt x="2407" y="871"/>
                  <a:pt x="2570" y="908"/>
                  <a:pt x="2733" y="908"/>
                </a:cubicBezTo>
                <a:cubicBezTo>
                  <a:pt x="2895" y="908"/>
                  <a:pt x="3058" y="871"/>
                  <a:pt x="3209" y="795"/>
                </a:cubicBezTo>
                <a:cubicBezTo>
                  <a:pt x="3650" y="607"/>
                  <a:pt x="4319" y="365"/>
                  <a:pt x="5025" y="365"/>
                </a:cubicBezTo>
                <a:cubicBezTo>
                  <a:pt x="5162" y="365"/>
                  <a:pt x="5301" y="374"/>
                  <a:pt x="5439" y="394"/>
                </a:cubicBezTo>
                <a:cubicBezTo>
                  <a:pt x="6166" y="495"/>
                  <a:pt x="6893" y="921"/>
                  <a:pt x="7369" y="1973"/>
                </a:cubicBezTo>
                <a:cubicBezTo>
                  <a:pt x="7921" y="3201"/>
                  <a:pt x="7845" y="4580"/>
                  <a:pt x="7495" y="5858"/>
                </a:cubicBezTo>
                <a:cubicBezTo>
                  <a:pt x="7194" y="6861"/>
                  <a:pt x="6818" y="7988"/>
                  <a:pt x="5941" y="8665"/>
                </a:cubicBezTo>
                <a:cubicBezTo>
                  <a:pt x="5840" y="8740"/>
                  <a:pt x="5715" y="8816"/>
                  <a:pt x="5615" y="8866"/>
                </a:cubicBezTo>
                <a:cubicBezTo>
                  <a:pt x="6066" y="8765"/>
                  <a:pt x="6492" y="8565"/>
                  <a:pt x="6868" y="8289"/>
                </a:cubicBezTo>
                <a:cubicBezTo>
                  <a:pt x="7745" y="7638"/>
                  <a:pt x="8121" y="6485"/>
                  <a:pt x="8422" y="5482"/>
                </a:cubicBezTo>
                <a:cubicBezTo>
                  <a:pt x="8773" y="4229"/>
                  <a:pt x="8848" y="2851"/>
                  <a:pt x="8297" y="1623"/>
                </a:cubicBezTo>
                <a:cubicBezTo>
                  <a:pt x="7820" y="545"/>
                  <a:pt x="7094" y="144"/>
                  <a:pt x="6367" y="44"/>
                </a:cubicBezTo>
                <a:cubicBezTo>
                  <a:pt x="6207" y="15"/>
                  <a:pt x="6048" y="3"/>
                  <a:pt x="5891" y="3"/>
                </a:cubicBezTo>
                <a:cubicBezTo>
                  <a:pt x="5207" y="3"/>
                  <a:pt x="4564" y="236"/>
                  <a:pt x="4136" y="419"/>
                </a:cubicBezTo>
                <a:cubicBezTo>
                  <a:pt x="3986" y="495"/>
                  <a:pt x="3823" y="532"/>
                  <a:pt x="3660" y="532"/>
                </a:cubicBezTo>
                <a:cubicBezTo>
                  <a:pt x="3497" y="532"/>
                  <a:pt x="3334" y="495"/>
                  <a:pt x="3184" y="419"/>
                </a:cubicBezTo>
                <a:cubicBezTo>
                  <a:pt x="2755" y="227"/>
                  <a:pt x="2101" y="1"/>
                  <a:pt x="14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a:off x="6175651" y="3308239"/>
            <a:ext cx="117441" cy="214735"/>
          </a:xfrm>
          <a:custGeom>
            <a:rect b="b" l="l" r="r" t="t"/>
            <a:pathLst>
              <a:path extrusionOk="0" h="3805" w="2081">
                <a:moveTo>
                  <a:pt x="1404" y="1"/>
                </a:moveTo>
                <a:cubicBezTo>
                  <a:pt x="1404" y="1"/>
                  <a:pt x="627" y="477"/>
                  <a:pt x="677" y="1730"/>
                </a:cubicBezTo>
                <a:cubicBezTo>
                  <a:pt x="702" y="3008"/>
                  <a:pt x="0" y="3485"/>
                  <a:pt x="0" y="3485"/>
                </a:cubicBezTo>
                <a:cubicBezTo>
                  <a:pt x="0" y="3485"/>
                  <a:pt x="377" y="3804"/>
                  <a:pt x="1007" y="3804"/>
                </a:cubicBezTo>
                <a:cubicBezTo>
                  <a:pt x="1310" y="3804"/>
                  <a:pt x="1673" y="3730"/>
                  <a:pt x="2080" y="3510"/>
                </a:cubicBezTo>
                <a:cubicBezTo>
                  <a:pt x="2080" y="3510"/>
                  <a:pt x="151" y="1104"/>
                  <a:pt x="2080" y="703"/>
                </a:cubicBezTo>
                <a:cubicBezTo>
                  <a:pt x="2080" y="703"/>
                  <a:pt x="2055" y="101"/>
                  <a:pt x="1404" y="1"/>
                </a:cubicBezTo>
                <a:close/>
              </a:path>
            </a:pathLst>
          </a:custGeom>
          <a:solidFill>
            <a:srgbClr val="874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a:off x="6250597" y="3308239"/>
            <a:ext cx="42496" cy="39674"/>
          </a:xfrm>
          <a:custGeom>
            <a:rect b="b" l="l" r="r" t="t"/>
            <a:pathLst>
              <a:path extrusionOk="0" h="703" w="753">
                <a:moveTo>
                  <a:pt x="76" y="1"/>
                </a:moveTo>
                <a:cubicBezTo>
                  <a:pt x="76" y="1"/>
                  <a:pt x="51" y="26"/>
                  <a:pt x="1" y="51"/>
                </a:cubicBezTo>
                <a:cubicBezTo>
                  <a:pt x="151" y="377"/>
                  <a:pt x="427" y="627"/>
                  <a:pt x="752" y="703"/>
                </a:cubicBezTo>
                <a:cubicBezTo>
                  <a:pt x="752" y="703"/>
                  <a:pt x="727" y="101"/>
                  <a:pt x="76" y="1"/>
                </a:cubicBezTo>
                <a:close/>
              </a:path>
            </a:pathLst>
          </a:custGeom>
          <a:solidFill>
            <a:srgbClr val="BC7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a:off x="6175651" y="3311118"/>
            <a:ext cx="83467" cy="199441"/>
          </a:xfrm>
          <a:custGeom>
            <a:rect b="b" l="l" r="r" t="t"/>
            <a:pathLst>
              <a:path extrusionOk="0" h="3534" w="1479">
                <a:moveTo>
                  <a:pt x="1329" y="0"/>
                </a:moveTo>
                <a:cubicBezTo>
                  <a:pt x="1153" y="150"/>
                  <a:pt x="652" y="652"/>
                  <a:pt x="677" y="1679"/>
                </a:cubicBezTo>
                <a:cubicBezTo>
                  <a:pt x="702" y="2957"/>
                  <a:pt x="0" y="3434"/>
                  <a:pt x="0" y="3434"/>
                </a:cubicBezTo>
                <a:cubicBezTo>
                  <a:pt x="0" y="3434"/>
                  <a:pt x="50" y="3484"/>
                  <a:pt x="151" y="3534"/>
                </a:cubicBezTo>
                <a:cubicBezTo>
                  <a:pt x="852" y="2807"/>
                  <a:pt x="802" y="1203"/>
                  <a:pt x="1479" y="251"/>
                </a:cubicBezTo>
                <a:cubicBezTo>
                  <a:pt x="1429" y="175"/>
                  <a:pt x="1379" y="100"/>
                  <a:pt x="1329" y="0"/>
                </a:cubicBezTo>
                <a:close/>
              </a:path>
            </a:pathLst>
          </a:custGeom>
          <a:solidFill>
            <a:srgbClr val="724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a:off x="6184116" y="3336570"/>
            <a:ext cx="108976" cy="179689"/>
          </a:xfrm>
          <a:custGeom>
            <a:rect b="b" l="l" r="r" t="t"/>
            <a:pathLst>
              <a:path extrusionOk="0" h="3184" w="1931">
                <a:moveTo>
                  <a:pt x="1529" y="0"/>
                </a:moveTo>
                <a:cubicBezTo>
                  <a:pt x="778" y="852"/>
                  <a:pt x="727" y="1830"/>
                  <a:pt x="1429" y="3058"/>
                </a:cubicBezTo>
                <a:cubicBezTo>
                  <a:pt x="1479" y="3108"/>
                  <a:pt x="1504" y="3133"/>
                  <a:pt x="1504" y="3183"/>
                </a:cubicBezTo>
                <a:cubicBezTo>
                  <a:pt x="1630" y="3133"/>
                  <a:pt x="1780" y="3083"/>
                  <a:pt x="1930" y="3008"/>
                </a:cubicBezTo>
                <a:cubicBezTo>
                  <a:pt x="1930" y="3008"/>
                  <a:pt x="1" y="627"/>
                  <a:pt x="1930" y="201"/>
                </a:cubicBezTo>
                <a:cubicBezTo>
                  <a:pt x="1780" y="176"/>
                  <a:pt x="1630" y="100"/>
                  <a:pt x="1529" y="0"/>
                </a:cubicBezTo>
                <a:close/>
              </a:path>
            </a:pathLst>
          </a:custGeom>
          <a:solidFill>
            <a:srgbClr val="BC7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a:off x="6184116" y="3325226"/>
            <a:ext cx="86346" cy="197692"/>
          </a:xfrm>
          <a:custGeom>
            <a:rect b="b" l="l" r="r" t="t"/>
            <a:pathLst>
              <a:path extrusionOk="0" h="3503" w="1530">
                <a:moveTo>
                  <a:pt x="1329" y="1"/>
                </a:moveTo>
                <a:cubicBezTo>
                  <a:pt x="652" y="953"/>
                  <a:pt x="702" y="2557"/>
                  <a:pt x="1" y="3284"/>
                </a:cubicBezTo>
                <a:cubicBezTo>
                  <a:pt x="165" y="3383"/>
                  <a:pt x="460" y="3503"/>
                  <a:pt x="841" y="3503"/>
                </a:cubicBezTo>
                <a:cubicBezTo>
                  <a:pt x="1040" y="3503"/>
                  <a:pt x="1264" y="3470"/>
                  <a:pt x="1504" y="3384"/>
                </a:cubicBezTo>
                <a:cubicBezTo>
                  <a:pt x="1504" y="3334"/>
                  <a:pt x="1479" y="3309"/>
                  <a:pt x="1429" y="3259"/>
                </a:cubicBezTo>
                <a:cubicBezTo>
                  <a:pt x="727" y="2031"/>
                  <a:pt x="778" y="1053"/>
                  <a:pt x="1529" y="201"/>
                </a:cubicBezTo>
                <a:cubicBezTo>
                  <a:pt x="1454" y="151"/>
                  <a:pt x="1379" y="76"/>
                  <a:pt x="1329" y="1"/>
                </a:cubicBezTo>
                <a:close/>
              </a:path>
            </a:pathLst>
          </a:custGeom>
          <a:solidFill>
            <a:srgbClr val="AA74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6" name="Shape 2286"/>
        <p:cNvGrpSpPr/>
        <p:nvPr/>
      </p:nvGrpSpPr>
      <p:grpSpPr>
        <a:xfrm>
          <a:off x="0" y="0"/>
          <a:ext cx="0" cy="0"/>
          <a:chOff x="0" y="0"/>
          <a:chExt cx="0" cy="0"/>
        </a:xfrm>
      </p:grpSpPr>
      <p:sp>
        <p:nvSpPr>
          <p:cNvPr id="2287" name="Google Shape;2287;p40"/>
          <p:cNvSpPr txBox="1"/>
          <p:nvPr>
            <p:ph type="title"/>
          </p:nvPr>
        </p:nvSpPr>
        <p:spPr>
          <a:xfrm>
            <a:off x="720000" y="3104501"/>
            <a:ext cx="2336400" cy="65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a:t>
            </a:r>
            <a:endParaRPr/>
          </a:p>
        </p:txBody>
      </p:sp>
      <p:sp>
        <p:nvSpPr>
          <p:cNvPr id="2288" name="Google Shape;2288;p40"/>
          <p:cNvSpPr txBox="1"/>
          <p:nvPr>
            <p:ph idx="1" type="subTitle"/>
          </p:nvPr>
        </p:nvSpPr>
        <p:spPr>
          <a:xfrm>
            <a:off x="719975" y="3729850"/>
            <a:ext cx="2336400" cy="7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00000"/>
                </a:solidFill>
              </a:rPr>
              <a:t>Using past credit repay record column ‘STATUS’ to generate a new ‘TARGET’ column</a:t>
            </a:r>
            <a:endParaRPr b="1" sz="1500">
              <a:solidFill>
                <a:srgbClr val="000000"/>
              </a:solidFill>
            </a:endParaRPr>
          </a:p>
        </p:txBody>
      </p:sp>
      <p:sp>
        <p:nvSpPr>
          <p:cNvPr id="2289" name="Google Shape;2289;p40"/>
          <p:cNvSpPr txBox="1"/>
          <p:nvPr>
            <p:ph idx="2" type="title"/>
          </p:nvPr>
        </p:nvSpPr>
        <p:spPr>
          <a:xfrm>
            <a:off x="3403800" y="3104737"/>
            <a:ext cx="2336400" cy="65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Prediction</a:t>
            </a:r>
            <a:endParaRPr/>
          </a:p>
        </p:txBody>
      </p:sp>
      <p:sp>
        <p:nvSpPr>
          <p:cNvPr id="2290" name="Google Shape;2290;p40"/>
          <p:cNvSpPr txBox="1"/>
          <p:nvPr>
            <p:ph idx="3" type="subTitle"/>
          </p:nvPr>
        </p:nvSpPr>
        <p:spPr>
          <a:xfrm>
            <a:off x="3302550" y="3729850"/>
            <a:ext cx="2538900" cy="7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1C1C1C"/>
                </a:solidFill>
              </a:rPr>
              <a:t>Build machine learning models to predict if a customer is risky or not risky</a:t>
            </a:r>
            <a:endParaRPr b="1" sz="1500"/>
          </a:p>
        </p:txBody>
      </p:sp>
      <p:sp>
        <p:nvSpPr>
          <p:cNvPr id="2291" name="Google Shape;2291;p40"/>
          <p:cNvSpPr txBox="1"/>
          <p:nvPr>
            <p:ph idx="4" type="title"/>
          </p:nvPr>
        </p:nvSpPr>
        <p:spPr>
          <a:xfrm>
            <a:off x="6087600" y="3104740"/>
            <a:ext cx="2336400" cy="65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Explanation</a:t>
            </a:r>
            <a:endParaRPr/>
          </a:p>
        </p:txBody>
      </p:sp>
      <p:sp>
        <p:nvSpPr>
          <p:cNvPr id="2292" name="Google Shape;2292;p40"/>
          <p:cNvSpPr txBox="1"/>
          <p:nvPr>
            <p:ph idx="5" type="subTitle"/>
          </p:nvPr>
        </p:nvSpPr>
        <p:spPr>
          <a:xfrm>
            <a:off x="6087575" y="3729850"/>
            <a:ext cx="2336400" cy="7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Best model chosen to predict the dataset </a:t>
            </a:r>
            <a:endParaRPr b="1" sz="1500"/>
          </a:p>
        </p:txBody>
      </p:sp>
      <p:sp>
        <p:nvSpPr>
          <p:cNvPr id="2293" name="Google Shape;2293;p40"/>
          <p:cNvSpPr txBox="1"/>
          <p:nvPr>
            <p:ph idx="9" type="title"/>
          </p:nvPr>
        </p:nvSpPr>
        <p:spPr>
          <a:xfrm>
            <a:off x="713225" y="539500"/>
            <a:ext cx="77175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a:t>
            </a:r>
            <a:endParaRPr/>
          </a:p>
        </p:txBody>
      </p:sp>
      <p:pic>
        <p:nvPicPr>
          <p:cNvPr id="2294" name="Google Shape;2294;p40"/>
          <p:cNvPicPr preferRelativeResize="0"/>
          <p:nvPr/>
        </p:nvPicPr>
        <p:blipFill>
          <a:blip r:embed="rId3">
            <a:alphaModFix/>
          </a:blip>
          <a:stretch>
            <a:fillRect/>
          </a:stretch>
        </p:blipFill>
        <p:spPr>
          <a:xfrm>
            <a:off x="1117925" y="1666475"/>
            <a:ext cx="1540500" cy="1312275"/>
          </a:xfrm>
          <a:prstGeom prst="rect">
            <a:avLst/>
          </a:prstGeom>
          <a:noFill/>
          <a:ln>
            <a:noFill/>
          </a:ln>
        </p:spPr>
      </p:pic>
      <p:pic>
        <p:nvPicPr>
          <p:cNvPr id="2295" name="Google Shape;2295;p40"/>
          <p:cNvPicPr preferRelativeResize="0"/>
          <p:nvPr/>
        </p:nvPicPr>
        <p:blipFill>
          <a:blip r:embed="rId4">
            <a:alphaModFix/>
          </a:blip>
          <a:stretch>
            <a:fillRect/>
          </a:stretch>
        </p:blipFill>
        <p:spPr>
          <a:xfrm>
            <a:off x="3801752" y="1649363"/>
            <a:ext cx="1540500" cy="1346511"/>
          </a:xfrm>
          <a:prstGeom prst="rect">
            <a:avLst/>
          </a:prstGeom>
          <a:noFill/>
          <a:ln>
            <a:noFill/>
          </a:ln>
        </p:spPr>
      </p:pic>
      <p:pic>
        <p:nvPicPr>
          <p:cNvPr id="2296" name="Google Shape;2296;p40"/>
          <p:cNvPicPr preferRelativeResize="0"/>
          <p:nvPr/>
        </p:nvPicPr>
        <p:blipFill>
          <a:blip r:embed="rId5">
            <a:alphaModFix/>
          </a:blip>
          <a:stretch>
            <a:fillRect/>
          </a:stretch>
        </p:blipFill>
        <p:spPr>
          <a:xfrm>
            <a:off x="6485575" y="1689200"/>
            <a:ext cx="1478113" cy="134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sp>
        <p:nvSpPr>
          <p:cNvPr id="2301" name="Google Shape;2301;p41"/>
          <p:cNvSpPr txBox="1"/>
          <p:nvPr>
            <p:ph type="title"/>
          </p:nvPr>
        </p:nvSpPr>
        <p:spPr>
          <a:xfrm>
            <a:off x="3778800" y="2568250"/>
            <a:ext cx="4652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Data Collection &amp; Feature Engineering</a:t>
            </a:r>
            <a:endParaRPr sz="3400"/>
          </a:p>
        </p:txBody>
      </p:sp>
      <p:sp>
        <p:nvSpPr>
          <p:cNvPr id="2302" name="Google Shape;2302;p41"/>
          <p:cNvSpPr txBox="1"/>
          <p:nvPr>
            <p:ph idx="1" type="subTitle"/>
          </p:nvPr>
        </p:nvSpPr>
        <p:spPr>
          <a:xfrm>
            <a:off x="3778800" y="3732475"/>
            <a:ext cx="4652100" cy="442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Data Cleaning and Feature Engineering</a:t>
            </a:r>
            <a:endParaRPr/>
          </a:p>
        </p:txBody>
      </p:sp>
      <p:sp>
        <p:nvSpPr>
          <p:cNvPr id="2303" name="Google Shape;2303;p41"/>
          <p:cNvSpPr txBox="1"/>
          <p:nvPr>
            <p:ph idx="2" type="title"/>
          </p:nvPr>
        </p:nvSpPr>
        <p:spPr>
          <a:xfrm>
            <a:off x="5511875" y="668350"/>
            <a:ext cx="1218000" cy="122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7" name="Shape 2307"/>
        <p:cNvGrpSpPr/>
        <p:nvPr/>
      </p:nvGrpSpPr>
      <p:grpSpPr>
        <a:xfrm>
          <a:off x="0" y="0"/>
          <a:ext cx="0" cy="0"/>
          <a:chOff x="0" y="0"/>
          <a:chExt cx="0" cy="0"/>
        </a:xfrm>
      </p:grpSpPr>
      <p:sp>
        <p:nvSpPr>
          <p:cNvPr id="2308" name="Google Shape;2308;p42"/>
          <p:cNvSpPr txBox="1"/>
          <p:nvPr>
            <p:ph idx="1" type="subTitle"/>
          </p:nvPr>
        </p:nvSpPr>
        <p:spPr>
          <a:xfrm>
            <a:off x="1577650" y="2916543"/>
            <a:ext cx="22548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309" name="Google Shape;2309;p42"/>
          <p:cNvSpPr txBox="1"/>
          <p:nvPr>
            <p:ph idx="2" type="subTitle"/>
          </p:nvPr>
        </p:nvSpPr>
        <p:spPr>
          <a:xfrm>
            <a:off x="5351925" y="2915925"/>
            <a:ext cx="21432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Credit</a:t>
            </a:r>
            <a:endParaRPr/>
          </a:p>
        </p:txBody>
      </p:sp>
      <p:sp>
        <p:nvSpPr>
          <p:cNvPr id="2310" name="Google Shape;2310;p42"/>
          <p:cNvSpPr txBox="1"/>
          <p:nvPr>
            <p:ph idx="3" type="subTitle"/>
          </p:nvPr>
        </p:nvSpPr>
        <p:spPr>
          <a:xfrm>
            <a:off x="1577650" y="3413600"/>
            <a:ext cx="2254800" cy="111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Consists of different columns with client information by ID</a:t>
            </a:r>
            <a:endParaRPr sz="1500"/>
          </a:p>
        </p:txBody>
      </p:sp>
      <p:sp>
        <p:nvSpPr>
          <p:cNvPr id="2311" name="Google Shape;2311;p42"/>
          <p:cNvSpPr txBox="1"/>
          <p:nvPr>
            <p:ph idx="4" type="subTitle"/>
          </p:nvPr>
        </p:nvSpPr>
        <p:spPr>
          <a:xfrm>
            <a:off x="5190275" y="3413600"/>
            <a:ext cx="2509800" cy="111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Credit record that an applicant has with the bank (the amount of time they took to repay the loan for a particular month)</a:t>
            </a:r>
            <a:endParaRPr sz="1500"/>
          </a:p>
        </p:txBody>
      </p:sp>
      <p:sp>
        <p:nvSpPr>
          <p:cNvPr id="2312" name="Google Shape;2312;p42"/>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Datasets</a:t>
            </a:r>
            <a:endParaRPr/>
          </a:p>
        </p:txBody>
      </p:sp>
      <p:pic>
        <p:nvPicPr>
          <p:cNvPr id="2313" name="Google Shape;2313;p42"/>
          <p:cNvPicPr preferRelativeResize="0"/>
          <p:nvPr/>
        </p:nvPicPr>
        <p:blipFill>
          <a:blip r:embed="rId3">
            <a:alphaModFix/>
          </a:blip>
          <a:stretch>
            <a:fillRect/>
          </a:stretch>
        </p:blipFill>
        <p:spPr>
          <a:xfrm>
            <a:off x="2063300" y="1306100"/>
            <a:ext cx="1283500" cy="1283500"/>
          </a:xfrm>
          <a:prstGeom prst="rect">
            <a:avLst/>
          </a:prstGeom>
          <a:noFill/>
          <a:ln>
            <a:noFill/>
          </a:ln>
        </p:spPr>
      </p:pic>
      <p:pic>
        <p:nvPicPr>
          <p:cNvPr id="2314" name="Google Shape;2314;p42"/>
          <p:cNvPicPr preferRelativeResize="0"/>
          <p:nvPr/>
        </p:nvPicPr>
        <p:blipFill rotWithShape="1">
          <a:blip r:embed="rId4">
            <a:alphaModFix/>
          </a:blip>
          <a:srcRect b="0" l="0" r="27087" t="0"/>
          <a:stretch/>
        </p:blipFill>
        <p:spPr>
          <a:xfrm>
            <a:off x="5834750" y="1404674"/>
            <a:ext cx="1177550" cy="1211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43"/>
          <p:cNvSpPr/>
          <p:nvPr/>
        </p:nvSpPr>
        <p:spPr>
          <a:xfrm>
            <a:off x="713225" y="1632400"/>
            <a:ext cx="7717500" cy="689400"/>
          </a:xfrm>
          <a:prstGeom prst="roundRect">
            <a:avLst>
              <a:gd fmla="val 16667"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0" name="Google Shape;2320;p43"/>
          <p:cNvSpPr/>
          <p:nvPr/>
        </p:nvSpPr>
        <p:spPr>
          <a:xfrm>
            <a:off x="713225" y="3856700"/>
            <a:ext cx="7717500" cy="689400"/>
          </a:xfrm>
          <a:prstGeom prst="roundRect">
            <a:avLst>
              <a:gd fmla="val 16667"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1" name="Google Shape;2321;p43"/>
          <p:cNvSpPr/>
          <p:nvPr/>
        </p:nvSpPr>
        <p:spPr>
          <a:xfrm>
            <a:off x="713225" y="2744550"/>
            <a:ext cx="7717500" cy="689400"/>
          </a:xfrm>
          <a:prstGeom prst="roundRect">
            <a:avLst>
              <a:gd fmla="val 16667" name="adj"/>
            </a:avLst>
          </a:prstGeom>
          <a:solidFill>
            <a:schemeClr val="lt1"/>
          </a:solidFill>
          <a:ln cap="flat" cmpd="sng" w="76200">
            <a:solidFill>
              <a:srgbClr val="FFBE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2" name="Google Shape;2322;p43"/>
          <p:cNvSpPr txBox="1"/>
          <p:nvPr>
            <p:ph idx="4294967295" type="subTitle"/>
          </p:nvPr>
        </p:nvSpPr>
        <p:spPr>
          <a:xfrm>
            <a:off x="772050" y="1694800"/>
            <a:ext cx="7505400" cy="564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2000"/>
              <a:t>Checked for NA values, removed rows with duplicated application</a:t>
            </a:r>
            <a:endParaRPr sz="2000">
              <a:solidFill>
                <a:srgbClr val="2F3C72"/>
              </a:solidFill>
            </a:endParaRPr>
          </a:p>
        </p:txBody>
      </p:sp>
      <p:sp>
        <p:nvSpPr>
          <p:cNvPr id="2323" name="Google Shape;2323;p43"/>
          <p:cNvSpPr txBox="1"/>
          <p:nvPr>
            <p:ph idx="4294967295" type="subTitle"/>
          </p:nvPr>
        </p:nvSpPr>
        <p:spPr>
          <a:xfrm>
            <a:off x="618700" y="2766525"/>
            <a:ext cx="7658700" cy="564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2000"/>
              <a:t>Changed all data to categorical or numeric</a:t>
            </a:r>
            <a:endParaRPr sz="2000">
              <a:solidFill>
                <a:srgbClr val="2F3C72"/>
              </a:solidFill>
            </a:endParaRPr>
          </a:p>
        </p:txBody>
      </p:sp>
      <p:sp>
        <p:nvSpPr>
          <p:cNvPr id="2324" name="Google Shape;2324;p43"/>
          <p:cNvSpPr txBox="1"/>
          <p:nvPr>
            <p:ph idx="4294967295" type="subTitle"/>
          </p:nvPr>
        </p:nvSpPr>
        <p:spPr>
          <a:xfrm>
            <a:off x="779525" y="3919100"/>
            <a:ext cx="7215000" cy="564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2000"/>
              <a:t>Using ‘Status’ column to generate ‘Target’ column, then split data</a:t>
            </a:r>
            <a:endParaRPr sz="2000">
              <a:solidFill>
                <a:srgbClr val="2F3C72"/>
              </a:solidFill>
            </a:endParaRPr>
          </a:p>
        </p:txBody>
      </p:sp>
      <p:sp>
        <p:nvSpPr>
          <p:cNvPr id="2325" name="Google Shape;2325;p4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sz="2800"/>
          </a:p>
        </p:txBody>
      </p:sp>
      <p:sp>
        <p:nvSpPr>
          <p:cNvPr id="2326" name="Google Shape;2326;p43"/>
          <p:cNvSpPr txBox="1"/>
          <p:nvPr>
            <p:ph idx="4294967295" type="title"/>
          </p:nvPr>
        </p:nvSpPr>
        <p:spPr>
          <a:xfrm>
            <a:off x="150400" y="1713250"/>
            <a:ext cx="468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endParaRPr/>
          </a:p>
        </p:txBody>
      </p:sp>
      <p:sp>
        <p:nvSpPr>
          <p:cNvPr id="2327" name="Google Shape;2327;p43"/>
          <p:cNvSpPr txBox="1"/>
          <p:nvPr>
            <p:ph idx="4294967295" type="title"/>
          </p:nvPr>
        </p:nvSpPr>
        <p:spPr>
          <a:xfrm>
            <a:off x="150400" y="2865825"/>
            <a:ext cx="468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a:t> </a:t>
            </a:r>
            <a:endParaRPr/>
          </a:p>
        </p:txBody>
      </p:sp>
      <p:sp>
        <p:nvSpPr>
          <p:cNvPr id="2328" name="Google Shape;2328;p43"/>
          <p:cNvSpPr txBox="1"/>
          <p:nvPr>
            <p:ph idx="4294967295" type="title"/>
          </p:nvPr>
        </p:nvSpPr>
        <p:spPr>
          <a:xfrm>
            <a:off x="150400" y="4018400"/>
            <a:ext cx="468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h Subject for Elementary - 1st Grade: Money by Slidesgo">
  <a:themeElements>
    <a:clrScheme name="Simple Light">
      <a:dk1>
        <a:srgbClr val="2F3C72"/>
      </a:dk1>
      <a:lt1>
        <a:srgbClr val="FFFFFF"/>
      </a:lt1>
      <a:dk2>
        <a:srgbClr val="595959"/>
      </a:dk2>
      <a:lt2>
        <a:srgbClr val="F2A900"/>
      </a:lt2>
      <a:accent1>
        <a:srgbClr val="FFBE00"/>
      </a:accent1>
      <a:accent2>
        <a:srgbClr val="FFD573"/>
      </a:accent2>
      <a:accent3>
        <a:srgbClr val="666666"/>
      </a:accent3>
      <a:accent4>
        <a:srgbClr val="999999"/>
      </a:accent4>
      <a:accent5>
        <a:srgbClr val="E4E2F8"/>
      </a:accent5>
      <a:accent6>
        <a:srgbClr val="FF6B65"/>
      </a:accent6>
      <a:hlink>
        <a:srgbClr val="2F3C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