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picture containing text, transport, airliner, screenshot&#10;&#10;Description automatically generated">
            <a:extLst>
              <a:ext uri="{FF2B5EF4-FFF2-40B4-BE49-F238E27FC236}">
                <a16:creationId xmlns:a16="http://schemas.microsoft.com/office/drawing/2014/main" id="{BA94E023-3BCB-41C4-AFE6-2075EF3E0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82D71-F1EF-4B4D-9D4C-CE9315A8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D978F-D194-4749-90B3-69A424E0DC9F}"/>
              </a:ext>
            </a:extLst>
          </p:cNvPr>
          <p:cNvSpPr txBox="1"/>
          <p:nvPr/>
        </p:nvSpPr>
        <p:spPr>
          <a:xfrm>
            <a:off x="259561" y="1203198"/>
            <a:ext cx="4083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Top five important variables which has most effect on predicting customers buying behavior: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Customers with round trip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Customers who buys ticket using internet web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Customers who wants extra baggage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Customers booking in Asia and Oceania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Customers who wants in-flight meals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Model accuracy = 84%</a:t>
            </a:r>
            <a:endParaRPr lang="id-ID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C29AD-1E39-4960-8031-C7C0C6012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62" y="800834"/>
            <a:ext cx="6793584" cy="49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Felice Elena</cp:lastModifiedBy>
  <cp:revision>12</cp:revision>
  <dcterms:created xsi:type="dcterms:W3CDTF">2022-12-06T11:13:27Z</dcterms:created>
  <dcterms:modified xsi:type="dcterms:W3CDTF">2024-07-23T14:14:54Z</dcterms:modified>
</cp:coreProperties>
</file>