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17" r:id="rId7"/>
    <p:sldId id="393" r:id="rId8"/>
    <p:sldId id="400" r:id="rId9"/>
    <p:sldId id="401" r:id="rId10"/>
    <p:sldId id="403" r:id="rId11"/>
    <p:sldId id="404" r:id="rId12"/>
    <p:sldId id="396" r:id="rId13"/>
    <p:sldId id="397" r:id="rId14"/>
    <p:sldId id="399" r:id="rId15"/>
    <p:sldId id="268" r:id="rId16"/>
    <p:sldId id="391" r:id="rId17"/>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116" d="100"/>
          <a:sy n="116" d="100"/>
        </p:scale>
        <p:origin x="114" y="17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14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045FDDA-C8F8-4640-B291-3034A1C41F02}" type="datetime1">
              <a:rPr lang="it-IT" smtClean="0"/>
              <a:t>09/02/2023</a:t>
            </a:fld>
            <a:endParaRPr lang="it-IT" dirty="0"/>
          </a:p>
        </p:txBody>
      </p:sp>
      <p:sp>
        <p:nvSpPr>
          <p:cNvPr id="4" name="Segnaposto piè di pagina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it-IT" smtClean="0"/>
              <a:t>‹N›</a:t>
            </a:fld>
            <a:endParaRPr lang="it-IT" dirty="0"/>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8B9F0A1-F219-446B-A3CE-307DCA1AC676}" type="datetime1">
              <a:rPr lang="it-IT" smtClean="0"/>
              <a:t>09/02/2023</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dirty="0"/>
              <a:t>Fare clic per modificare lo stile del titolo</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it-IT" noProof="0" smtClean="0"/>
              <a:t>‹N›</a:t>
            </a:fld>
            <a:endParaRPr lang="it-IT" noProof="0" dirty="0"/>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1</a:t>
            </a:fld>
            <a:endParaRPr lang="it-IT" dirty="0"/>
          </a:p>
        </p:txBody>
      </p:sp>
      <p:sp>
        <p:nvSpPr>
          <p:cNvPr id="5" name="Segnaposto data 4">
            <a:extLst>
              <a:ext uri="{FF2B5EF4-FFF2-40B4-BE49-F238E27FC236}">
                <a16:creationId xmlns:a16="http://schemas.microsoft.com/office/drawing/2014/main" id="{9C7DE13F-B5DE-4C87-A69A-46B39231F29B}"/>
              </a:ext>
            </a:extLst>
          </p:cNvPr>
          <p:cNvSpPr>
            <a:spLocks noGrp="1"/>
          </p:cNvSpPr>
          <p:nvPr>
            <p:ph type="dt" idx="1"/>
          </p:nvPr>
        </p:nvSpPr>
        <p:spPr/>
        <p:txBody>
          <a:bodyPr/>
          <a:lstStyle/>
          <a:p>
            <a:pPr rtl="0"/>
            <a:fld id="{D4B92E9E-EF61-45A4-8936-73F55BFD2495}" type="datetime1">
              <a:rPr lang="it-IT" smtClean="0"/>
              <a:t>09/02/2023</a:t>
            </a:fld>
            <a:endParaRPr lang="it-IT" dirty="0"/>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11</a:t>
            </a:fld>
            <a:endParaRPr lang="it-IT" dirty="0"/>
          </a:p>
        </p:txBody>
      </p:sp>
      <p:sp>
        <p:nvSpPr>
          <p:cNvPr id="5" name="Segnaposto data 4">
            <a:extLst>
              <a:ext uri="{FF2B5EF4-FFF2-40B4-BE49-F238E27FC236}">
                <a16:creationId xmlns:a16="http://schemas.microsoft.com/office/drawing/2014/main" id="{38B0683C-CBC2-4EFA-AC0E-6E7ED02A9AEC}"/>
              </a:ext>
            </a:extLst>
          </p:cNvPr>
          <p:cNvSpPr>
            <a:spLocks noGrp="1"/>
          </p:cNvSpPr>
          <p:nvPr>
            <p:ph type="dt" idx="1"/>
          </p:nvPr>
        </p:nvSpPr>
        <p:spPr/>
        <p:txBody>
          <a:bodyPr/>
          <a:lstStyle/>
          <a:p>
            <a:pPr rtl="0"/>
            <a:fld id="{94D6F438-3984-48D9-A44A-3032DBC84222}" type="datetime1">
              <a:rPr lang="it-IT" smtClean="0"/>
              <a:t>09/02/2023</a:t>
            </a:fld>
            <a:endParaRPr lang="it-IT" dirty="0"/>
          </a:p>
        </p:txBody>
      </p:sp>
    </p:spTree>
    <p:extLst>
      <p:ext uri="{BB962C8B-B14F-4D97-AF65-F5344CB8AC3E}">
        <p14:creationId xmlns:p14="http://schemas.microsoft.com/office/powerpoint/2010/main" val="748268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12</a:t>
            </a:fld>
            <a:endParaRPr lang="it-IT" dirty="0"/>
          </a:p>
        </p:txBody>
      </p:sp>
      <p:sp>
        <p:nvSpPr>
          <p:cNvPr id="5" name="Segnaposto data 4">
            <a:extLst>
              <a:ext uri="{FF2B5EF4-FFF2-40B4-BE49-F238E27FC236}">
                <a16:creationId xmlns:a16="http://schemas.microsoft.com/office/drawing/2014/main" id="{ED8019EC-6270-40CD-B8EF-3A0AA82AE8AA}"/>
              </a:ext>
            </a:extLst>
          </p:cNvPr>
          <p:cNvSpPr>
            <a:spLocks noGrp="1"/>
          </p:cNvSpPr>
          <p:nvPr>
            <p:ph type="dt" idx="1"/>
          </p:nvPr>
        </p:nvSpPr>
        <p:spPr/>
        <p:txBody>
          <a:bodyPr/>
          <a:lstStyle/>
          <a:p>
            <a:pPr rtl="0"/>
            <a:fld id="{CE000886-97AE-46FF-B4A5-227A0C150FE4}" type="datetime1">
              <a:rPr lang="it-IT" smtClean="0"/>
              <a:t>09/02/2023</a:t>
            </a:fld>
            <a:endParaRPr lang="it-IT" dirty="0"/>
          </a:p>
        </p:txBody>
      </p:sp>
    </p:spTree>
    <p:extLst>
      <p:ext uri="{BB962C8B-B14F-4D97-AF65-F5344CB8AC3E}">
        <p14:creationId xmlns:p14="http://schemas.microsoft.com/office/powerpoint/2010/main" val="396330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3</a:t>
            </a:fld>
            <a:endParaRPr lang="it-IT" dirty="0"/>
          </a:p>
        </p:txBody>
      </p:sp>
      <p:sp>
        <p:nvSpPr>
          <p:cNvPr id="5" name="Segnaposto data 4">
            <a:extLst>
              <a:ext uri="{FF2B5EF4-FFF2-40B4-BE49-F238E27FC236}">
                <a16:creationId xmlns:a16="http://schemas.microsoft.com/office/drawing/2014/main" id="{5CF4C4C1-F3E0-4C63-BC0E-6368F730C337}"/>
              </a:ext>
            </a:extLst>
          </p:cNvPr>
          <p:cNvSpPr>
            <a:spLocks noGrp="1"/>
          </p:cNvSpPr>
          <p:nvPr>
            <p:ph type="dt" idx="1"/>
          </p:nvPr>
        </p:nvSpPr>
        <p:spPr/>
        <p:txBody>
          <a:bodyPr/>
          <a:lstStyle/>
          <a:p>
            <a:pPr rtl="0"/>
            <a:fld id="{52E4E523-994D-4DC1-A1D8-BBD0C9941BD3}" type="datetime1">
              <a:rPr lang="it-IT" smtClean="0"/>
              <a:t>09/02/2023</a:t>
            </a:fld>
            <a:endParaRPr lang="it-IT" dirty="0"/>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4</a:t>
            </a:fld>
            <a:endParaRPr lang="it-IT" dirty="0"/>
          </a:p>
        </p:txBody>
      </p:sp>
      <p:sp>
        <p:nvSpPr>
          <p:cNvPr id="5" name="Segnaposto data 4">
            <a:extLst>
              <a:ext uri="{FF2B5EF4-FFF2-40B4-BE49-F238E27FC236}">
                <a16:creationId xmlns:a16="http://schemas.microsoft.com/office/drawing/2014/main" id="{38B0683C-CBC2-4EFA-AC0E-6E7ED02A9AEC}"/>
              </a:ext>
            </a:extLst>
          </p:cNvPr>
          <p:cNvSpPr>
            <a:spLocks noGrp="1"/>
          </p:cNvSpPr>
          <p:nvPr>
            <p:ph type="dt" idx="1"/>
          </p:nvPr>
        </p:nvSpPr>
        <p:spPr/>
        <p:txBody>
          <a:bodyPr/>
          <a:lstStyle/>
          <a:p>
            <a:pPr rtl="0"/>
            <a:fld id="{94D6F438-3984-48D9-A44A-3032DBC84222}" type="datetime1">
              <a:rPr lang="it-IT" smtClean="0"/>
              <a:t>09/02/2023</a:t>
            </a:fld>
            <a:endParaRPr lang="it-IT" dirty="0"/>
          </a:p>
        </p:txBody>
      </p:sp>
    </p:spTree>
    <p:extLst>
      <p:ext uri="{BB962C8B-B14F-4D97-AF65-F5344CB8AC3E}">
        <p14:creationId xmlns:p14="http://schemas.microsoft.com/office/powerpoint/2010/main" val="265353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5</a:t>
            </a:fld>
            <a:endParaRPr lang="it-IT" dirty="0"/>
          </a:p>
        </p:txBody>
      </p:sp>
      <p:sp>
        <p:nvSpPr>
          <p:cNvPr id="5" name="Segnaposto data 4">
            <a:extLst>
              <a:ext uri="{FF2B5EF4-FFF2-40B4-BE49-F238E27FC236}">
                <a16:creationId xmlns:a16="http://schemas.microsoft.com/office/drawing/2014/main" id="{38B0683C-CBC2-4EFA-AC0E-6E7ED02A9AEC}"/>
              </a:ext>
            </a:extLst>
          </p:cNvPr>
          <p:cNvSpPr>
            <a:spLocks noGrp="1"/>
          </p:cNvSpPr>
          <p:nvPr>
            <p:ph type="dt" idx="1"/>
          </p:nvPr>
        </p:nvSpPr>
        <p:spPr/>
        <p:txBody>
          <a:bodyPr/>
          <a:lstStyle/>
          <a:p>
            <a:pPr rtl="0"/>
            <a:fld id="{94D6F438-3984-48D9-A44A-3032DBC84222}" type="datetime1">
              <a:rPr lang="it-IT" smtClean="0"/>
              <a:t>09/02/2023</a:t>
            </a:fld>
            <a:endParaRPr lang="it-IT" dirty="0"/>
          </a:p>
        </p:txBody>
      </p:sp>
    </p:spTree>
    <p:extLst>
      <p:ext uri="{BB962C8B-B14F-4D97-AF65-F5344CB8AC3E}">
        <p14:creationId xmlns:p14="http://schemas.microsoft.com/office/powerpoint/2010/main" val="593525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6</a:t>
            </a:fld>
            <a:endParaRPr lang="it-IT" dirty="0"/>
          </a:p>
        </p:txBody>
      </p:sp>
      <p:sp>
        <p:nvSpPr>
          <p:cNvPr id="5" name="Segnaposto data 4">
            <a:extLst>
              <a:ext uri="{FF2B5EF4-FFF2-40B4-BE49-F238E27FC236}">
                <a16:creationId xmlns:a16="http://schemas.microsoft.com/office/drawing/2014/main" id="{38B0683C-CBC2-4EFA-AC0E-6E7ED02A9AEC}"/>
              </a:ext>
            </a:extLst>
          </p:cNvPr>
          <p:cNvSpPr>
            <a:spLocks noGrp="1"/>
          </p:cNvSpPr>
          <p:nvPr>
            <p:ph type="dt" idx="1"/>
          </p:nvPr>
        </p:nvSpPr>
        <p:spPr/>
        <p:txBody>
          <a:bodyPr/>
          <a:lstStyle/>
          <a:p>
            <a:pPr rtl="0"/>
            <a:fld id="{94D6F438-3984-48D9-A44A-3032DBC84222}" type="datetime1">
              <a:rPr lang="it-IT" smtClean="0"/>
              <a:t>09/02/2023</a:t>
            </a:fld>
            <a:endParaRPr lang="it-IT" dirty="0"/>
          </a:p>
        </p:txBody>
      </p:sp>
    </p:spTree>
    <p:extLst>
      <p:ext uri="{BB962C8B-B14F-4D97-AF65-F5344CB8AC3E}">
        <p14:creationId xmlns:p14="http://schemas.microsoft.com/office/powerpoint/2010/main" val="3491061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7</a:t>
            </a:fld>
            <a:endParaRPr lang="it-IT" dirty="0"/>
          </a:p>
        </p:txBody>
      </p:sp>
      <p:sp>
        <p:nvSpPr>
          <p:cNvPr id="5" name="Segnaposto data 4">
            <a:extLst>
              <a:ext uri="{FF2B5EF4-FFF2-40B4-BE49-F238E27FC236}">
                <a16:creationId xmlns:a16="http://schemas.microsoft.com/office/drawing/2014/main" id="{38B0683C-CBC2-4EFA-AC0E-6E7ED02A9AEC}"/>
              </a:ext>
            </a:extLst>
          </p:cNvPr>
          <p:cNvSpPr>
            <a:spLocks noGrp="1"/>
          </p:cNvSpPr>
          <p:nvPr>
            <p:ph type="dt" idx="1"/>
          </p:nvPr>
        </p:nvSpPr>
        <p:spPr/>
        <p:txBody>
          <a:bodyPr/>
          <a:lstStyle/>
          <a:p>
            <a:pPr rtl="0"/>
            <a:fld id="{94D6F438-3984-48D9-A44A-3032DBC84222}" type="datetime1">
              <a:rPr lang="it-IT" smtClean="0"/>
              <a:t>09/02/2023</a:t>
            </a:fld>
            <a:endParaRPr lang="it-IT" dirty="0"/>
          </a:p>
        </p:txBody>
      </p:sp>
    </p:spTree>
    <p:extLst>
      <p:ext uri="{BB962C8B-B14F-4D97-AF65-F5344CB8AC3E}">
        <p14:creationId xmlns:p14="http://schemas.microsoft.com/office/powerpoint/2010/main" val="449348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8</a:t>
            </a:fld>
            <a:endParaRPr lang="it-IT" dirty="0"/>
          </a:p>
        </p:txBody>
      </p:sp>
      <p:sp>
        <p:nvSpPr>
          <p:cNvPr id="5" name="Segnaposto data 4">
            <a:extLst>
              <a:ext uri="{FF2B5EF4-FFF2-40B4-BE49-F238E27FC236}">
                <a16:creationId xmlns:a16="http://schemas.microsoft.com/office/drawing/2014/main" id="{38B0683C-CBC2-4EFA-AC0E-6E7ED02A9AEC}"/>
              </a:ext>
            </a:extLst>
          </p:cNvPr>
          <p:cNvSpPr>
            <a:spLocks noGrp="1"/>
          </p:cNvSpPr>
          <p:nvPr>
            <p:ph type="dt" idx="1"/>
          </p:nvPr>
        </p:nvSpPr>
        <p:spPr/>
        <p:txBody>
          <a:bodyPr/>
          <a:lstStyle/>
          <a:p>
            <a:pPr rtl="0"/>
            <a:fld id="{94D6F438-3984-48D9-A44A-3032DBC84222}" type="datetime1">
              <a:rPr lang="it-IT" smtClean="0"/>
              <a:t>09/02/2023</a:t>
            </a:fld>
            <a:endParaRPr lang="it-IT" dirty="0"/>
          </a:p>
        </p:txBody>
      </p:sp>
    </p:spTree>
    <p:extLst>
      <p:ext uri="{BB962C8B-B14F-4D97-AF65-F5344CB8AC3E}">
        <p14:creationId xmlns:p14="http://schemas.microsoft.com/office/powerpoint/2010/main" val="1923566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9</a:t>
            </a:fld>
            <a:endParaRPr lang="it-IT" dirty="0"/>
          </a:p>
        </p:txBody>
      </p:sp>
      <p:sp>
        <p:nvSpPr>
          <p:cNvPr id="5" name="Segnaposto data 4">
            <a:extLst>
              <a:ext uri="{FF2B5EF4-FFF2-40B4-BE49-F238E27FC236}">
                <a16:creationId xmlns:a16="http://schemas.microsoft.com/office/drawing/2014/main" id="{38B0683C-CBC2-4EFA-AC0E-6E7ED02A9AEC}"/>
              </a:ext>
            </a:extLst>
          </p:cNvPr>
          <p:cNvSpPr>
            <a:spLocks noGrp="1"/>
          </p:cNvSpPr>
          <p:nvPr>
            <p:ph type="dt" idx="1"/>
          </p:nvPr>
        </p:nvSpPr>
        <p:spPr/>
        <p:txBody>
          <a:bodyPr/>
          <a:lstStyle/>
          <a:p>
            <a:pPr rtl="0"/>
            <a:fld id="{94D6F438-3984-48D9-A44A-3032DBC84222}" type="datetime1">
              <a:rPr lang="it-IT" smtClean="0"/>
              <a:t>09/02/2023</a:t>
            </a:fld>
            <a:endParaRPr lang="it-IT" dirty="0"/>
          </a:p>
        </p:txBody>
      </p:sp>
    </p:spTree>
    <p:extLst>
      <p:ext uri="{BB962C8B-B14F-4D97-AF65-F5344CB8AC3E}">
        <p14:creationId xmlns:p14="http://schemas.microsoft.com/office/powerpoint/2010/main" val="1499651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10</a:t>
            </a:fld>
            <a:endParaRPr lang="it-IT" dirty="0"/>
          </a:p>
        </p:txBody>
      </p:sp>
      <p:sp>
        <p:nvSpPr>
          <p:cNvPr id="5" name="Segnaposto data 4">
            <a:extLst>
              <a:ext uri="{FF2B5EF4-FFF2-40B4-BE49-F238E27FC236}">
                <a16:creationId xmlns:a16="http://schemas.microsoft.com/office/drawing/2014/main" id="{38B0683C-CBC2-4EFA-AC0E-6E7ED02A9AEC}"/>
              </a:ext>
            </a:extLst>
          </p:cNvPr>
          <p:cNvSpPr>
            <a:spLocks noGrp="1"/>
          </p:cNvSpPr>
          <p:nvPr>
            <p:ph type="dt" idx="1"/>
          </p:nvPr>
        </p:nvSpPr>
        <p:spPr/>
        <p:txBody>
          <a:bodyPr/>
          <a:lstStyle/>
          <a:p>
            <a:pPr rtl="0"/>
            <a:fld id="{94D6F438-3984-48D9-A44A-3032DBC84222}" type="datetime1">
              <a:rPr lang="it-IT" smtClean="0"/>
              <a:t>09/02/2023</a:t>
            </a:fld>
            <a:endParaRPr lang="it-IT" dirty="0"/>
          </a:p>
        </p:txBody>
      </p:sp>
    </p:spTree>
    <p:extLst>
      <p:ext uri="{BB962C8B-B14F-4D97-AF65-F5344CB8AC3E}">
        <p14:creationId xmlns:p14="http://schemas.microsoft.com/office/powerpoint/2010/main" val="2400384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olo">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it-IT" sz="4800"/>
              <a:t>3DFloat</a:t>
            </a:r>
          </a:p>
        </p:txBody>
      </p:sp>
      <p:sp>
        <p:nvSpPr>
          <p:cNvPr id="14" name="Segnaposto immagine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it-IT"/>
              <a:t>Fare clic sull'icona per inserire un'immagine</a:t>
            </a:r>
            <a:endParaRPr lang="it-IT" dirty="0"/>
          </a:p>
        </p:txBody>
      </p:sp>
      <p:sp>
        <p:nvSpPr>
          <p:cNvPr id="8" name="Ovale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nvGrpSpPr>
          <p:cNvPr id="9" name="Gruppo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igura a mano libera: Forma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11" name="Ovale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sp>
        <p:nvSpPr>
          <p:cNvPr id="3" name="Segnaposto testo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it-IT"/>
              <a:t>Fare clic per modificare gli stili del testo dello schema</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1_Colonna contenuto 3">
    <p:spTree>
      <p:nvGrpSpPr>
        <p:cNvPr id="1" name=""/>
        <p:cNvGrpSpPr/>
        <p:nvPr/>
      </p:nvGrpSpPr>
      <p:grpSpPr>
        <a:xfrm>
          <a:off x="0" y="0"/>
          <a:ext cx="0" cy="0"/>
          <a:chOff x="0" y="0"/>
          <a:chExt cx="0" cy="0"/>
        </a:xfrm>
      </p:grpSpPr>
      <p:grpSp>
        <p:nvGrpSpPr>
          <p:cNvPr id="34" name="Gruppo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igura a mano libera: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a:p>
          </p:txBody>
        </p:sp>
        <p:sp>
          <p:nvSpPr>
            <p:cNvPr id="36" name="Figura a mano libera: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a:solidFill>
                  <a:schemeClr val="tx1"/>
                </a:solidFill>
              </a:endParaRPr>
            </a:p>
          </p:txBody>
        </p:sp>
        <p:sp>
          <p:nvSpPr>
            <p:cNvPr id="37" name="Oval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38" name="Oval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
        <p:nvSpPr>
          <p:cNvPr id="19" name="Figura a mano libera: Forma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20" name="Oval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25" name="Oval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15" name="Titolo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it-IT" sz="4800" dirty="0"/>
            </a:lvl1pPr>
          </a:lstStyle>
          <a:p>
            <a:pPr lvl="0" rtl="0">
              <a:lnSpc>
                <a:spcPct val="100000"/>
              </a:lnSpc>
            </a:pPr>
            <a:r>
              <a:rPr lang="it-IT"/>
              <a:t>Fare clic per modificare lo stile del titolo dello schema</a:t>
            </a:r>
          </a:p>
        </p:txBody>
      </p:sp>
      <p:sp>
        <p:nvSpPr>
          <p:cNvPr id="16" name="Segnaposto testo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17" name="Segnaposto contenuto 3">
            <a:extLst>
              <a:ext uri="{FF2B5EF4-FFF2-40B4-BE49-F238E27FC236}">
                <a16:creationId xmlns:a16="http://schemas.microsoft.com/office/drawing/2014/main" id="{8A9CB740-8581-4D62-8481-7ECBBEDA7219}"/>
              </a:ext>
            </a:extLst>
          </p:cNvPr>
          <p:cNvSpPr>
            <a:spLocks noGrp="1"/>
          </p:cNvSpPr>
          <p:nvPr>
            <p:ph sz="half" idx="2" hasCustomPrompt="1"/>
          </p:nvPr>
        </p:nvSpPr>
        <p:spPr>
          <a:xfrm>
            <a:off x="559476" y="2432304"/>
            <a:ext cx="3563936"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it-IT" dirty="0"/>
              <a:t>Fare clic per modificare lo stile del titolo</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22" name="Segnaposto testo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it-IT" sz="2000" b="0" cap="all" spc="200" baseline="0" dirty="0">
                <a:solidFill>
                  <a:schemeClr val="tx1"/>
                </a:solidFill>
              </a:defRPr>
            </a:lvl1pPr>
          </a:lstStyle>
          <a:p>
            <a:pPr marL="228600" lvl="0" indent="-228600" rtl="0"/>
            <a:r>
              <a:rPr lang="it-IT"/>
              <a:t>Fare clic per modificare gli stili del testo dello schema</a:t>
            </a:r>
          </a:p>
        </p:txBody>
      </p:sp>
      <p:sp>
        <p:nvSpPr>
          <p:cNvPr id="23" name="Segnaposto contenuto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8" name="Segnaposto testo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it-IT" sz="2000" b="0" cap="all" spc="200" baseline="0" dirty="0">
                <a:solidFill>
                  <a:schemeClr val="tx1"/>
                </a:solidFill>
              </a:defRPr>
            </a:lvl1pPr>
          </a:lstStyle>
          <a:p>
            <a:pPr marL="228600" lvl="0" indent="-228600" rtl="0"/>
            <a:r>
              <a:rPr lang="it-IT"/>
              <a:t>Fare clic per MODIFICARE</a:t>
            </a:r>
          </a:p>
        </p:txBody>
      </p:sp>
      <p:sp>
        <p:nvSpPr>
          <p:cNvPr id="21" name="Segnaposto contenuto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dat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it-IT"/>
              <a:t>Martedì 2 febbraio 20XX</a:t>
            </a:r>
            <a:endParaRPr lang="it-IT" dirty="0"/>
          </a:p>
        </p:txBody>
      </p:sp>
      <p:sp>
        <p:nvSpPr>
          <p:cNvPr id="5" name="Segnaposto piè di pagina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it-IT"/>
              <a:t>Testo del piè di pagina di esempio</a:t>
            </a:r>
          </a:p>
        </p:txBody>
      </p:sp>
      <p:sp>
        <p:nvSpPr>
          <p:cNvPr id="6" name="Segnaposto numero diapositiva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2_Riepilogo">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it-IT"/>
              <a:t>Fare clic per modificare lo stile del titolo dello schema</a:t>
            </a:r>
          </a:p>
        </p:txBody>
      </p:sp>
      <p:sp>
        <p:nvSpPr>
          <p:cNvPr id="10" name="Segnaposto immagine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it-IT" noProof="0"/>
              <a:t>Fare clic sull'icona per inserire un'immagine</a:t>
            </a:r>
          </a:p>
        </p:txBody>
      </p:sp>
      <p:sp>
        <p:nvSpPr>
          <p:cNvPr id="7" name="Segnaposto contenuto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it-IT"/>
              <a:t>Fare clic per modificare gli stili del testo dello schema</a:t>
            </a:r>
          </a:p>
        </p:txBody>
      </p:sp>
      <p:sp>
        <p:nvSpPr>
          <p:cNvPr id="2" name="Segnaposto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it-IT"/>
              <a:t>Martedì 2 febbraio 20XX</a:t>
            </a:r>
          </a:p>
        </p:txBody>
      </p:sp>
      <p:sp>
        <p:nvSpPr>
          <p:cNvPr id="3" name="Segnaposto piè di pa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it-IT"/>
              <a:t>Testo del piè di pagina di esempio</a:t>
            </a:r>
          </a:p>
        </p:txBody>
      </p:sp>
      <p:sp>
        <p:nvSpPr>
          <p:cNvPr id="4" name="Segnaposto numero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
        <p:nvSpPr>
          <p:cNvPr id="8" name="Ovale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3_Formula di chiusura">
    <p:spTree>
      <p:nvGrpSpPr>
        <p:cNvPr id="1" name=""/>
        <p:cNvGrpSpPr/>
        <p:nvPr/>
      </p:nvGrpSpPr>
      <p:grpSpPr>
        <a:xfrm>
          <a:off x="0" y="0"/>
          <a:ext cx="0" cy="0"/>
          <a:chOff x="0" y="0"/>
          <a:chExt cx="0" cy="0"/>
        </a:xfrm>
      </p:grpSpPr>
      <p:sp>
        <p:nvSpPr>
          <p:cNvPr id="28" name="Titolo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it-IT"/>
              <a:t>Fare clic per modificare lo stile del titolo dello schema</a:t>
            </a:r>
            <a:endParaRPr lang="it-IT" dirty="0"/>
          </a:p>
        </p:txBody>
      </p:sp>
      <p:sp>
        <p:nvSpPr>
          <p:cNvPr id="31" name="Sottotitolo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it-IT">
                <a:solidFill>
                  <a:schemeClr val="tx1">
                    <a:alpha val="60000"/>
                  </a:schemeClr>
                </a:solidFill>
              </a:rPr>
              <a:t>Fare clic per modificare lo stile del sottotitolo dello schema</a:t>
            </a:r>
            <a:endParaRPr lang="it-IT" dirty="0">
              <a:solidFill>
                <a:schemeClr val="tx1">
                  <a:alpha val="60000"/>
                </a:schemeClr>
              </a:solidFill>
            </a:endParaRPr>
          </a:p>
        </p:txBody>
      </p:sp>
      <p:sp>
        <p:nvSpPr>
          <p:cNvPr id="40" name="Segnaposto immagine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it-IT" noProof="0"/>
              <a:t>Fare clic sull'icona per inserire un'immagine</a:t>
            </a:r>
          </a:p>
        </p:txBody>
      </p:sp>
      <p:sp>
        <p:nvSpPr>
          <p:cNvPr id="42" name="Segnaposto immagine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it-IT" noProof="0"/>
              <a:t>Fare clic sull'icona per inserire un'immagine</a:t>
            </a:r>
          </a:p>
        </p:txBody>
      </p:sp>
      <p:grpSp>
        <p:nvGrpSpPr>
          <p:cNvPr id="43" name="Gruppo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igura a mano libera: Forma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t-IT" noProof="0">
                <a:solidFill>
                  <a:schemeClr val="tx1"/>
                </a:solidFill>
              </a:endParaRPr>
            </a:p>
          </p:txBody>
        </p:sp>
        <p:sp>
          <p:nvSpPr>
            <p:cNvPr id="45" name="Ovale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46" name="Figura a mano libera: Forma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t-IT" noProof="0">
                <a:solidFill>
                  <a:schemeClr val="tx1"/>
                </a:solidFill>
              </a:endParaRPr>
            </a:p>
          </p:txBody>
        </p:sp>
      </p:grpSp>
      <p:grpSp>
        <p:nvGrpSpPr>
          <p:cNvPr id="15" name="Gruppo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igura a mano libera: Forma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21" name="Ovale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
        <p:nvSpPr>
          <p:cNvPr id="5" name="Segnaposto data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it-IT"/>
              <a:t>Martedì 2 febbraio 20XX</a:t>
            </a:r>
          </a:p>
        </p:txBody>
      </p:sp>
      <p:sp>
        <p:nvSpPr>
          <p:cNvPr id="6" name="Segnaposto piè di pagina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it-IT"/>
              <a:t>Testo del piè di pagina di esempio</a:t>
            </a:r>
          </a:p>
        </p:txBody>
      </p:sp>
      <p:sp>
        <p:nvSpPr>
          <p:cNvPr id="7" name="Segnaposto numero diapositiva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
        <p:nvSpPr>
          <p:cNvPr id="17" name="Ovale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it-IT"/>
              <a:t>Fare clic per modificare lo stile del titolo dello schema</a:t>
            </a:r>
            <a:endParaRPr lang="it-IT" dirty="0"/>
          </a:p>
        </p:txBody>
      </p:sp>
      <p:sp>
        <p:nvSpPr>
          <p:cNvPr id="3" name="Sottotitolo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sp>
        <p:nvSpPr>
          <p:cNvPr id="4" name="Segnaposto dat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it-IT"/>
              <a:t>Martedì 2 febbraio 20XX</a:t>
            </a:r>
            <a:endParaRPr lang="it-IT" dirty="0"/>
          </a:p>
        </p:txBody>
      </p:sp>
      <p:sp>
        <p:nvSpPr>
          <p:cNvPr id="5" name="Segnaposto piè di pagina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it-IT"/>
              <a:t>Testo del piè di pagina di esempio</a:t>
            </a:r>
          </a:p>
        </p:txBody>
      </p:sp>
      <p:sp>
        <p:nvSpPr>
          <p:cNvPr id="6" name="Segnaposto numero diapositiva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
        <p:nvSpPr>
          <p:cNvPr id="19" name="Figura a mano libera: Forma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0" name="Ovale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25" name="Ovale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nvGrpSpPr>
          <p:cNvPr id="34" name="Gruppo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igura a mano libera: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a:p>
          </p:txBody>
        </p:sp>
        <p:sp>
          <p:nvSpPr>
            <p:cNvPr id="36" name="Figura a mano libera: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a:solidFill>
                  <a:schemeClr val="tx1"/>
                </a:solidFill>
              </a:endParaRPr>
            </a:p>
          </p:txBody>
        </p:sp>
        <p:sp>
          <p:nvSpPr>
            <p:cNvPr id="37" name="Oval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38" name="Oval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woObj" preserve="1">
  <p:cSld name="Due contenuti">
    <p:spTree>
      <p:nvGrpSpPr>
        <p:cNvPr id="1" name=""/>
        <p:cNvGrpSpPr/>
        <p:nvPr/>
      </p:nvGrpSpPr>
      <p:grpSpPr>
        <a:xfrm>
          <a:off x="0" y="0"/>
          <a:ext cx="0" cy="0"/>
          <a:chOff x="0" y="0"/>
          <a:chExt cx="0" cy="0"/>
        </a:xfrm>
      </p:grpSpPr>
      <p:sp>
        <p:nvSpPr>
          <p:cNvPr id="22" name="Ovale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nvGrpSpPr>
          <p:cNvPr id="13" name="Gruppo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igura a mano libera: Forma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21" name="Oval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
        <p:nvSpPr>
          <p:cNvPr id="2" name="Titolo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it-IT"/>
              <a:t>Fare clic per modificare lo stile del titolo dello schema</a:t>
            </a:r>
            <a:endParaRPr lang="it-IT" dirty="0"/>
          </a:p>
        </p:txBody>
      </p:sp>
      <p:sp>
        <p:nvSpPr>
          <p:cNvPr id="3" name="Segnaposto contenuto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it-IT"/>
              <a:t>Martedì 2 febbraio 20XX</a:t>
            </a:r>
          </a:p>
        </p:txBody>
      </p:sp>
      <p:sp>
        <p:nvSpPr>
          <p:cNvPr id="6" name="Segnaposto piè di pagina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it-IT"/>
              <a:t>Testo del piè di pagina di esempio</a:t>
            </a:r>
          </a:p>
        </p:txBody>
      </p:sp>
      <p:sp>
        <p:nvSpPr>
          <p:cNvPr id="7" name="Segnaposto numero diapositiva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it-IT"/>
              <a:t>Martedì 2 febbraio 20XX</a:t>
            </a:r>
          </a:p>
        </p:txBody>
      </p:sp>
      <p:sp>
        <p:nvSpPr>
          <p:cNvPr id="3" name="Segnaposto piè di pa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it-IT"/>
              <a:t>Testo del piè di pagina di esempio</a:t>
            </a:r>
          </a:p>
        </p:txBody>
      </p:sp>
      <p:sp>
        <p:nvSpPr>
          <p:cNvPr id="4" name="Segnaposto numero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grpSp>
        <p:nvGrpSpPr>
          <p:cNvPr id="8" name="Gruppo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igura a mano libera: Forma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12" name="Ovale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sp>
        <p:nvSpPr>
          <p:cNvPr id="2" name="Titolo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it-IT"/>
              <a:t>Fare clic per modificare lo stile del titolo dello schema</a:t>
            </a:r>
            <a:endParaRPr lang="it-IT" dirty="0"/>
          </a:p>
        </p:txBody>
      </p:sp>
      <p:sp>
        <p:nvSpPr>
          <p:cNvPr id="3" name="Segnaposto contenuto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testo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Fare clic per modificare gli stili del testo dello schema</a:t>
            </a:r>
          </a:p>
        </p:txBody>
      </p:sp>
      <p:sp>
        <p:nvSpPr>
          <p:cNvPr id="5" name="Segnaposto data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it-IT"/>
              <a:t>Martedì 2 febbraio 20XX</a:t>
            </a:r>
          </a:p>
        </p:txBody>
      </p:sp>
      <p:sp>
        <p:nvSpPr>
          <p:cNvPr id="6" name="Segnaposto piè di pagina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it-IT"/>
              <a:t>Testo del piè di pagina di esempio</a:t>
            </a:r>
          </a:p>
        </p:txBody>
      </p:sp>
      <p:sp>
        <p:nvSpPr>
          <p:cNvPr id="7" name="Segnaposto numero diapositiva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Agenda">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it-IT"/>
              <a:t>Fare clic per inserire il titolo</a:t>
            </a:r>
          </a:p>
        </p:txBody>
      </p:sp>
      <p:sp>
        <p:nvSpPr>
          <p:cNvPr id="7" name="Segnaposto contenuto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it-IT" sz="1600"/>
              <a:t>Fare clic per inserire il testo</a:t>
            </a:r>
          </a:p>
        </p:txBody>
      </p:sp>
      <p:sp>
        <p:nvSpPr>
          <p:cNvPr id="17" name="Segnaposto immagine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it-IT" noProof="0"/>
              <a:t>Fare clic sull'icona per inserire un'immagine</a:t>
            </a:r>
            <a:endParaRPr lang="it-IT" noProof="0" dirty="0"/>
          </a:p>
        </p:txBody>
      </p:sp>
      <p:sp>
        <p:nvSpPr>
          <p:cNvPr id="22" name="Segnaposto immagine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it-IT" noProof="0"/>
              <a:t>Fare clic sull'icona per inserire un'immagine</a:t>
            </a:r>
            <a:endParaRPr lang="it-IT" noProof="0" dirty="0"/>
          </a:p>
        </p:txBody>
      </p:sp>
      <p:sp>
        <p:nvSpPr>
          <p:cNvPr id="25" name="Segnaposto immagine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it-IT" noProof="0"/>
              <a:t>Fare clic sull'icona per inserire un'immagine</a:t>
            </a:r>
            <a:endParaRPr lang="it-IT" noProof="0" dirty="0"/>
          </a:p>
        </p:txBody>
      </p:sp>
      <p:sp>
        <p:nvSpPr>
          <p:cNvPr id="2" name="Segnaposto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it-IT"/>
              <a:t>Martedì 2 febbraio 20XX</a:t>
            </a:r>
          </a:p>
        </p:txBody>
      </p:sp>
      <p:sp>
        <p:nvSpPr>
          <p:cNvPr id="3" name="Segnaposto piè di pa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it-IT"/>
              <a:t>Testo del piè di pagina di esempio</a:t>
            </a:r>
          </a:p>
        </p:txBody>
      </p:sp>
      <p:sp>
        <p:nvSpPr>
          <p:cNvPr id="4" name="Segnaposto numero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dirty="0"/>
          </a:p>
        </p:txBody>
      </p:sp>
      <p:sp>
        <p:nvSpPr>
          <p:cNvPr id="6" name="Ovale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nvGrpSpPr>
          <p:cNvPr id="10" name="Gruppo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igura a mano libera: Forma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12" name="Ovale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Introduzione">
    <p:spTree>
      <p:nvGrpSpPr>
        <p:cNvPr id="1" name=""/>
        <p:cNvGrpSpPr/>
        <p:nvPr/>
      </p:nvGrpSpPr>
      <p:grpSpPr>
        <a:xfrm>
          <a:off x="0" y="0"/>
          <a:ext cx="0" cy="0"/>
          <a:chOff x="0" y="0"/>
          <a:chExt cx="0" cy="0"/>
        </a:xfrm>
      </p:grpSpPr>
      <p:sp>
        <p:nvSpPr>
          <p:cNvPr id="9" name="Titolo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it-IT"/>
              <a:t>Fare clic per modificare lo stile del titolo dello schema</a:t>
            </a:r>
            <a:endParaRPr lang="it-IT" dirty="0"/>
          </a:p>
        </p:txBody>
      </p:sp>
      <p:sp>
        <p:nvSpPr>
          <p:cNvPr id="12" name="Segnaposto immagine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it-IT" noProof="0"/>
              <a:t>Fare clic sull'icona per inserire un'immagine</a:t>
            </a:r>
            <a:endParaRPr lang="it-IT" noProof="0" dirty="0"/>
          </a:p>
        </p:txBody>
      </p:sp>
      <p:sp>
        <p:nvSpPr>
          <p:cNvPr id="18" name="Segnaposto immagine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it-IT" noProof="0"/>
              <a:t>Fare clic sull'icona per inserire un'immagine</a:t>
            </a:r>
            <a:endParaRPr lang="it-IT" noProof="0" dirty="0"/>
          </a:p>
        </p:txBody>
      </p:sp>
      <p:sp>
        <p:nvSpPr>
          <p:cNvPr id="19" name="Segnaposto immagine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it-IT" noProof="0"/>
              <a:t>Fare clic sull'icona per inserire un'immagine</a:t>
            </a:r>
            <a:endParaRPr lang="it-IT" noProof="0" dirty="0"/>
          </a:p>
        </p:txBody>
      </p:sp>
      <p:sp>
        <p:nvSpPr>
          <p:cNvPr id="20" name="Segnaposto immagine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it-IT" noProof="0"/>
              <a:t>Fare clic sull'icona per inserire un'immagine</a:t>
            </a:r>
            <a:endParaRPr lang="it-IT" noProof="0" dirty="0"/>
          </a:p>
        </p:txBody>
      </p:sp>
      <p:sp>
        <p:nvSpPr>
          <p:cNvPr id="2" name="Segnaposto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it-IT"/>
              <a:t>Martedì 2 febbraio 20XX</a:t>
            </a:r>
          </a:p>
        </p:txBody>
      </p:sp>
      <p:sp>
        <p:nvSpPr>
          <p:cNvPr id="3" name="Segnaposto piè di pa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it-IT"/>
              <a:t>Testo del piè di pagina di esempio</a:t>
            </a:r>
          </a:p>
        </p:txBody>
      </p:sp>
      <p:sp>
        <p:nvSpPr>
          <p:cNvPr id="4" name="Segnaposto numero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dirty="0"/>
          </a:p>
        </p:txBody>
      </p:sp>
      <p:sp>
        <p:nvSpPr>
          <p:cNvPr id="11" name="Segnaposto contenuto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it-IT"/>
              <a:t>Fare clic per modificare gli stili del testo dello schema</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Interruzione di sezione">
    <p:spTree>
      <p:nvGrpSpPr>
        <p:cNvPr id="1" name=""/>
        <p:cNvGrpSpPr/>
        <p:nvPr/>
      </p:nvGrpSpPr>
      <p:grpSpPr>
        <a:xfrm>
          <a:off x="0" y="0"/>
          <a:ext cx="0" cy="0"/>
          <a:chOff x="0" y="0"/>
          <a:chExt cx="0" cy="0"/>
        </a:xfrm>
      </p:grpSpPr>
      <p:sp>
        <p:nvSpPr>
          <p:cNvPr id="8" name="Segnaposto immagine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it-IT" noProof="0"/>
              <a:t>Fare clic sull'icona per inserire un'immagine</a:t>
            </a:r>
            <a:endParaRPr lang="it-IT" noProof="0" dirty="0"/>
          </a:p>
        </p:txBody>
      </p:sp>
      <p:sp>
        <p:nvSpPr>
          <p:cNvPr id="4" name="Segnaposto data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it-IT"/>
              <a:t>Martedì 2 febbraio 20XX</a:t>
            </a:r>
          </a:p>
        </p:txBody>
      </p:sp>
      <p:sp>
        <p:nvSpPr>
          <p:cNvPr id="5" name="Segnaposto piè di pagina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it-IT"/>
              <a:t>Testo del piè di pagina di esempio</a:t>
            </a:r>
          </a:p>
        </p:txBody>
      </p:sp>
      <p:sp>
        <p:nvSpPr>
          <p:cNvPr id="6" name="Segnaposto numero diapositiva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it-IT" noProof="0" smtClean="0"/>
              <a:t>‹N›</a:t>
            </a:fld>
            <a:endParaRPr lang="it-IT" noProof="0" dirty="0"/>
          </a:p>
        </p:txBody>
      </p:sp>
      <p:sp>
        <p:nvSpPr>
          <p:cNvPr id="13" name="Rettangolo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4" name="Rettangolo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5" name="Titolo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it-IT"/>
              <a:t>Fare clic per modificare lo stile del titolo dello schema</a:t>
            </a:r>
            <a:endParaRPr lang="it-IT" dirty="0"/>
          </a:p>
        </p:txBody>
      </p:sp>
      <p:sp>
        <p:nvSpPr>
          <p:cNvPr id="16" name="Sottotitolo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it-IT">
                <a:solidFill>
                  <a:schemeClr val="tx1">
                    <a:alpha val="60000"/>
                  </a:schemeClr>
                </a:solidFill>
              </a:rPr>
              <a:t>Fare clic per modificare lo stile del sottotitolo dello schema</a:t>
            </a:r>
            <a:endParaRPr lang="it-IT"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Interruzione di sezione">
    <p:spTree>
      <p:nvGrpSpPr>
        <p:cNvPr id="1" name=""/>
        <p:cNvGrpSpPr/>
        <p:nvPr/>
      </p:nvGrpSpPr>
      <p:grpSpPr>
        <a:xfrm>
          <a:off x="0" y="0"/>
          <a:ext cx="0" cy="0"/>
          <a:chOff x="0" y="0"/>
          <a:chExt cx="0" cy="0"/>
        </a:xfrm>
      </p:grpSpPr>
      <p:sp>
        <p:nvSpPr>
          <p:cNvPr id="8" name="Segnaposto immagine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it-IT" noProof="0"/>
              <a:t>Fare clic sull'icona per inserire un'immagine</a:t>
            </a:r>
            <a:endParaRPr lang="it-IT" noProof="0" dirty="0"/>
          </a:p>
        </p:txBody>
      </p:sp>
      <p:sp>
        <p:nvSpPr>
          <p:cNvPr id="16" name="Sottotitolo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it-IT" noProof="0">
                <a:solidFill>
                  <a:schemeClr val="tx1">
                    <a:alpha val="60000"/>
                  </a:schemeClr>
                </a:solidFill>
              </a:rPr>
              <a:t>Fare clic per modificare lo stile del sottotitolo dello schema</a:t>
            </a:r>
          </a:p>
        </p:txBody>
      </p:sp>
      <p:sp>
        <p:nvSpPr>
          <p:cNvPr id="15" name="Titolo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it-IT" noProof="0"/>
              <a:t>Fare clic per modificare lo stile del titolo dello schema</a:t>
            </a:r>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5_Sequenza temporale diagramma">
    <p:spTree>
      <p:nvGrpSpPr>
        <p:cNvPr id="1" name=""/>
        <p:cNvGrpSpPr/>
        <p:nvPr/>
      </p:nvGrpSpPr>
      <p:grpSpPr>
        <a:xfrm>
          <a:off x="0" y="0"/>
          <a:ext cx="0" cy="0"/>
          <a:chOff x="0" y="0"/>
          <a:chExt cx="0" cy="0"/>
        </a:xfrm>
      </p:grpSpPr>
      <p:grpSp>
        <p:nvGrpSpPr>
          <p:cNvPr id="12" name="Gruppo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igura a mano libera: Forma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dirty="0">
                <a:solidFill>
                  <a:schemeClr val="tx1"/>
                </a:solidFill>
              </a:endParaRPr>
            </a:p>
          </p:txBody>
        </p:sp>
        <p:sp>
          <p:nvSpPr>
            <p:cNvPr id="14" name="Oval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5" name="Oval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6" name="Figura a mano libera: Forma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dirty="0">
                <a:solidFill>
                  <a:schemeClr val="tx1"/>
                </a:solidFill>
              </a:endParaRPr>
            </a:p>
          </p:txBody>
        </p:sp>
      </p:grpSp>
      <p:sp>
        <p:nvSpPr>
          <p:cNvPr id="2" name="Titolo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it-IT" dirty="0"/>
            </a:lvl1pPr>
          </a:lstStyle>
          <a:p>
            <a:pPr lvl="0" rtl="0">
              <a:lnSpc>
                <a:spcPct val="100000"/>
              </a:lnSpc>
            </a:pPr>
            <a:r>
              <a:rPr lang="it-IT"/>
              <a:t>Fare clic per modificare lo stile del titolo dello schema</a:t>
            </a:r>
            <a:endParaRPr lang="it-IT" dirty="0"/>
          </a:p>
        </p:txBody>
      </p:sp>
      <p:sp>
        <p:nvSpPr>
          <p:cNvPr id="3" name="Segnaposto contenuto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it-IT" dirty="0"/>
              <a:t>Martedì 2 febbraio 20XX</a:t>
            </a:r>
          </a:p>
        </p:txBody>
      </p:sp>
      <p:sp>
        <p:nvSpPr>
          <p:cNvPr id="5" name="Segnaposto piè di pagina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it-IT" dirty="0"/>
              <a:t>Testo del piè di pagina di esempio</a:t>
            </a:r>
          </a:p>
        </p:txBody>
      </p:sp>
      <p:sp>
        <p:nvSpPr>
          <p:cNvPr id="6" name="Segnaposto numero diapositiva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dirty="0"/>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7_Citazione">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it-IT" noProof="0"/>
              <a:t>Fare clic per modificare lo stile del titolo dello schema</a:t>
            </a:r>
          </a:p>
        </p:txBody>
      </p:sp>
      <p:grpSp>
        <p:nvGrpSpPr>
          <p:cNvPr id="8" name="Gruppo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igura a mano libera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0" name="Figura a mano libera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1" name="Figura a mano libera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sp>
        <p:nvSpPr>
          <p:cNvPr id="12" name="Ovale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7" name="Segnaposto contenuto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it-IT"/>
              <a:t>Fare clic per modificare gli stili del testo dello schema</a:t>
            </a:r>
          </a:p>
        </p:txBody>
      </p:sp>
      <p:sp>
        <p:nvSpPr>
          <p:cNvPr id="15" name="Segnaposto immagine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it-IT" noProof="0"/>
              <a:t>Fare clic sull'icona per inserire un'immagine</a:t>
            </a:r>
            <a:endParaRPr lang="it-IT" noProof="0" dirty="0"/>
          </a:p>
        </p:txBody>
      </p:sp>
      <p:sp>
        <p:nvSpPr>
          <p:cNvPr id="2" name="Segnaposto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it-IT"/>
              <a:t>Martedì 2 febbraio 20XX</a:t>
            </a:r>
          </a:p>
        </p:txBody>
      </p:sp>
      <p:sp>
        <p:nvSpPr>
          <p:cNvPr id="3" name="Segnaposto piè di pa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it-IT"/>
              <a:t>Testo del piè di pagina di esempio</a:t>
            </a:r>
          </a:p>
        </p:txBody>
      </p:sp>
      <p:sp>
        <p:nvSpPr>
          <p:cNvPr id="4" name="Segnaposto numero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dirty="0"/>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8_Team">
    <p:spTree>
      <p:nvGrpSpPr>
        <p:cNvPr id="1" name=""/>
        <p:cNvGrpSpPr/>
        <p:nvPr/>
      </p:nvGrpSpPr>
      <p:grpSpPr>
        <a:xfrm>
          <a:off x="0" y="0"/>
          <a:ext cx="0" cy="0"/>
          <a:chOff x="0" y="0"/>
          <a:chExt cx="0" cy="0"/>
        </a:xfrm>
      </p:grpSpPr>
      <p:sp>
        <p:nvSpPr>
          <p:cNvPr id="16" name="Rettangolo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dirty="0"/>
          </a:p>
        </p:txBody>
      </p:sp>
      <p:sp>
        <p:nvSpPr>
          <p:cNvPr id="34" name="Ovale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40" name="Titolo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it-IT"/>
              <a:t>Team</a:t>
            </a:r>
          </a:p>
        </p:txBody>
      </p:sp>
      <p:grpSp>
        <p:nvGrpSpPr>
          <p:cNvPr id="51" name="Gruppo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igura a mano libera: Forma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a:p>
          </p:txBody>
        </p:sp>
        <p:sp>
          <p:nvSpPr>
            <p:cNvPr id="53" name="Figura a mano libera: Forma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a:solidFill>
                  <a:schemeClr val="tx1"/>
                </a:solidFill>
              </a:endParaRPr>
            </a:p>
          </p:txBody>
        </p:sp>
        <p:sp>
          <p:nvSpPr>
            <p:cNvPr id="54" name="Ovale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55" name="Ovale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
        <p:nvSpPr>
          <p:cNvPr id="56" name="Segnaposto immagine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it-IT" noProof="0"/>
              <a:t>Fare clic sull'icona per inserire un'immagine</a:t>
            </a:r>
          </a:p>
        </p:txBody>
      </p:sp>
      <p:sp>
        <p:nvSpPr>
          <p:cNvPr id="57" name="Segnaposto immagine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it-IT" noProof="0"/>
              <a:t>Fare clic sull'icona per inserire un'immagine</a:t>
            </a:r>
          </a:p>
        </p:txBody>
      </p:sp>
      <p:sp>
        <p:nvSpPr>
          <p:cNvPr id="58" name="Segnaposto immagine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it-IT" noProof="0"/>
              <a:t>Fare clic sull'icona per inserire un'immagine</a:t>
            </a:r>
          </a:p>
        </p:txBody>
      </p:sp>
      <p:sp>
        <p:nvSpPr>
          <p:cNvPr id="59" name="Segnaposto immagine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it-IT" noProof="0"/>
              <a:t>Fare clic sull'icona per inserire un'immagine</a:t>
            </a:r>
          </a:p>
        </p:txBody>
      </p:sp>
      <p:sp>
        <p:nvSpPr>
          <p:cNvPr id="63" name="Segnaposto testo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it-IT"/>
              <a:t>Nome</a:t>
            </a:r>
          </a:p>
        </p:txBody>
      </p:sp>
      <p:sp>
        <p:nvSpPr>
          <p:cNvPr id="61" name="Segnaposto testo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it-IT"/>
              <a:t>Titolo</a:t>
            </a:r>
          </a:p>
        </p:txBody>
      </p:sp>
      <p:sp>
        <p:nvSpPr>
          <p:cNvPr id="65" name="Segnaposto testo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it-IT"/>
              <a:t>Nome</a:t>
            </a:r>
          </a:p>
        </p:txBody>
      </p:sp>
      <p:sp>
        <p:nvSpPr>
          <p:cNvPr id="64" name="Segnaposto testo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it-IT"/>
              <a:t>Titolo</a:t>
            </a:r>
          </a:p>
        </p:txBody>
      </p:sp>
      <p:sp>
        <p:nvSpPr>
          <p:cNvPr id="67" name="Segnaposto testo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it-IT"/>
              <a:t>Nome</a:t>
            </a:r>
          </a:p>
        </p:txBody>
      </p:sp>
      <p:sp>
        <p:nvSpPr>
          <p:cNvPr id="66" name="Segnaposto testo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it-IT"/>
              <a:t>Titolo</a:t>
            </a:r>
          </a:p>
        </p:txBody>
      </p:sp>
      <p:sp>
        <p:nvSpPr>
          <p:cNvPr id="69" name="Segnaposto testo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it-IT"/>
              <a:t>Nome</a:t>
            </a:r>
          </a:p>
        </p:txBody>
      </p:sp>
      <p:sp>
        <p:nvSpPr>
          <p:cNvPr id="68" name="Segnaposto testo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it-IT"/>
              <a:t>Titolo</a:t>
            </a:r>
          </a:p>
        </p:txBody>
      </p:sp>
      <p:sp>
        <p:nvSpPr>
          <p:cNvPr id="4" name="Segnaposto data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it-IT"/>
              <a:t>Martedì 2 febbraio 20XX</a:t>
            </a:r>
            <a:endParaRPr lang="it-IT" dirty="0"/>
          </a:p>
        </p:txBody>
      </p:sp>
      <p:sp>
        <p:nvSpPr>
          <p:cNvPr id="5" name="Segnaposto piè di pagina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it-IT"/>
              <a:t>Testo del piè di pagina di esempio</a:t>
            </a:r>
          </a:p>
        </p:txBody>
      </p:sp>
      <p:sp>
        <p:nvSpPr>
          <p:cNvPr id="6" name="Segnaposto numero diapositiva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TxTwoObj" preserve="1">
  <p:cSld name="10_Colonna contenuto 2 (diapositiva di confronto)">
    <p:spTree>
      <p:nvGrpSpPr>
        <p:cNvPr id="1" name=""/>
        <p:cNvGrpSpPr/>
        <p:nvPr/>
      </p:nvGrpSpPr>
      <p:grpSpPr>
        <a:xfrm>
          <a:off x="0" y="0"/>
          <a:ext cx="0" cy="0"/>
          <a:chOff x="0" y="0"/>
          <a:chExt cx="0" cy="0"/>
        </a:xfrm>
      </p:grpSpPr>
      <p:sp>
        <p:nvSpPr>
          <p:cNvPr id="12" name="Ovale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11" name="Rettangolo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dirty="0"/>
          </a:p>
        </p:txBody>
      </p:sp>
      <p:sp>
        <p:nvSpPr>
          <p:cNvPr id="2" name="Titolo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it-IT" sz="4800" dirty="0"/>
            </a:lvl1pPr>
          </a:lstStyle>
          <a:p>
            <a:pPr lvl="0" rtl="0">
              <a:lnSpc>
                <a:spcPct val="100000"/>
              </a:lnSpc>
            </a:pPr>
            <a:r>
              <a:rPr lang="it-IT"/>
              <a:t>Fare clic per modificare lo stile del titolo dello schema</a:t>
            </a:r>
          </a:p>
        </p:txBody>
      </p:sp>
      <p:sp>
        <p:nvSpPr>
          <p:cNvPr id="3" name="Segnaposto testo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5" name="Segnaposto testo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it-IT" sz="1400" b="0" cap="all" spc="200" baseline="0" dirty="0">
                <a:solidFill>
                  <a:schemeClr val="tx1"/>
                </a:solidFill>
              </a:defRPr>
            </a:lvl1pPr>
          </a:lstStyle>
          <a:p>
            <a:pPr marL="228600" lvl="0" indent="-228600" rtl="0"/>
            <a:r>
              <a:rPr lang="it-IT"/>
              <a:t>Fare clic per modificare gli stili del testo dello schema</a:t>
            </a:r>
          </a:p>
        </p:txBody>
      </p:sp>
      <p:sp>
        <p:nvSpPr>
          <p:cNvPr id="6" name="Segnaposto contenuto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7" name="Segnaposto data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it-IT"/>
              <a:t>Martedì 2 febbraio 20XX</a:t>
            </a:r>
          </a:p>
        </p:txBody>
      </p:sp>
      <p:sp>
        <p:nvSpPr>
          <p:cNvPr id="8" name="Segnaposto piè di pagina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it-IT"/>
              <a:t>Testo del piè di pagina di esempio</a:t>
            </a:r>
          </a:p>
        </p:txBody>
      </p:sp>
      <p:sp>
        <p:nvSpPr>
          <p:cNvPr id="9" name="Segnaposto numero diapositiva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it-IT"/>
              <a:t>Fare clic per modificare lo stile del titolo</a:t>
            </a:r>
            <a:endParaRPr lang="it-IT" dirty="0"/>
          </a:p>
        </p:txBody>
      </p:sp>
      <p:sp>
        <p:nvSpPr>
          <p:cNvPr id="3" name="Segnaposto testo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data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it-IT"/>
              <a:t>Martedì 2 febbraio 20XX</a:t>
            </a:r>
            <a:endParaRPr lang="it-IT" dirty="0"/>
          </a:p>
        </p:txBody>
      </p:sp>
      <p:sp>
        <p:nvSpPr>
          <p:cNvPr id="5" name="Segnaposto piè di pagina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it-IT"/>
              <a:t>Testo del piè di pagina di esempio</a:t>
            </a:r>
            <a:endParaRPr lang="it-IT" dirty="0"/>
          </a:p>
        </p:txBody>
      </p:sp>
      <p:sp>
        <p:nvSpPr>
          <p:cNvPr id="6" name="Segnaposto numero diapositiva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it-IT" noProof="0" smtClean="0"/>
              <a:pPr/>
              <a:t>‹N›</a:t>
            </a:fld>
            <a:endParaRPr lang="it-IT" noProof="0" dirty="0"/>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it-IT"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microsoft.com/office/2007/relationships/hdphoto" Target="../media/hdphoto1.wdp"/><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16.svg"/><Relationship Id="rId5" Type="http://schemas.openxmlformats.org/officeDocument/2006/relationships/image" Target="../media/image15.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rtlCol="0" anchor="b" anchorCtr="0">
            <a:normAutofit/>
          </a:bodyPr>
          <a:lstStyle/>
          <a:p>
            <a:pPr rtl="0"/>
            <a:r>
              <a:rPr lang="it-IT" sz="4400" dirty="0"/>
              <a:t>Smart Office</a:t>
            </a:r>
          </a:p>
        </p:txBody>
      </p:sp>
      <p:pic>
        <p:nvPicPr>
          <p:cNvPr id="14" name="Segnaposto immagine 13">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a:blip r:embed="rId3"/>
          <a:srcRect/>
          <a:stretch/>
        </p:blipFill>
        <p:spPr>
          <a:xfrm>
            <a:off x="0" y="0"/>
            <a:ext cx="7432800" cy="6840000"/>
          </a:xfrm>
        </p:spPr>
      </p:pic>
      <p:sp>
        <p:nvSpPr>
          <p:cNvPr id="3" name="Sottotitolo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rtlCol="0">
            <a:normAutofit fontScale="92500" lnSpcReduction="20000"/>
          </a:bodyPr>
          <a:lstStyle/>
          <a:p>
            <a:pPr rtl="0"/>
            <a:r>
              <a:rPr lang="it-IT" dirty="0"/>
              <a:t>Presentazione del progetto </a:t>
            </a:r>
          </a:p>
          <a:p>
            <a:pPr rtl="0"/>
            <a:r>
              <a:rPr lang="it-IT" dirty="0"/>
              <a:t>IoT and 3D Intelligent Systems</a:t>
            </a:r>
          </a:p>
          <a:p>
            <a:pPr rtl="0"/>
            <a:r>
              <a:rPr lang="it-IT" dirty="0"/>
              <a:t>UNIMORE</a:t>
            </a:r>
          </a:p>
          <a:p>
            <a:pPr rtl="0"/>
            <a:r>
              <a:rPr lang="it-IT" dirty="0"/>
              <a:t>2022/2023</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it-IT" dirty="0"/>
              <a:t>Sharing Economy</a:t>
            </a:r>
          </a:p>
        </p:txBody>
      </p:sp>
      <p:sp>
        <p:nvSpPr>
          <p:cNvPr id="10" name="Segnaposto contenuto 9">
            <a:extLst>
              <a:ext uri="{FF2B5EF4-FFF2-40B4-BE49-F238E27FC236}">
                <a16:creationId xmlns:a16="http://schemas.microsoft.com/office/drawing/2014/main" id="{1DB251F7-EBE7-46AC-A920-FFE2C5AF68EA}"/>
              </a:ext>
            </a:extLst>
          </p:cNvPr>
          <p:cNvSpPr>
            <a:spLocks noGrp="1"/>
          </p:cNvSpPr>
          <p:nvPr>
            <p:ph sz="half" idx="2"/>
          </p:nvPr>
        </p:nvSpPr>
        <p:spPr>
          <a:xfrm>
            <a:off x="550862" y="2200876"/>
            <a:ext cx="5688012" cy="3515555"/>
          </a:xfrm>
        </p:spPr>
        <p:txBody>
          <a:bodyPr rtlCol="0"/>
          <a:lstStyle/>
          <a:p>
            <a:pPr rtl="0"/>
            <a:r>
              <a:rPr lang="it-IT" dirty="0"/>
              <a:t>Un sistema come quello appena descritto permette l’implementazione di un modello di business basato sulla condivisione, dove non si compra ma si usufruisce e i beni diventano servizi utilizzabili dalla comunità.</a:t>
            </a:r>
          </a:p>
          <a:p>
            <a:pPr rtl="0"/>
            <a:r>
              <a:rPr lang="it-IT" dirty="0"/>
              <a:t>Lo vantaggio è mutuale, ci guadagna sia chi offre che chi utilizza il servizio!</a:t>
            </a:r>
          </a:p>
        </p:txBody>
      </p:sp>
      <p:sp>
        <p:nvSpPr>
          <p:cNvPr id="6" name="Segnaposto numero diapositiva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10</a:t>
            </a:fld>
            <a:endParaRPr lang="it-IT" dirty="0"/>
          </a:p>
        </p:txBody>
      </p:sp>
      <p:pic>
        <p:nvPicPr>
          <p:cNvPr id="15" name="Immagine 14" descr="Immagine che contiene testo&#10;&#10;Descrizione generata automaticamente">
            <a:extLst>
              <a:ext uri="{FF2B5EF4-FFF2-40B4-BE49-F238E27FC236}">
                <a16:creationId xmlns:a16="http://schemas.microsoft.com/office/drawing/2014/main" id="{6DDF675F-F1CF-D3ED-096C-FA003B608C1A}"/>
              </a:ext>
            </a:extLst>
          </p:cNvPr>
          <p:cNvPicPr>
            <a:picLocks noChangeAspect="1"/>
          </p:cNvPicPr>
          <p:nvPr/>
        </p:nvPicPr>
        <p:blipFill>
          <a:blip r:embed="rId3"/>
          <a:stretch>
            <a:fillRect/>
          </a:stretch>
        </p:blipFill>
        <p:spPr>
          <a:xfrm>
            <a:off x="5905787" y="1481058"/>
            <a:ext cx="6075443" cy="4554975"/>
          </a:xfrm>
          <a:prstGeom prst="rect">
            <a:avLst/>
          </a:prstGeom>
        </p:spPr>
      </p:pic>
    </p:spTree>
    <p:extLst>
      <p:ext uri="{BB962C8B-B14F-4D97-AF65-F5344CB8AC3E}">
        <p14:creationId xmlns:p14="http://schemas.microsoft.com/office/powerpoint/2010/main" val="153604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it-IT" dirty="0"/>
              <a:t>Green Economy</a:t>
            </a:r>
          </a:p>
        </p:txBody>
      </p:sp>
      <p:sp>
        <p:nvSpPr>
          <p:cNvPr id="9" name="Segnaposto testo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rtlCol="0"/>
          <a:lstStyle/>
          <a:p>
            <a:pPr rtl="0"/>
            <a:r>
              <a:rPr lang="it-IT" dirty="0"/>
              <a:t>RISPARMIO ENERGETICO &amp; Monitor consumi</a:t>
            </a:r>
          </a:p>
        </p:txBody>
      </p:sp>
      <p:sp>
        <p:nvSpPr>
          <p:cNvPr id="10" name="Segnaposto contenuto 9">
            <a:extLst>
              <a:ext uri="{FF2B5EF4-FFF2-40B4-BE49-F238E27FC236}">
                <a16:creationId xmlns:a16="http://schemas.microsoft.com/office/drawing/2014/main" id="{1DB251F7-EBE7-46AC-A920-FFE2C5AF68EA}"/>
              </a:ext>
            </a:extLst>
          </p:cNvPr>
          <p:cNvSpPr>
            <a:spLocks noGrp="1"/>
          </p:cNvSpPr>
          <p:nvPr>
            <p:ph sz="half" idx="2"/>
          </p:nvPr>
        </p:nvSpPr>
        <p:spPr>
          <a:xfrm>
            <a:off x="550862" y="2427370"/>
            <a:ext cx="10717213" cy="3515555"/>
          </a:xfrm>
        </p:spPr>
        <p:txBody>
          <a:bodyPr rtlCol="0"/>
          <a:lstStyle/>
          <a:p>
            <a:pPr algn="just" rtl="0"/>
            <a:r>
              <a:rPr lang="it-IT" dirty="0"/>
              <a:t>Il sistema controlla i consumi energetici attraverso algoritmi in tempo reale.</a:t>
            </a:r>
          </a:p>
          <a:p>
            <a:pPr algn="just" rtl="0"/>
            <a:r>
              <a:rPr lang="it-IT" dirty="0"/>
              <a:t>Vengono valutati contemporaneamente i consumi di tutte le stanze di una data zona.</a:t>
            </a:r>
          </a:p>
          <a:p>
            <a:pPr algn="just" rtl="0"/>
            <a:r>
              <a:rPr lang="it-IT" dirty="0"/>
              <a:t>Se vi è una previsione di consumo eccessivo rispetto ad una soglia fissata, ogni stanza subisce un decremento della potenza consumata in proporzione al consumo complessivo della zona.</a:t>
            </a:r>
          </a:p>
          <a:p>
            <a:pPr algn="just" rtl="0"/>
            <a:r>
              <a:rPr lang="it-IT" dirty="0"/>
              <a:t>Siccome il decremento è equamente distribuito tra un numero alto di utenti, il comfort del singolo utente non viene intaccato.</a:t>
            </a:r>
          </a:p>
        </p:txBody>
      </p:sp>
      <p:sp>
        <p:nvSpPr>
          <p:cNvPr id="6" name="Segnaposto numero diapositiva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11</a:t>
            </a:fld>
            <a:endParaRPr lang="it-IT" dirty="0"/>
          </a:p>
        </p:txBody>
      </p:sp>
      <p:pic>
        <p:nvPicPr>
          <p:cNvPr id="15" name="Elemento grafico 14">
            <a:extLst>
              <a:ext uri="{FF2B5EF4-FFF2-40B4-BE49-F238E27FC236}">
                <a16:creationId xmlns:a16="http://schemas.microsoft.com/office/drawing/2014/main" id="{197D995E-3CFF-2C88-CB21-E17BBBF732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23680" y="467728"/>
            <a:ext cx="1171575" cy="990600"/>
          </a:xfrm>
          <a:prstGeom prst="rect">
            <a:avLst/>
          </a:prstGeom>
        </p:spPr>
      </p:pic>
    </p:spTree>
    <p:extLst>
      <p:ext uri="{BB962C8B-B14F-4D97-AF65-F5344CB8AC3E}">
        <p14:creationId xmlns:p14="http://schemas.microsoft.com/office/powerpoint/2010/main" val="1965430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rtlCol="0"/>
          <a:lstStyle/>
          <a:p>
            <a:pPr rtl="0"/>
            <a:r>
              <a:rPr lang="it-IT"/>
              <a:t>Team</a:t>
            </a:r>
          </a:p>
        </p:txBody>
      </p:sp>
      <p:pic>
        <p:nvPicPr>
          <p:cNvPr id="17" name="Segnaposto immagine 16">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a:blip r:embed="rId3"/>
          <a:srcRect t="7568" b="7568"/>
          <a:stretch/>
        </p:blipFill>
        <p:spPr>
          <a:xfrm>
            <a:off x="5060844" y="2388638"/>
            <a:ext cx="1691640" cy="15518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6" name="Segnaposto immagine 35">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a:blip r:embed="rId4"/>
          <a:srcRect t="4132" b="4132"/>
          <a:stretch/>
        </p:blipFill>
        <p:spPr>
          <a:xfrm>
            <a:off x="1444300" y="2388638"/>
            <a:ext cx="1691640" cy="15518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8" name="Segnaposto immagine 37">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a:blip r:embed="rId5"/>
          <a:srcRect t="5328" b="5328"/>
          <a:stretch/>
        </p:blipFill>
        <p:spPr>
          <a:xfrm>
            <a:off x="8677388" y="2388638"/>
            <a:ext cx="1691640" cy="15518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1" name="Segnaposto testo 40">
            <a:extLst>
              <a:ext uri="{FF2B5EF4-FFF2-40B4-BE49-F238E27FC236}">
                <a16:creationId xmlns:a16="http://schemas.microsoft.com/office/drawing/2014/main" id="{91181F6D-A54F-4289-8C36-80ECE3B2C8E2}"/>
              </a:ext>
            </a:extLst>
          </p:cNvPr>
          <p:cNvSpPr>
            <a:spLocks noGrp="1"/>
          </p:cNvSpPr>
          <p:nvPr>
            <p:ph type="body" sz="quarter" idx="18"/>
          </p:nvPr>
        </p:nvSpPr>
        <p:spPr>
          <a:xfrm>
            <a:off x="5041159" y="4285278"/>
            <a:ext cx="1820960" cy="365760"/>
          </a:xfrm>
        </p:spPr>
        <p:txBody>
          <a:bodyPr rtlCol="0"/>
          <a:lstStyle/>
          <a:p>
            <a:pPr rtl="0"/>
            <a:r>
              <a:rPr lang="it-IT" dirty="0"/>
              <a:t>Felicia Puzone</a:t>
            </a:r>
          </a:p>
        </p:txBody>
      </p:sp>
      <p:sp>
        <p:nvSpPr>
          <p:cNvPr id="43" name="Segnaposto testo 42">
            <a:extLst>
              <a:ext uri="{FF2B5EF4-FFF2-40B4-BE49-F238E27FC236}">
                <a16:creationId xmlns:a16="http://schemas.microsoft.com/office/drawing/2014/main" id="{E4387CED-5FBE-4AFF-B64D-975B5574F16F}"/>
              </a:ext>
            </a:extLst>
          </p:cNvPr>
          <p:cNvSpPr>
            <a:spLocks noGrp="1"/>
          </p:cNvSpPr>
          <p:nvPr>
            <p:ph type="body" sz="quarter" idx="20"/>
          </p:nvPr>
        </p:nvSpPr>
        <p:spPr>
          <a:xfrm>
            <a:off x="981303" y="4285278"/>
            <a:ext cx="2617633" cy="365760"/>
          </a:xfrm>
        </p:spPr>
        <p:txBody>
          <a:bodyPr rtlCol="0"/>
          <a:lstStyle/>
          <a:p>
            <a:pPr rtl="0"/>
            <a:r>
              <a:rPr lang="it-IT" dirty="0"/>
              <a:t>Vincenzo Macellaro</a:t>
            </a:r>
          </a:p>
        </p:txBody>
      </p:sp>
      <p:sp>
        <p:nvSpPr>
          <p:cNvPr id="45" name="Segnaposto testo 44">
            <a:extLst>
              <a:ext uri="{FF2B5EF4-FFF2-40B4-BE49-F238E27FC236}">
                <a16:creationId xmlns:a16="http://schemas.microsoft.com/office/drawing/2014/main" id="{FE5CD03B-066A-46AF-8FB8-E8A78074ABEF}"/>
              </a:ext>
            </a:extLst>
          </p:cNvPr>
          <p:cNvSpPr>
            <a:spLocks noGrp="1"/>
          </p:cNvSpPr>
          <p:nvPr>
            <p:ph type="body" sz="quarter" idx="22"/>
          </p:nvPr>
        </p:nvSpPr>
        <p:spPr>
          <a:xfrm>
            <a:off x="8752033" y="4285278"/>
            <a:ext cx="1711325" cy="365760"/>
          </a:xfrm>
        </p:spPr>
        <p:txBody>
          <a:bodyPr rtlCol="0"/>
          <a:lstStyle/>
          <a:p>
            <a:pPr rtl="0"/>
            <a:r>
              <a:rPr lang="it-IT" dirty="0"/>
              <a:t>Bilel Arfaoui</a:t>
            </a:r>
          </a:p>
        </p:txBody>
      </p:sp>
      <p:sp>
        <p:nvSpPr>
          <p:cNvPr id="9" name="Segnaposto numero diapositiva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12</a:t>
            </a:fld>
            <a:endParaRPr lang="it-IT" dirty="0"/>
          </a:p>
        </p:txBody>
      </p:sp>
    </p:spTree>
    <p:extLst>
      <p:ext uri="{BB962C8B-B14F-4D97-AF65-F5344CB8AC3E}">
        <p14:creationId xmlns:p14="http://schemas.microsoft.com/office/powerpoint/2010/main" val="2979876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Titolo 21">
            <a:extLst>
              <a:ext uri="{FF2B5EF4-FFF2-40B4-BE49-F238E27FC236}">
                <a16:creationId xmlns:a16="http://schemas.microsoft.com/office/drawing/2014/main" id="{F8FAEED9-1ECD-45F9-87A0-9394BAEABB79}"/>
              </a:ext>
            </a:extLst>
          </p:cNvPr>
          <p:cNvSpPr>
            <a:spLocks noGrp="1"/>
          </p:cNvSpPr>
          <p:nvPr>
            <p:ph type="ctrTitle"/>
          </p:nvPr>
        </p:nvSpPr>
        <p:spPr>
          <a:xfrm>
            <a:off x="1231997" y="442766"/>
            <a:ext cx="5437187" cy="2986234"/>
          </a:xfrm>
        </p:spPr>
        <p:txBody>
          <a:bodyPr rtlCol="0"/>
          <a:lstStyle/>
          <a:p>
            <a:pPr rtl="0"/>
            <a:r>
              <a:rPr lang="it-IT" dirty="0"/>
              <a:t>Grazie! 😄</a:t>
            </a:r>
          </a:p>
        </p:txBody>
      </p:sp>
      <p:pic>
        <p:nvPicPr>
          <p:cNvPr id="27" name="Segnaposto immagine 26" descr="Sfondo digitale punti dati">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0"/>
            <a:ext cx="5635752" cy="3429000"/>
          </a:xfrm>
        </p:spPr>
      </p:pic>
      <p:pic>
        <p:nvPicPr>
          <p:cNvPr id="33" name="Segnaposto immagine 32" descr="Sfondo digitale punti dati">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635752" cy="3429000"/>
          </a:xfrm>
        </p:spPr>
      </p:pic>
      <p:sp>
        <p:nvSpPr>
          <p:cNvPr id="6" name="Segnaposto numero diapositiva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13</a:t>
            </a:fld>
            <a:endParaRPr lang="it-IT" dirty="0"/>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rtlCol="0"/>
          <a:lstStyle/>
          <a:p>
            <a:pPr rtl="0"/>
            <a:r>
              <a:rPr lang="it-IT" dirty="0"/>
              <a:t>Indice</a:t>
            </a:r>
          </a:p>
        </p:txBody>
      </p:sp>
      <p:sp>
        <p:nvSpPr>
          <p:cNvPr id="3" name="Segnaposto contenuto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rtlCol="0"/>
          <a:lstStyle/>
          <a:p>
            <a:pPr rtl="0"/>
            <a:r>
              <a:rPr lang="it-IT" dirty="0"/>
              <a:t>Il nostro prodotto</a:t>
            </a:r>
          </a:p>
          <a:p>
            <a:pPr rtl="0"/>
            <a:r>
              <a:rPr lang="it-IT" dirty="0"/>
              <a:t>A chi è rivolto</a:t>
            </a:r>
          </a:p>
          <a:p>
            <a:pPr rtl="0"/>
            <a:r>
              <a:rPr lang="it-IT" dirty="0"/>
              <a:t>Intelligenza artificiale</a:t>
            </a:r>
          </a:p>
          <a:p>
            <a:pPr rtl="0"/>
            <a:r>
              <a:rPr lang="it-IT" dirty="0"/>
              <a:t>Sharing Economy</a:t>
            </a:r>
          </a:p>
          <a:p>
            <a:pPr rtl="0"/>
            <a:r>
              <a:rPr lang="it-IT" dirty="0"/>
              <a:t>Profilazione dell’utente</a:t>
            </a:r>
          </a:p>
          <a:p>
            <a:pPr rtl="0"/>
            <a:r>
              <a:rPr lang="it-IT" dirty="0"/>
              <a:t>Green economy</a:t>
            </a:r>
          </a:p>
          <a:p>
            <a:pPr rtl="0"/>
            <a:endParaRPr lang="it-IT" dirty="0"/>
          </a:p>
        </p:txBody>
      </p:sp>
      <p:pic>
        <p:nvPicPr>
          <p:cNvPr id="8" name="Segnaposto immagine 7" descr="Dati digitali">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Segnaposto immagine 9" descr="Punti dati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Segnaposto immagine 11" descr="Sfondo dati">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Segnaposto data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rtlCol="0"/>
          <a:lstStyle/>
          <a:p>
            <a:pPr rtl="0"/>
            <a:r>
              <a:rPr lang="it-IT"/>
              <a:t>Martedì 2 febbraio 20XX</a:t>
            </a:r>
          </a:p>
        </p:txBody>
      </p:sp>
      <p:sp>
        <p:nvSpPr>
          <p:cNvPr id="14" name="Segnaposto piè di pagina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rtlCol="0"/>
          <a:lstStyle/>
          <a:p>
            <a:pPr rtl="0"/>
            <a:r>
              <a:rPr lang="it-IT"/>
              <a:t>Testo del piè di pagina di esempio</a:t>
            </a:r>
          </a:p>
        </p:txBody>
      </p:sp>
      <p:sp>
        <p:nvSpPr>
          <p:cNvPr id="15" name="Segnaposto numero diapositiva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a:t>2</a:t>
            </a:fld>
            <a:endParaRPr lang="it-IT" dirty="0"/>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Figura a mano libera: Forma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36" name="Oval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38" name="Oval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nvGrpSpPr>
          <p:cNvPr id="40" name="Gruppo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igura a mano libera: Forma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2" name="Figura a mano libera: Forma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solidFill>
                  <a:schemeClr val="tx1"/>
                </a:solidFill>
              </a:endParaRPr>
            </a:p>
          </p:txBody>
        </p:sp>
        <p:sp>
          <p:nvSpPr>
            <p:cNvPr id="43" name="Oval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44" name="Oval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sp useBgFill="1">
        <p:nvSpPr>
          <p:cNvPr id="46" name="Rettangolo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pic>
        <p:nvPicPr>
          <p:cNvPr id="8" name="Segnaposto immagine 7" descr="Sfondo digitale punti dati">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ttangolo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50" name="Rettangolo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5" name="Titolo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it-IT" sz="6400" kern="1200" dirty="0">
                <a:solidFill>
                  <a:schemeClr val="tx1"/>
                </a:solidFill>
                <a:latin typeface="+mj-lt"/>
                <a:ea typeface="+mj-ea"/>
                <a:cs typeface="+mj-cs"/>
              </a:rPr>
              <a:t>Il nostro prodotto</a:t>
            </a:r>
          </a:p>
        </p:txBody>
      </p:sp>
      <p:sp>
        <p:nvSpPr>
          <p:cNvPr id="4" name="Segnaposto numero diapositiva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it-IT" smtClean="0"/>
              <a:t>3</a:t>
            </a:fld>
            <a:endParaRPr lang="it-IT" dirty="0"/>
          </a:p>
        </p:txBody>
      </p:sp>
    </p:spTree>
    <p:extLst>
      <p:ext uri="{BB962C8B-B14F-4D97-AF65-F5344CB8AC3E}">
        <p14:creationId xmlns:p14="http://schemas.microsoft.com/office/powerpoint/2010/main" val="56002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it-IT" dirty="0"/>
              <a:t>Il nostro prodotto</a:t>
            </a:r>
          </a:p>
        </p:txBody>
      </p:sp>
      <p:sp>
        <p:nvSpPr>
          <p:cNvPr id="9" name="Segnaposto testo 8">
            <a:extLst>
              <a:ext uri="{FF2B5EF4-FFF2-40B4-BE49-F238E27FC236}">
                <a16:creationId xmlns:a16="http://schemas.microsoft.com/office/drawing/2014/main" id="{0D098C43-2F2A-4100-89BC-5931039293FA}"/>
              </a:ext>
            </a:extLst>
          </p:cNvPr>
          <p:cNvSpPr>
            <a:spLocks noGrp="1"/>
          </p:cNvSpPr>
          <p:nvPr>
            <p:ph type="body" idx="1"/>
          </p:nvPr>
        </p:nvSpPr>
        <p:spPr>
          <a:xfrm>
            <a:off x="542790" y="1538648"/>
            <a:ext cx="5437186" cy="535354"/>
          </a:xfrm>
        </p:spPr>
        <p:txBody>
          <a:bodyPr rtlCol="0"/>
          <a:lstStyle/>
          <a:p>
            <a:pPr rtl="0"/>
            <a:r>
              <a:rPr lang="it-IT" dirty="0"/>
              <a:t>Problema</a:t>
            </a:r>
          </a:p>
        </p:txBody>
      </p:sp>
      <p:sp>
        <p:nvSpPr>
          <p:cNvPr id="10" name="Segnaposto contenuto 9">
            <a:extLst>
              <a:ext uri="{FF2B5EF4-FFF2-40B4-BE49-F238E27FC236}">
                <a16:creationId xmlns:a16="http://schemas.microsoft.com/office/drawing/2014/main" id="{1DB251F7-EBE7-46AC-A920-FFE2C5AF68EA}"/>
              </a:ext>
            </a:extLst>
          </p:cNvPr>
          <p:cNvSpPr>
            <a:spLocks noGrp="1"/>
          </p:cNvSpPr>
          <p:nvPr>
            <p:ph sz="half" idx="2"/>
          </p:nvPr>
        </p:nvSpPr>
        <p:spPr>
          <a:xfrm>
            <a:off x="550862" y="2447704"/>
            <a:ext cx="5429114" cy="3515555"/>
          </a:xfrm>
        </p:spPr>
        <p:txBody>
          <a:bodyPr rtlCol="0"/>
          <a:lstStyle/>
          <a:p>
            <a:pPr algn="just" rtl="0"/>
            <a:r>
              <a:rPr lang="it-IT" dirty="0"/>
              <a:t>Molte persone o aziende posseggono degli spazi spesso inutilizzati. Edifici, uffici, stanze. E se fosse possibile rendere questi spazi redditizi in un modo innovativo ed ecosostenibile?</a:t>
            </a:r>
          </a:p>
          <a:p>
            <a:pPr rtl="0"/>
            <a:endParaRPr lang="it-IT" dirty="0"/>
          </a:p>
        </p:txBody>
      </p:sp>
      <p:sp>
        <p:nvSpPr>
          <p:cNvPr id="11" name="Segnaposto testo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6" y="1618968"/>
            <a:ext cx="5436392" cy="535354"/>
          </a:xfrm>
        </p:spPr>
        <p:txBody>
          <a:bodyPr rtlCol="0"/>
          <a:lstStyle/>
          <a:p>
            <a:pPr rtl="0"/>
            <a:r>
              <a:rPr lang="it-IT" dirty="0"/>
              <a:t>Perché scegliere noi?</a:t>
            </a:r>
          </a:p>
        </p:txBody>
      </p:sp>
      <p:sp>
        <p:nvSpPr>
          <p:cNvPr id="12" name="Segnaposto contenuto 11">
            <a:extLst>
              <a:ext uri="{FF2B5EF4-FFF2-40B4-BE49-F238E27FC236}">
                <a16:creationId xmlns:a16="http://schemas.microsoft.com/office/drawing/2014/main" id="{7FB7F30B-2A84-4C44-BC5A-E826ED6E74A2}"/>
              </a:ext>
            </a:extLst>
          </p:cNvPr>
          <p:cNvSpPr>
            <a:spLocks noGrp="1"/>
          </p:cNvSpPr>
          <p:nvPr>
            <p:ph sz="quarter" idx="4"/>
          </p:nvPr>
        </p:nvSpPr>
        <p:spPr>
          <a:xfrm>
            <a:off x="6212026" y="2447703"/>
            <a:ext cx="5436391" cy="3515555"/>
          </a:xfrm>
        </p:spPr>
        <p:txBody>
          <a:bodyPr rtlCol="0"/>
          <a:lstStyle/>
          <a:p>
            <a:pPr algn="just" rtl="0"/>
            <a:r>
              <a:rPr lang="it-IT" dirty="0"/>
              <a:t>La nostra mission è quella di creare un ecosistema di dispositivi intelligenti orientati alla personalizzazione degli spazi di lavoro, con particolare attenzione al comfort utente ed al rispetto dell’ambiente, fornendo un servizio su larga scala per soddisfare le esigenze di ciascun utente.</a:t>
            </a:r>
          </a:p>
          <a:p>
            <a:pPr rtl="0"/>
            <a:endParaRPr lang="it-IT" dirty="0"/>
          </a:p>
        </p:txBody>
      </p:sp>
      <p:sp>
        <p:nvSpPr>
          <p:cNvPr id="6" name="Segnaposto numero diapositiva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4</a:t>
            </a:fld>
            <a:endParaRPr lang="it-IT" dirty="0"/>
          </a:p>
        </p:txBody>
      </p:sp>
      <p:pic>
        <p:nvPicPr>
          <p:cNvPr id="13" name="Immagine 12" descr="Immagine che contiene testo, giocattolo, grafica vettoriale&#10;&#10;Descrizione generata automaticamente">
            <a:extLst>
              <a:ext uri="{FF2B5EF4-FFF2-40B4-BE49-F238E27FC236}">
                <a16:creationId xmlns:a16="http://schemas.microsoft.com/office/drawing/2014/main" id="{0F862988-D4A4-340A-7E6D-846ACFACAD60}"/>
              </a:ext>
            </a:extLst>
          </p:cNvPr>
          <p:cNvPicPr>
            <a:picLocks noChangeAspect="1"/>
          </p:cNvPicPr>
          <p:nvPr/>
        </p:nvPicPr>
        <p:blipFill>
          <a:blip r:embed="rId3"/>
          <a:stretch>
            <a:fillRect/>
          </a:stretch>
        </p:blipFill>
        <p:spPr>
          <a:xfrm>
            <a:off x="2744650" y="3701689"/>
            <a:ext cx="3235325" cy="3235325"/>
          </a:xfrm>
          <a:prstGeom prst="rect">
            <a:avLst/>
          </a:prstGeom>
        </p:spPr>
      </p:pic>
    </p:spTree>
    <p:extLst>
      <p:ext uri="{BB962C8B-B14F-4D97-AF65-F5344CB8AC3E}">
        <p14:creationId xmlns:p14="http://schemas.microsoft.com/office/powerpoint/2010/main" val="3976438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it-IT" dirty="0"/>
              <a:t>Il nostro prodotto</a:t>
            </a:r>
          </a:p>
        </p:txBody>
      </p:sp>
      <p:sp>
        <p:nvSpPr>
          <p:cNvPr id="9" name="Segnaposto testo 8">
            <a:extLst>
              <a:ext uri="{FF2B5EF4-FFF2-40B4-BE49-F238E27FC236}">
                <a16:creationId xmlns:a16="http://schemas.microsoft.com/office/drawing/2014/main" id="{0D098C43-2F2A-4100-89BC-5931039293FA}"/>
              </a:ext>
            </a:extLst>
          </p:cNvPr>
          <p:cNvSpPr>
            <a:spLocks noGrp="1"/>
          </p:cNvSpPr>
          <p:nvPr>
            <p:ph type="body" idx="1"/>
          </p:nvPr>
        </p:nvSpPr>
        <p:spPr>
          <a:xfrm>
            <a:off x="542790" y="1538648"/>
            <a:ext cx="5437186" cy="535354"/>
          </a:xfrm>
        </p:spPr>
        <p:txBody>
          <a:bodyPr rtlCol="0"/>
          <a:lstStyle/>
          <a:p>
            <a:pPr rtl="0"/>
            <a:r>
              <a:rPr lang="it-IT" dirty="0"/>
              <a:t>VIENE OFFERTO</a:t>
            </a:r>
          </a:p>
        </p:txBody>
      </p:sp>
      <p:sp>
        <p:nvSpPr>
          <p:cNvPr id="10" name="Segnaposto contenuto 9">
            <a:extLst>
              <a:ext uri="{FF2B5EF4-FFF2-40B4-BE49-F238E27FC236}">
                <a16:creationId xmlns:a16="http://schemas.microsoft.com/office/drawing/2014/main" id="{1DB251F7-EBE7-46AC-A920-FFE2C5AF68EA}"/>
              </a:ext>
            </a:extLst>
          </p:cNvPr>
          <p:cNvSpPr>
            <a:spLocks noGrp="1"/>
          </p:cNvSpPr>
          <p:nvPr>
            <p:ph sz="half" idx="2"/>
          </p:nvPr>
        </p:nvSpPr>
        <p:spPr>
          <a:xfrm>
            <a:off x="550862" y="2276254"/>
            <a:ext cx="5429114" cy="3515555"/>
          </a:xfrm>
        </p:spPr>
        <p:txBody>
          <a:bodyPr rtlCol="0"/>
          <a:lstStyle/>
          <a:p>
            <a:pPr rtl="0"/>
            <a:r>
              <a:rPr lang="it-IT" dirty="0"/>
              <a:t>Un dispositivo equipaggiato di:</a:t>
            </a:r>
          </a:p>
          <a:p>
            <a:pPr lvl="1">
              <a:buFont typeface="Wingdings" panose="05000000000000000000" pitchFamily="2" charset="2"/>
              <a:buChar char="§"/>
            </a:pPr>
            <a:r>
              <a:rPr lang="it-IT" sz="2000" dirty="0"/>
              <a:t>Un sensore di luce</a:t>
            </a:r>
          </a:p>
          <a:p>
            <a:pPr lvl="1">
              <a:buFont typeface="Wingdings" panose="05000000000000000000" pitchFamily="2" charset="2"/>
              <a:buChar char="§"/>
            </a:pPr>
            <a:r>
              <a:rPr lang="it-IT" sz="2000" dirty="0"/>
              <a:t>Un sensore rumore</a:t>
            </a:r>
          </a:p>
          <a:p>
            <a:pPr lvl="1">
              <a:buFont typeface="Wingdings" panose="05000000000000000000" pitchFamily="2" charset="2"/>
              <a:buChar char="§"/>
            </a:pPr>
            <a:r>
              <a:rPr lang="it-IT" sz="2000" dirty="0"/>
              <a:t>Un sistema di illuminazione personalizzabile in tonalità di colore e intensità </a:t>
            </a:r>
          </a:p>
          <a:p>
            <a:pPr lvl="1">
              <a:buFont typeface="Wingdings" panose="05000000000000000000" pitchFamily="2" charset="2"/>
              <a:buChar char="§"/>
            </a:pPr>
            <a:r>
              <a:rPr lang="it-IT" sz="2000" dirty="0"/>
              <a:t>Un termostato.</a:t>
            </a:r>
          </a:p>
          <a:p>
            <a:pPr rtl="0"/>
            <a:r>
              <a:rPr lang="it-IT" dirty="0"/>
              <a:t>Il dispositivo gestisce oltre alla regolazione della stanza anche il login di ogni utente attraverso il web.</a:t>
            </a:r>
          </a:p>
        </p:txBody>
      </p:sp>
      <p:sp>
        <p:nvSpPr>
          <p:cNvPr id="6" name="Segnaposto numero diapositiva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5</a:t>
            </a:fld>
            <a:endParaRPr lang="it-IT" dirty="0"/>
          </a:p>
        </p:txBody>
      </p:sp>
      <p:pic>
        <p:nvPicPr>
          <p:cNvPr id="14" name="Immagine 13">
            <a:extLst>
              <a:ext uri="{FF2B5EF4-FFF2-40B4-BE49-F238E27FC236}">
                <a16:creationId xmlns:a16="http://schemas.microsoft.com/office/drawing/2014/main" id="{F8E37EDD-2444-D737-0639-A4ED01C9519B}"/>
              </a:ext>
            </a:extLst>
          </p:cNvPr>
          <p:cNvPicPr>
            <a:picLocks noChangeAspect="1"/>
          </p:cNvPicPr>
          <p:nvPr/>
        </p:nvPicPr>
        <p:blipFill>
          <a:blip r:embed="rId3"/>
          <a:srcRect/>
          <a:stretch/>
        </p:blipFill>
        <p:spPr>
          <a:xfrm>
            <a:off x="6869251" y="4113262"/>
            <a:ext cx="2285540" cy="2325638"/>
          </a:xfrm>
          <a:prstGeom prst="rect">
            <a:avLst/>
          </a:prstGeom>
        </p:spPr>
      </p:pic>
      <p:pic>
        <p:nvPicPr>
          <p:cNvPr id="16" name="Immagine 15">
            <a:extLst>
              <a:ext uri="{FF2B5EF4-FFF2-40B4-BE49-F238E27FC236}">
                <a16:creationId xmlns:a16="http://schemas.microsoft.com/office/drawing/2014/main" id="{FAC304D5-44A0-1C2F-4F3C-0804CCBFC005}"/>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colorTemperature colorTemp="5300"/>
                    </a14:imgEffect>
                  </a14:imgLayer>
                </a14:imgProps>
              </a:ext>
            </a:extLst>
          </a:blip>
          <a:stretch>
            <a:fillRect/>
          </a:stretch>
        </p:blipFill>
        <p:spPr>
          <a:xfrm>
            <a:off x="7527924" y="1019313"/>
            <a:ext cx="3981450" cy="27043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821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it-IT" dirty="0"/>
              <a:t>Il nostro prodotto</a:t>
            </a:r>
          </a:p>
        </p:txBody>
      </p:sp>
      <p:sp>
        <p:nvSpPr>
          <p:cNvPr id="9" name="Segnaposto testo 8">
            <a:extLst>
              <a:ext uri="{FF2B5EF4-FFF2-40B4-BE49-F238E27FC236}">
                <a16:creationId xmlns:a16="http://schemas.microsoft.com/office/drawing/2014/main" id="{0D098C43-2F2A-4100-89BC-5931039293FA}"/>
              </a:ext>
            </a:extLst>
          </p:cNvPr>
          <p:cNvSpPr>
            <a:spLocks noGrp="1"/>
          </p:cNvSpPr>
          <p:nvPr>
            <p:ph type="body" idx="1"/>
          </p:nvPr>
        </p:nvSpPr>
        <p:spPr>
          <a:xfrm>
            <a:off x="542790" y="1538648"/>
            <a:ext cx="5437186" cy="535354"/>
          </a:xfrm>
        </p:spPr>
        <p:txBody>
          <a:bodyPr rtlCol="0"/>
          <a:lstStyle/>
          <a:p>
            <a:pPr rtl="0"/>
            <a:r>
              <a:rPr lang="it-IT" dirty="0"/>
              <a:t>Viene offerto</a:t>
            </a:r>
          </a:p>
        </p:txBody>
      </p:sp>
      <p:sp>
        <p:nvSpPr>
          <p:cNvPr id="10" name="Segnaposto contenuto 9">
            <a:extLst>
              <a:ext uri="{FF2B5EF4-FFF2-40B4-BE49-F238E27FC236}">
                <a16:creationId xmlns:a16="http://schemas.microsoft.com/office/drawing/2014/main" id="{1DB251F7-EBE7-46AC-A920-FFE2C5AF68EA}"/>
              </a:ext>
            </a:extLst>
          </p:cNvPr>
          <p:cNvSpPr>
            <a:spLocks noGrp="1"/>
          </p:cNvSpPr>
          <p:nvPr>
            <p:ph sz="half" idx="2"/>
          </p:nvPr>
        </p:nvSpPr>
        <p:spPr>
          <a:xfrm>
            <a:off x="550862" y="2276254"/>
            <a:ext cx="5429114" cy="3515555"/>
          </a:xfrm>
        </p:spPr>
        <p:txBody>
          <a:bodyPr rtlCol="0"/>
          <a:lstStyle/>
          <a:p>
            <a:pPr rtl="0"/>
            <a:r>
              <a:rPr lang="it-IT" dirty="0"/>
              <a:t>Una applicazione per</a:t>
            </a:r>
            <a:endParaRPr lang="it-IT" sz="3200" dirty="0"/>
          </a:p>
          <a:p>
            <a:pPr lvl="1"/>
            <a:r>
              <a:rPr lang="it-IT" sz="2000" dirty="0"/>
              <a:t>Registrazione di nuovi utenti al servizio.</a:t>
            </a:r>
          </a:p>
          <a:p>
            <a:pPr lvl="1"/>
            <a:r>
              <a:rPr lang="it-IT" sz="2000" dirty="0"/>
              <a:t>Gestire la prenotazione e l’occupazione di una stanza.</a:t>
            </a:r>
          </a:p>
          <a:p>
            <a:pPr lvl="1"/>
            <a:r>
              <a:rPr lang="it-IT" sz="2000" dirty="0"/>
              <a:t>Personalizzare l’ambiente impostandone luci e temperatura.</a:t>
            </a:r>
          </a:p>
        </p:txBody>
      </p:sp>
      <p:sp>
        <p:nvSpPr>
          <p:cNvPr id="6" name="Segnaposto numero diapositiva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6</a:t>
            </a:fld>
            <a:endParaRPr lang="it-IT" dirty="0"/>
          </a:p>
        </p:txBody>
      </p:sp>
      <p:pic>
        <p:nvPicPr>
          <p:cNvPr id="16" name="Immagine 15">
            <a:extLst>
              <a:ext uri="{FF2B5EF4-FFF2-40B4-BE49-F238E27FC236}">
                <a16:creationId xmlns:a16="http://schemas.microsoft.com/office/drawing/2014/main" id="{FAC304D5-44A0-1C2F-4F3C-0804CCBFC005}"/>
              </a:ext>
            </a:extLst>
          </p:cNvPr>
          <p:cNvPicPr>
            <a:picLocks noChangeAspect="1"/>
          </p:cNvPicPr>
          <p:nvPr/>
        </p:nvPicPr>
        <p:blipFill>
          <a:blip r:embed="rId3"/>
          <a:srcRect t="6353" b="6353"/>
          <a:stretch/>
        </p:blipFill>
        <p:spPr>
          <a:xfrm>
            <a:off x="6928062" y="2276254"/>
            <a:ext cx="4276450" cy="29047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6012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it-IT" dirty="0"/>
              <a:t>Il nostro prodotto</a:t>
            </a:r>
          </a:p>
        </p:txBody>
      </p:sp>
      <p:sp>
        <p:nvSpPr>
          <p:cNvPr id="9" name="Segnaposto testo 8">
            <a:extLst>
              <a:ext uri="{FF2B5EF4-FFF2-40B4-BE49-F238E27FC236}">
                <a16:creationId xmlns:a16="http://schemas.microsoft.com/office/drawing/2014/main" id="{0D098C43-2F2A-4100-89BC-5931039293FA}"/>
              </a:ext>
            </a:extLst>
          </p:cNvPr>
          <p:cNvSpPr>
            <a:spLocks noGrp="1"/>
          </p:cNvSpPr>
          <p:nvPr>
            <p:ph type="body" idx="1"/>
          </p:nvPr>
        </p:nvSpPr>
        <p:spPr>
          <a:xfrm>
            <a:off x="542790" y="1538648"/>
            <a:ext cx="5437186" cy="535354"/>
          </a:xfrm>
        </p:spPr>
        <p:txBody>
          <a:bodyPr rtlCol="0"/>
          <a:lstStyle/>
          <a:p>
            <a:pPr rtl="0"/>
            <a:r>
              <a:rPr lang="it-IT" dirty="0"/>
              <a:t>A chi è rivolto</a:t>
            </a:r>
          </a:p>
        </p:txBody>
      </p:sp>
      <p:sp>
        <p:nvSpPr>
          <p:cNvPr id="10" name="Segnaposto contenuto 9">
            <a:extLst>
              <a:ext uri="{FF2B5EF4-FFF2-40B4-BE49-F238E27FC236}">
                <a16:creationId xmlns:a16="http://schemas.microsoft.com/office/drawing/2014/main" id="{1DB251F7-EBE7-46AC-A920-FFE2C5AF68EA}"/>
              </a:ext>
            </a:extLst>
          </p:cNvPr>
          <p:cNvSpPr>
            <a:spLocks noGrp="1"/>
          </p:cNvSpPr>
          <p:nvPr>
            <p:ph sz="half" idx="2"/>
          </p:nvPr>
        </p:nvSpPr>
        <p:spPr>
          <a:xfrm>
            <a:off x="550862" y="2276254"/>
            <a:ext cx="5429114" cy="3515555"/>
          </a:xfrm>
        </p:spPr>
        <p:txBody>
          <a:bodyPr rtlCol="0"/>
          <a:lstStyle/>
          <a:p>
            <a:pPr marL="457200" lvl="1" indent="0">
              <a:buNone/>
            </a:pPr>
            <a:r>
              <a:rPr lang="it-IT" b="1" dirty="0"/>
              <a:t>ADMIN</a:t>
            </a:r>
          </a:p>
          <a:p>
            <a:pPr marL="457200" lvl="1" indent="0" algn="just">
              <a:buNone/>
            </a:pPr>
            <a:r>
              <a:rPr lang="it-IT" dirty="0"/>
              <a:t>Coloro che si iscrivono al servizio con lo scopo di mettere a disposizione ambienti lavorativi. Ricevono un kit di dispositivi IoT e una suite di management.</a:t>
            </a:r>
          </a:p>
          <a:p>
            <a:pPr lvl="1"/>
            <a:endParaRPr lang="it-IT" sz="1200" dirty="0"/>
          </a:p>
        </p:txBody>
      </p:sp>
      <p:sp>
        <p:nvSpPr>
          <p:cNvPr id="6" name="Segnaposto numero diapositiva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7</a:t>
            </a:fld>
            <a:endParaRPr lang="it-IT" dirty="0"/>
          </a:p>
        </p:txBody>
      </p:sp>
      <p:sp>
        <p:nvSpPr>
          <p:cNvPr id="2" name="Segnaposto contenuto 9">
            <a:extLst>
              <a:ext uri="{FF2B5EF4-FFF2-40B4-BE49-F238E27FC236}">
                <a16:creationId xmlns:a16="http://schemas.microsoft.com/office/drawing/2014/main" id="{5CBEA78E-530C-B800-A038-7E7CB8256DFF}"/>
              </a:ext>
            </a:extLst>
          </p:cNvPr>
          <p:cNvSpPr txBox="1">
            <a:spLocks/>
          </p:cNvSpPr>
          <p:nvPr/>
        </p:nvSpPr>
        <p:spPr>
          <a:xfrm>
            <a:off x="5979976" y="2276253"/>
            <a:ext cx="5429114" cy="3515555"/>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it-IT" b="1" dirty="0"/>
              <a:t>UTENTI FINALI</a:t>
            </a:r>
            <a:endParaRPr lang="it-IT" sz="1200" b="1" dirty="0"/>
          </a:p>
          <a:p>
            <a:pPr marL="457200" lvl="1" indent="0" algn="just">
              <a:buNone/>
            </a:pPr>
            <a:r>
              <a:rPr lang="it-IT" dirty="0"/>
              <a:t>Coloro che usufruiscono del servizio tramite applicazione per la prenotazione e l’utilizzo delle stanze. </a:t>
            </a:r>
          </a:p>
        </p:txBody>
      </p:sp>
      <p:pic>
        <p:nvPicPr>
          <p:cNvPr id="8" name="Immagine 7" descr="Immagine che contiene testo, giocattolo, grafica vettoriale, sushi&#10;&#10;Descrizione generata automaticamente">
            <a:extLst>
              <a:ext uri="{FF2B5EF4-FFF2-40B4-BE49-F238E27FC236}">
                <a16:creationId xmlns:a16="http://schemas.microsoft.com/office/drawing/2014/main" id="{17595028-85F0-B85C-CF20-ED24CC5C4229}"/>
              </a:ext>
            </a:extLst>
          </p:cNvPr>
          <p:cNvPicPr>
            <a:picLocks noChangeAspect="1"/>
          </p:cNvPicPr>
          <p:nvPr/>
        </p:nvPicPr>
        <p:blipFill>
          <a:blip r:embed="rId3"/>
          <a:stretch>
            <a:fillRect/>
          </a:stretch>
        </p:blipFill>
        <p:spPr>
          <a:xfrm>
            <a:off x="1880275" y="3844216"/>
            <a:ext cx="2654403" cy="2464508"/>
          </a:xfrm>
          <a:prstGeom prst="rect">
            <a:avLst/>
          </a:prstGeom>
        </p:spPr>
      </p:pic>
      <p:pic>
        <p:nvPicPr>
          <p:cNvPr id="12" name="Immagine 11" descr="Immagine che contiene testo, interni, giocattolo&#10;&#10;Descrizione generata automaticamente">
            <a:extLst>
              <a:ext uri="{FF2B5EF4-FFF2-40B4-BE49-F238E27FC236}">
                <a16:creationId xmlns:a16="http://schemas.microsoft.com/office/drawing/2014/main" id="{36A9EBBE-877B-8DA2-798E-1A4129713432}"/>
              </a:ext>
            </a:extLst>
          </p:cNvPr>
          <p:cNvPicPr>
            <a:picLocks noChangeAspect="1"/>
          </p:cNvPicPr>
          <p:nvPr/>
        </p:nvPicPr>
        <p:blipFill>
          <a:blip r:embed="rId4"/>
          <a:stretch>
            <a:fillRect/>
          </a:stretch>
        </p:blipFill>
        <p:spPr>
          <a:xfrm>
            <a:off x="7864671" y="3974484"/>
            <a:ext cx="2319299" cy="2333885"/>
          </a:xfrm>
          <a:prstGeom prst="rect">
            <a:avLst/>
          </a:prstGeom>
        </p:spPr>
      </p:pic>
    </p:spTree>
    <p:extLst>
      <p:ext uri="{BB962C8B-B14F-4D97-AF65-F5344CB8AC3E}">
        <p14:creationId xmlns:p14="http://schemas.microsoft.com/office/powerpoint/2010/main" val="3557287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it-IT" dirty="0"/>
              <a:t>Il nostro prodotto</a:t>
            </a:r>
          </a:p>
        </p:txBody>
      </p:sp>
      <p:sp>
        <p:nvSpPr>
          <p:cNvPr id="9" name="Segnaposto testo 8">
            <a:extLst>
              <a:ext uri="{FF2B5EF4-FFF2-40B4-BE49-F238E27FC236}">
                <a16:creationId xmlns:a16="http://schemas.microsoft.com/office/drawing/2014/main" id="{0D098C43-2F2A-4100-89BC-5931039293FA}"/>
              </a:ext>
            </a:extLst>
          </p:cNvPr>
          <p:cNvSpPr>
            <a:spLocks noGrp="1"/>
          </p:cNvSpPr>
          <p:nvPr>
            <p:ph type="body" idx="1"/>
          </p:nvPr>
        </p:nvSpPr>
        <p:spPr>
          <a:xfrm>
            <a:off x="542790" y="1538648"/>
            <a:ext cx="5437186" cy="535354"/>
          </a:xfrm>
        </p:spPr>
        <p:txBody>
          <a:bodyPr rtlCol="0"/>
          <a:lstStyle/>
          <a:p>
            <a:pPr rtl="0"/>
            <a:r>
              <a:rPr lang="it-IT" dirty="0"/>
              <a:t>Viene offerto</a:t>
            </a:r>
          </a:p>
        </p:txBody>
      </p:sp>
      <p:sp>
        <p:nvSpPr>
          <p:cNvPr id="10" name="Segnaposto contenuto 9">
            <a:extLst>
              <a:ext uri="{FF2B5EF4-FFF2-40B4-BE49-F238E27FC236}">
                <a16:creationId xmlns:a16="http://schemas.microsoft.com/office/drawing/2014/main" id="{1DB251F7-EBE7-46AC-A920-FFE2C5AF68EA}"/>
              </a:ext>
            </a:extLst>
          </p:cNvPr>
          <p:cNvSpPr>
            <a:spLocks noGrp="1"/>
          </p:cNvSpPr>
          <p:nvPr>
            <p:ph sz="half" idx="2"/>
          </p:nvPr>
        </p:nvSpPr>
        <p:spPr>
          <a:xfrm>
            <a:off x="550862" y="2276254"/>
            <a:ext cx="5429114" cy="3515555"/>
          </a:xfrm>
        </p:spPr>
        <p:txBody>
          <a:bodyPr rtlCol="0"/>
          <a:lstStyle/>
          <a:p>
            <a:pPr rtl="0"/>
            <a:r>
              <a:rPr lang="it-IT" dirty="0"/>
              <a:t>Agli admin, funzionalità aggiuntive per il management su interfaccia web:</a:t>
            </a:r>
          </a:p>
          <a:p>
            <a:pPr lvl="1"/>
            <a:r>
              <a:rPr lang="it-IT" dirty="0"/>
              <a:t>Visualizzazione dei grafici relativi a dati sui consumi, sui dati meteo e sulle preferenze degli utenti per ogni stanza, edificio e zona. </a:t>
            </a:r>
          </a:p>
          <a:p>
            <a:pPr lvl="1"/>
            <a:r>
              <a:rPr lang="it-IT" dirty="0"/>
              <a:t>Aggiunta e rimozione stanze</a:t>
            </a:r>
          </a:p>
          <a:p>
            <a:pPr lvl="1"/>
            <a:r>
              <a:rPr lang="it-IT" dirty="0"/>
              <a:t>Accesso ad un bot Telegram che elabora il report dei consumi energetici mensili delle stanze messe a disposizione.</a:t>
            </a:r>
          </a:p>
          <a:p>
            <a:pPr lvl="1"/>
            <a:endParaRPr lang="it-IT" dirty="0"/>
          </a:p>
          <a:p>
            <a:pPr lvl="1"/>
            <a:endParaRPr lang="it-IT" dirty="0"/>
          </a:p>
          <a:p>
            <a:pPr rtl="0"/>
            <a:endParaRPr lang="it-IT" dirty="0"/>
          </a:p>
          <a:p>
            <a:pPr lvl="1"/>
            <a:endParaRPr lang="it-IT" sz="1200" dirty="0"/>
          </a:p>
        </p:txBody>
      </p:sp>
      <p:sp>
        <p:nvSpPr>
          <p:cNvPr id="6" name="Segnaposto numero diapositiva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8</a:t>
            </a:fld>
            <a:endParaRPr lang="it-IT" dirty="0"/>
          </a:p>
        </p:txBody>
      </p:sp>
      <p:pic>
        <p:nvPicPr>
          <p:cNvPr id="3" name="Immagine 2">
            <a:extLst>
              <a:ext uri="{FF2B5EF4-FFF2-40B4-BE49-F238E27FC236}">
                <a16:creationId xmlns:a16="http://schemas.microsoft.com/office/drawing/2014/main" id="{0F085E2D-B4C8-932B-C1F7-90054CAE8E4D}"/>
              </a:ext>
            </a:extLst>
          </p:cNvPr>
          <p:cNvPicPr>
            <a:picLocks noChangeAspect="1"/>
          </p:cNvPicPr>
          <p:nvPr/>
        </p:nvPicPr>
        <p:blipFill>
          <a:blip r:embed="rId3"/>
          <a:stretch>
            <a:fillRect/>
          </a:stretch>
        </p:blipFill>
        <p:spPr>
          <a:xfrm>
            <a:off x="6528194" y="1806325"/>
            <a:ext cx="4638675" cy="3812610"/>
          </a:xfrm>
          <a:prstGeom prst="rect">
            <a:avLst/>
          </a:prstGeom>
        </p:spPr>
      </p:pic>
      <p:pic>
        <p:nvPicPr>
          <p:cNvPr id="5" name="Immagine 4">
            <a:extLst>
              <a:ext uri="{FF2B5EF4-FFF2-40B4-BE49-F238E27FC236}">
                <a16:creationId xmlns:a16="http://schemas.microsoft.com/office/drawing/2014/main" id="{C8A5EA83-657E-5269-C369-CF9DE32941CD}"/>
              </a:ext>
            </a:extLst>
          </p:cNvPr>
          <p:cNvPicPr>
            <a:picLocks noChangeAspect="1"/>
          </p:cNvPicPr>
          <p:nvPr/>
        </p:nvPicPr>
        <p:blipFill>
          <a:blip r:embed="rId4"/>
          <a:stretch>
            <a:fillRect/>
          </a:stretch>
        </p:blipFill>
        <p:spPr>
          <a:xfrm>
            <a:off x="6461519" y="2466975"/>
            <a:ext cx="416326" cy="416326"/>
          </a:xfrm>
          <a:prstGeom prst="rect">
            <a:avLst/>
          </a:prstGeom>
        </p:spPr>
      </p:pic>
    </p:spTree>
    <p:extLst>
      <p:ext uri="{BB962C8B-B14F-4D97-AF65-F5344CB8AC3E}">
        <p14:creationId xmlns:p14="http://schemas.microsoft.com/office/powerpoint/2010/main" val="3743136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wrap="square" rtlCol="0" anchor="t">
            <a:normAutofit/>
          </a:bodyPr>
          <a:lstStyle/>
          <a:p>
            <a:pPr rtl="0"/>
            <a:r>
              <a:rPr lang="it-IT" dirty="0"/>
              <a:t>Intelligenza artificiale</a:t>
            </a:r>
          </a:p>
        </p:txBody>
      </p:sp>
      <p:pic>
        <p:nvPicPr>
          <p:cNvPr id="13" name="Immagine 12">
            <a:extLst>
              <a:ext uri="{FF2B5EF4-FFF2-40B4-BE49-F238E27FC236}">
                <a16:creationId xmlns:a16="http://schemas.microsoft.com/office/drawing/2014/main" id="{A36ACF00-E02C-DF8E-553F-9FFB2668A0F2}"/>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r="2" b="1359"/>
          <a:stretch/>
        </p:blipFill>
        <p:spPr>
          <a:xfrm>
            <a:off x="272414" y="1881275"/>
            <a:ext cx="3669505" cy="3619691"/>
          </a:xfrm>
          <a:prstGeom prst="rect">
            <a:avLst/>
          </a:prstGeom>
          <a:noFill/>
        </p:spPr>
      </p:pic>
      <p:sp>
        <p:nvSpPr>
          <p:cNvPr id="11" name="Segnaposto testo 10">
            <a:extLst>
              <a:ext uri="{FF2B5EF4-FFF2-40B4-BE49-F238E27FC236}">
                <a16:creationId xmlns:a16="http://schemas.microsoft.com/office/drawing/2014/main" id="{60726BA7-44D6-4116-90E3-38325026EAAD}"/>
              </a:ext>
            </a:extLst>
          </p:cNvPr>
          <p:cNvSpPr>
            <a:spLocks noGrp="1"/>
          </p:cNvSpPr>
          <p:nvPr>
            <p:ph type="body" sz="quarter" idx="13"/>
          </p:nvPr>
        </p:nvSpPr>
        <p:spPr>
          <a:xfrm>
            <a:off x="4257708" y="2888089"/>
            <a:ext cx="3566160" cy="535354"/>
          </a:xfrm>
        </p:spPr>
        <p:txBody>
          <a:bodyPr wrap="square" rtlCol="0" anchor="b">
            <a:normAutofit/>
          </a:bodyPr>
          <a:lstStyle/>
          <a:p>
            <a:pPr rtl="0">
              <a:lnSpc>
                <a:spcPct val="100000"/>
              </a:lnSpc>
            </a:pPr>
            <a:r>
              <a:rPr lang="it-IT" sz="1700" dirty="0"/>
              <a:t>PERSONALIZZAZIONE &amp; PROFILAZIONE</a:t>
            </a:r>
          </a:p>
        </p:txBody>
      </p:sp>
      <p:sp>
        <p:nvSpPr>
          <p:cNvPr id="12" name="Segnaposto contenuto 11">
            <a:extLst>
              <a:ext uri="{FF2B5EF4-FFF2-40B4-BE49-F238E27FC236}">
                <a16:creationId xmlns:a16="http://schemas.microsoft.com/office/drawing/2014/main" id="{7FB7F30B-2A84-4C44-BC5A-E826ED6E74A2}"/>
              </a:ext>
            </a:extLst>
          </p:cNvPr>
          <p:cNvSpPr>
            <a:spLocks noGrp="1"/>
          </p:cNvSpPr>
          <p:nvPr>
            <p:ph sz="quarter" idx="14"/>
          </p:nvPr>
        </p:nvSpPr>
        <p:spPr>
          <a:xfrm>
            <a:off x="8165783" y="3743187"/>
            <a:ext cx="3508755" cy="3515555"/>
          </a:xfrm>
        </p:spPr>
        <p:txBody>
          <a:bodyPr wrap="square" rtlCol="0">
            <a:normAutofit/>
          </a:bodyPr>
          <a:lstStyle/>
          <a:p>
            <a:pPr rtl="0"/>
            <a:r>
              <a:rPr lang="it-IT" dirty="0"/>
              <a:t>L’AI raccoglie dati relativi all’utente e li utilizza per aggiornarsi e migliorare la qualità dei suggerimenti futuri.</a:t>
            </a:r>
          </a:p>
        </p:txBody>
      </p:sp>
      <p:sp>
        <p:nvSpPr>
          <p:cNvPr id="18" name="Text Placeholder 6">
            <a:extLst>
              <a:ext uri="{FF2B5EF4-FFF2-40B4-BE49-F238E27FC236}">
                <a16:creationId xmlns:a16="http://schemas.microsoft.com/office/drawing/2014/main" id="{1CABD49F-B161-6907-3B9D-5F30DACF7FB7}"/>
              </a:ext>
            </a:extLst>
          </p:cNvPr>
          <p:cNvSpPr>
            <a:spLocks noGrp="1"/>
          </p:cNvSpPr>
          <p:nvPr>
            <p:ph type="body" sz="quarter" idx="3"/>
          </p:nvPr>
        </p:nvSpPr>
        <p:spPr>
          <a:xfrm>
            <a:off x="8165783" y="2360539"/>
            <a:ext cx="3566160" cy="1590454"/>
          </a:xfrm>
        </p:spPr>
        <p:txBody>
          <a:bodyPr/>
          <a:lstStyle/>
          <a:p>
            <a:r>
              <a:rPr lang="it-IT" sz="1600" dirty="0"/>
              <a:t>continuous learning &amp; Big Data</a:t>
            </a:r>
          </a:p>
          <a:p>
            <a:endParaRPr lang="en-US" dirty="0"/>
          </a:p>
        </p:txBody>
      </p:sp>
      <p:sp>
        <p:nvSpPr>
          <p:cNvPr id="10" name="Segnaposto contenuto 9">
            <a:extLst>
              <a:ext uri="{FF2B5EF4-FFF2-40B4-BE49-F238E27FC236}">
                <a16:creationId xmlns:a16="http://schemas.microsoft.com/office/drawing/2014/main" id="{1DB251F7-EBE7-46AC-A920-FFE2C5AF68EA}"/>
              </a:ext>
            </a:extLst>
          </p:cNvPr>
          <p:cNvSpPr>
            <a:spLocks noGrp="1"/>
          </p:cNvSpPr>
          <p:nvPr>
            <p:ph sz="quarter" idx="4"/>
          </p:nvPr>
        </p:nvSpPr>
        <p:spPr>
          <a:xfrm>
            <a:off x="4315113" y="3743187"/>
            <a:ext cx="3508755" cy="3515555"/>
          </a:xfrm>
        </p:spPr>
        <p:txBody>
          <a:bodyPr wrap="square" rtlCol="0">
            <a:normAutofit/>
          </a:bodyPr>
          <a:lstStyle/>
          <a:p>
            <a:pPr rtl="0"/>
            <a:r>
              <a:rPr lang="it-IT" dirty="0"/>
              <a:t>L’AI suggerisce parametri iniziali relativi a colore luce, intensità luminosa e temperatura, basandosi sui trend del momento e sui dati dell’utente.</a:t>
            </a:r>
          </a:p>
        </p:txBody>
      </p:sp>
      <p:sp>
        <p:nvSpPr>
          <p:cNvPr id="6" name="Segnaposto numero diapositiva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wrap="square" rtlCol="0" anchor="ctr">
            <a:normAutofit/>
          </a:bodyPr>
          <a:lstStyle/>
          <a:p>
            <a:pPr rtl="0">
              <a:spcAft>
                <a:spcPts val="600"/>
              </a:spcAft>
            </a:pPr>
            <a:fld id="{DBA1B0FB-D917-4C8C-928F-313BD683BF39}" type="slidenum">
              <a:rPr lang="it-IT" smtClean="0"/>
              <a:pPr rtl="0">
                <a:spcAft>
                  <a:spcPts val="600"/>
                </a:spcAft>
              </a:pPr>
              <a:t>9</a:t>
            </a:fld>
            <a:endParaRPr lang="it-IT"/>
          </a:p>
        </p:txBody>
      </p:sp>
      <p:sp>
        <p:nvSpPr>
          <p:cNvPr id="14" name="CasellaDiTesto 13">
            <a:extLst>
              <a:ext uri="{FF2B5EF4-FFF2-40B4-BE49-F238E27FC236}">
                <a16:creationId xmlns:a16="http://schemas.microsoft.com/office/drawing/2014/main" id="{FBDEC5E2-72EA-8400-68AF-11B1AD6E03B3}"/>
              </a:ext>
            </a:extLst>
          </p:cNvPr>
          <p:cNvSpPr txBox="1"/>
          <p:nvPr/>
        </p:nvSpPr>
        <p:spPr>
          <a:xfrm>
            <a:off x="4220367" y="1849524"/>
            <a:ext cx="7096125" cy="615553"/>
          </a:xfrm>
          <a:prstGeom prst="rect">
            <a:avLst/>
          </a:prstGeom>
          <a:noFill/>
        </p:spPr>
        <p:txBody>
          <a:bodyPr wrap="square" rtlCol="0">
            <a:spAutoFit/>
          </a:bodyPr>
          <a:lstStyle/>
          <a:p>
            <a:pPr algn="just"/>
            <a:r>
              <a:rPr lang="it-IT" sz="1700" dirty="0">
                <a:solidFill>
                  <a:schemeClr val="tx1">
                    <a:lumMod val="75000"/>
                  </a:schemeClr>
                </a:solidFill>
              </a:rPr>
              <a:t>Il sistema fa uso di avanzati algoritmi di Data Analytics &amp; Artificial Intelligence al fine di migliorare il grado di soddisfazione dell’utente finale.</a:t>
            </a:r>
          </a:p>
        </p:txBody>
      </p:sp>
      <p:pic>
        <p:nvPicPr>
          <p:cNvPr id="16" name="Elemento grafico 15">
            <a:extLst>
              <a:ext uri="{FF2B5EF4-FFF2-40B4-BE49-F238E27FC236}">
                <a16:creationId xmlns:a16="http://schemas.microsoft.com/office/drawing/2014/main" id="{DFD6C1BC-9BF7-49B9-6731-F7E6829B32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08378" y="4559871"/>
            <a:ext cx="1882185" cy="1882185"/>
          </a:xfrm>
          <a:prstGeom prst="rect">
            <a:avLst/>
          </a:prstGeom>
        </p:spPr>
      </p:pic>
    </p:spTree>
    <p:extLst>
      <p:ext uri="{BB962C8B-B14F-4D97-AF65-F5344CB8AC3E}">
        <p14:creationId xmlns:p14="http://schemas.microsoft.com/office/powerpoint/2010/main" val="274461232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058.tgt.Office_50301109_TF33713516_Win32_OJ112196127.potx" id="{46519ADD-CA2C-4FEA-8766-15A0FE58BEAA}" vid="{0CA712DC-5E0E-4D6D-B971-1A075692B590}"/>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{ECF8AFF1-4F2B-41ED-9B81-0EE2E8CECAAC}tf33713516_win32</Template>
  <TotalTime>3699</TotalTime>
  <Words>580</Words>
  <Application>Microsoft Office PowerPoint</Application>
  <PresentationFormat>Widescreen</PresentationFormat>
  <Paragraphs>102</Paragraphs>
  <Slides>13</Slides>
  <Notes>11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13</vt:i4>
      </vt:variant>
    </vt:vector>
  </HeadingPairs>
  <TitlesOfParts>
    <vt:vector size="19" baseType="lpstr">
      <vt:lpstr>Arial</vt:lpstr>
      <vt:lpstr>Calibri</vt:lpstr>
      <vt:lpstr>Gill Sans MT</vt:lpstr>
      <vt:lpstr>Walbaum Display</vt:lpstr>
      <vt:lpstr>Wingdings</vt:lpstr>
      <vt:lpstr>3DFloatVTI</vt:lpstr>
      <vt:lpstr>Smart Office</vt:lpstr>
      <vt:lpstr>Indice</vt:lpstr>
      <vt:lpstr>Il nostro prodotto</vt:lpstr>
      <vt:lpstr>Il nostro prodotto</vt:lpstr>
      <vt:lpstr>Il nostro prodotto</vt:lpstr>
      <vt:lpstr>Il nostro prodotto</vt:lpstr>
      <vt:lpstr>Il nostro prodotto</vt:lpstr>
      <vt:lpstr>Il nostro prodotto</vt:lpstr>
      <vt:lpstr>Intelligenza artificiale</vt:lpstr>
      <vt:lpstr>Sharing Economy</vt:lpstr>
      <vt:lpstr>Green Economy</vt:lpstr>
      <vt:lpstr>Team</vt:lpstr>
      <vt:lpstr>Grazie!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Office</dc:title>
  <dc:creator>FELICIA PUZONE</dc:creator>
  <cp:lastModifiedBy>BILEL ARFAOUI</cp:lastModifiedBy>
  <cp:revision>8</cp:revision>
  <dcterms:created xsi:type="dcterms:W3CDTF">2023-01-27T15:51:49Z</dcterms:created>
  <dcterms:modified xsi:type="dcterms:W3CDTF">2023-02-09T07:34:17Z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