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60" r:id="rId2"/>
    <p:sldId id="258" r:id="rId3"/>
    <p:sldId id="259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57" r:id="rId14"/>
    <p:sldId id="275" r:id="rId15"/>
    <p:sldId id="261" r:id="rId16"/>
    <p:sldId id="285" r:id="rId17"/>
    <p:sldId id="272" r:id="rId18"/>
    <p:sldId id="262" r:id="rId19"/>
    <p:sldId id="269" r:id="rId20"/>
    <p:sldId id="270" r:id="rId21"/>
    <p:sldId id="274" r:id="rId22"/>
    <p:sldId id="263" r:id="rId23"/>
    <p:sldId id="264" r:id="rId24"/>
    <p:sldId id="268" r:id="rId25"/>
    <p:sldId id="265" r:id="rId26"/>
    <p:sldId id="266" r:id="rId27"/>
    <p:sldId id="267" r:id="rId28"/>
    <p:sldId id="271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B5F1B-8679-4D15-A66E-41586F3CC330}" v="6" dt="2018-10-14T10:14:34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ea369e474aff9f50" providerId="Windows Live" clId="Web-{90EEB00A-7CC2-4E5C-B36E-F9CB74F41F1F}"/>
    <pc:docChg chg="addSld modSld">
      <pc:chgData name="Гость" userId="ea369e474aff9f50" providerId="Windows Live" clId="Web-{90EEB00A-7CC2-4E5C-B36E-F9CB74F41F1F}" dt="2018-10-14T10:12:59.118" v="1217" actId="20577"/>
      <pc:docMkLst>
        <pc:docMk/>
      </pc:docMkLst>
      <pc:sldChg chg="modSp">
        <pc:chgData name="Гость" userId="ea369e474aff9f50" providerId="Windows Live" clId="Web-{90EEB00A-7CC2-4E5C-B36E-F9CB74F41F1F}" dt="2018-10-14T09:51:05.568" v="31" actId="20577"/>
        <pc:sldMkLst>
          <pc:docMk/>
          <pc:sldMk cId="4262868419" sldId="256"/>
        </pc:sldMkLst>
        <pc:spChg chg="mod">
          <ac:chgData name="Гость" userId="ea369e474aff9f50" providerId="Windows Live" clId="Web-{90EEB00A-7CC2-4E5C-B36E-F9CB74F41F1F}" dt="2018-10-14T09:51:05.568" v="31" actId="20577"/>
          <ac:spMkLst>
            <pc:docMk/>
            <pc:sldMk cId="4262868419" sldId="256"/>
            <ac:spMk id="2" creationId="{70752FD7-76EF-4EBF-8807-5A08A9C8EA09}"/>
          </ac:spMkLst>
        </pc:spChg>
      </pc:sldChg>
      <pc:sldChg chg="new">
        <pc:chgData name="Гость" userId="ea369e474aff9f50" providerId="Windows Live" clId="Web-{90EEB00A-7CC2-4E5C-B36E-F9CB74F41F1F}" dt="2018-10-14T09:49:52.066" v="0"/>
        <pc:sldMkLst>
          <pc:docMk/>
          <pc:sldMk cId="3388671899" sldId="257"/>
        </pc:sldMkLst>
      </pc:sldChg>
      <pc:sldChg chg="addSp modSp new">
        <pc:chgData name="Гость" userId="ea369e474aff9f50" providerId="Windows Live" clId="Web-{90EEB00A-7CC2-4E5C-B36E-F9CB74F41F1F}" dt="2018-10-14T09:58:58.159" v="372" actId="14100"/>
        <pc:sldMkLst>
          <pc:docMk/>
          <pc:sldMk cId="3209192420" sldId="258"/>
        </pc:sldMkLst>
        <pc:spChg chg="mod">
          <ac:chgData name="Гость" userId="ea369e474aff9f50" providerId="Windows Live" clId="Web-{90EEB00A-7CC2-4E5C-B36E-F9CB74F41F1F}" dt="2018-10-14T09:58:58.159" v="372" actId="14100"/>
          <ac:spMkLst>
            <pc:docMk/>
            <pc:sldMk cId="3209192420" sldId="258"/>
            <ac:spMk id="2" creationId="{4F54FE0F-37C0-41A7-BF06-1E8B597D5EA4}"/>
          </ac:spMkLst>
        </pc:spChg>
        <pc:spChg chg="mod">
          <ac:chgData name="Гость" userId="ea369e474aff9f50" providerId="Windows Live" clId="Web-{90EEB00A-7CC2-4E5C-B36E-F9CB74F41F1F}" dt="2018-10-14T09:58:12.064" v="358" actId="14100"/>
          <ac:spMkLst>
            <pc:docMk/>
            <pc:sldMk cId="3209192420" sldId="258"/>
            <ac:spMk id="3" creationId="{E54E95F5-D701-4C31-8851-87C4B974C182}"/>
          </ac:spMkLst>
        </pc:spChg>
        <pc:spChg chg="add mod">
          <ac:chgData name="Гость" userId="ea369e474aff9f50" providerId="Windows Live" clId="Web-{90EEB00A-7CC2-4E5C-B36E-F9CB74F41F1F}" dt="2018-10-14T09:58:20.861" v="363" actId="20577"/>
          <ac:spMkLst>
            <pc:docMk/>
            <pc:sldMk cId="3209192420" sldId="258"/>
            <ac:spMk id="4" creationId="{98B7048A-09A8-44CA-833F-321AF77341FB}"/>
          </ac:spMkLst>
        </pc:spChg>
        <pc:spChg chg="add mod">
          <ac:chgData name="Гость" userId="ea369e474aff9f50" providerId="Windows Live" clId="Web-{90EEB00A-7CC2-4E5C-B36E-F9CB74F41F1F}" dt="2018-10-14T09:58:18.486" v="361" actId="20577"/>
          <ac:spMkLst>
            <pc:docMk/>
            <pc:sldMk cId="3209192420" sldId="258"/>
            <ac:spMk id="5" creationId="{9E13DBA2-DE39-47F2-9067-F760C9BC6CE8}"/>
          </ac:spMkLst>
        </pc:spChg>
        <pc:spChg chg="add mod">
          <ac:chgData name="Гость" userId="ea369e474aff9f50" providerId="Windows Live" clId="Web-{90EEB00A-7CC2-4E5C-B36E-F9CB74F41F1F}" dt="2018-10-14T09:56:45.343" v="299" actId="20577"/>
          <ac:spMkLst>
            <pc:docMk/>
            <pc:sldMk cId="3209192420" sldId="258"/>
            <ac:spMk id="6" creationId="{38663628-5660-4670-B8FB-B9059EA0D4B2}"/>
          </ac:spMkLst>
        </pc:spChg>
      </pc:sldChg>
      <pc:sldChg chg="addSp modSp new">
        <pc:chgData name="Гость" userId="ea369e474aff9f50" providerId="Windows Live" clId="Web-{90EEB00A-7CC2-4E5C-B36E-F9CB74F41F1F}" dt="2018-10-14T10:12:59.102" v="1216" actId="20577"/>
        <pc:sldMkLst>
          <pc:docMk/>
          <pc:sldMk cId="523348420" sldId="259"/>
        </pc:sldMkLst>
        <pc:spChg chg="mod">
          <ac:chgData name="Гость" userId="ea369e474aff9f50" providerId="Windows Live" clId="Web-{90EEB00A-7CC2-4E5C-B36E-F9CB74F41F1F}" dt="2018-10-14T10:12:59.102" v="1216" actId="20577"/>
          <ac:spMkLst>
            <pc:docMk/>
            <pc:sldMk cId="523348420" sldId="259"/>
            <ac:spMk id="2" creationId="{8D9944F2-B76F-4AFB-B9F7-DE753D41D1B9}"/>
          </ac:spMkLst>
        </pc:spChg>
        <pc:spChg chg="add mod">
          <ac:chgData name="Гость" userId="ea369e474aff9f50" providerId="Windows Live" clId="Web-{90EEB00A-7CC2-4E5C-B36E-F9CB74F41F1F}" dt="2018-10-14T10:00:20.551" v="395" actId="20577"/>
          <ac:spMkLst>
            <pc:docMk/>
            <pc:sldMk cId="523348420" sldId="259"/>
            <ac:spMk id="4" creationId="{2607803E-80CE-48D5-A3D3-2AA8E885873C}"/>
          </ac:spMkLst>
        </pc:spChg>
      </pc:sldChg>
    </pc:docChg>
  </pc:docChgLst>
  <pc:docChgLst>
    <pc:chgData name="Гость" userId="ea369e474aff9f50" providerId="Windows Live" clId="Web-{C8EB5F1B-8679-4D15-A66E-41586F3CC330}"/>
    <pc:docChg chg="addSld delSld modSld sldOrd">
      <pc:chgData name="Гость" userId="ea369e474aff9f50" providerId="Windows Live" clId="Web-{C8EB5F1B-8679-4D15-A66E-41586F3CC330}" dt="2018-10-14T11:29:36.260" v="1290"/>
      <pc:docMkLst>
        <pc:docMk/>
      </pc:docMkLst>
      <pc:sldChg chg="addSp modSp del">
        <pc:chgData name="Гость" userId="ea369e474aff9f50" providerId="Windows Live" clId="Web-{C8EB5F1B-8679-4D15-A66E-41586F3CC330}" dt="2018-10-14T10:31:49.612" v="133"/>
        <pc:sldMkLst>
          <pc:docMk/>
          <pc:sldMk cId="4262868419" sldId="256"/>
        </pc:sldMkLst>
        <pc:spChg chg="mod">
          <ac:chgData name="Гость" userId="ea369e474aff9f50" providerId="Windows Live" clId="Web-{C8EB5F1B-8679-4D15-A66E-41586F3CC330}" dt="2018-10-14T10:18:50.858" v="16" actId="1076"/>
          <ac:spMkLst>
            <pc:docMk/>
            <pc:sldMk cId="4262868419" sldId="256"/>
            <ac:spMk id="2" creationId="{70752FD7-76EF-4EBF-8807-5A08A9C8EA09}"/>
          </ac:spMkLst>
        </pc:spChg>
        <pc:picChg chg="add mod">
          <ac:chgData name="Гость" userId="ea369e474aff9f50" providerId="Windows Live" clId="Web-{C8EB5F1B-8679-4D15-A66E-41586F3CC330}" dt="2018-10-14T10:22:48.396" v="22" actId="1076"/>
          <ac:picMkLst>
            <pc:docMk/>
            <pc:sldMk cId="4262868419" sldId="256"/>
            <ac:picMk id="4" creationId="{D35E2815-5919-4B35-80BB-E7B16632BFA1}"/>
          </ac:picMkLst>
        </pc:picChg>
      </pc:sldChg>
      <pc:sldChg chg="addSp delSp modSp modTransition">
        <pc:chgData name="Гость" userId="ea369e474aff9f50" providerId="Windows Live" clId="Web-{C8EB5F1B-8679-4D15-A66E-41586F3CC330}" dt="2018-10-14T11:25:52.880" v="1221"/>
        <pc:sldMkLst>
          <pc:docMk/>
          <pc:sldMk cId="3388671899" sldId="257"/>
        </pc:sldMkLst>
        <pc:spChg chg="mod">
          <ac:chgData name="Гость" userId="ea369e474aff9f50" providerId="Windows Live" clId="Web-{C8EB5F1B-8679-4D15-A66E-41586F3CC330}" dt="2018-10-14T10:34:43.210" v="249" actId="20577"/>
          <ac:spMkLst>
            <pc:docMk/>
            <pc:sldMk cId="3388671899" sldId="257"/>
            <ac:spMk id="2" creationId="{EB7D0AEB-B705-47E0-AB2D-382880D64C5B}"/>
          </ac:spMkLst>
        </pc:spChg>
        <pc:spChg chg="del">
          <ac:chgData name="Гость" userId="ea369e474aff9f50" providerId="Windows Live" clId="Web-{C8EB5F1B-8679-4D15-A66E-41586F3CC330}" dt="2018-10-14T10:17:39.450" v="11"/>
          <ac:spMkLst>
            <pc:docMk/>
            <pc:sldMk cId="3388671899" sldId="257"/>
            <ac:spMk id="3" creationId="{732174F3-DB16-46E6-A8DF-1F9F8596ACD9}"/>
          </ac:spMkLst>
        </pc:spChg>
        <pc:spChg chg="add mod">
          <ac:chgData name="Гость" userId="ea369e474aff9f50" providerId="Windows Live" clId="Web-{C8EB5F1B-8679-4D15-A66E-41586F3CC330}" dt="2018-10-14T10:34:33.600" v="246" actId="20577"/>
          <ac:spMkLst>
            <pc:docMk/>
            <pc:sldMk cId="3388671899" sldId="257"/>
            <ac:spMk id="6" creationId="{51B2DA2A-2A5C-4568-80FC-3C270C047EB5}"/>
          </ac:spMkLst>
        </pc:spChg>
        <pc:picChg chg="add mod ord">
          <ac:chgData name="Гость" userId="ea369e474aff9f50" providerId="Windows Live" clId="Web-{C8EB5F1B-8679-4D15-A66E-41586F3CC330}" dt="2018-10-14T10:17:45.654" v="13" actId="1076"/>
          <ac:picMkLst>
            <pc:docMk/>
            <pc:sldMk cId="3388671899" sldId="257"/>
            <ac:picMk id="4" creationId="{84A59874-227C-4F05-AA33-62B83C6389F4}"/>
          </ac:picMkLst>
        </pc:picChg>
      </pc:sldChg>
      <pc:sldChg chg="modTransition">
        <pc:chgData name="Гость" userId="ea369e474aff9f50" providerId="Windows Live" clId="Web-{C8EB5F1B-8679-4D15-A66E-41586F3CC330}" dt="2018-10-14T11:25:47.224" v="1219"/>
        <pc:sldMkLst>
          <pc:docMk/>
          <pc:sldMk cId="3209192420" sldId="258"/>
        </pc:sldMkLst>
      </pc:sldChg>
      <pc:sldChg chg="modSp modTransition">
        <pc:chgData name="Гость" userId="ea369e474aff9f50" providerId="Windows Live" clId="Web-{C8EB5F1B-8679-4D15-A66E-41586F3CC330}" dt="2018-10-14T11:25:50.318" v="1220"/>
        <pc:sldMkLst>
          <pc:docMk/>
          <pc:sldMk cId="523348420" sldId="259"/>
        </pc:sldMkLst>
        <pc:spChg chg="mod">
          <ac:chgData name="Гость" userId="ea369e474aff9f50" providerId="Windows Live" clId="Web-{C8EB5F1B-8679-4D15-A66E-41586F3CC330}" dt="2018-10-14T10:14:40.806" v="10" actId="20577"/>
          <ac:spMkLst>
            <pc:docMk/>
            <pc:sldMk cId="523348420" sldId="259"/>
            <ac:spMk id="2" creationId="{8D9944F2-B76F-4AFB-B9F7-DE753D41D1B9}"/>
          </ac:spMkLst>
        </pc:spChg>
        <pc:spChg chg="mod">
          <ac:chgData name="Гость" userId="ea369e474aff9f50" providerId="Windows Live" clId="Web-{C8EB5F1B-8679-4D15-A66E-41586F3CC330}" dt="2018-10-14T10:14:01.649" v="0" actId="14100"/>
          <ac:spMkLst>
            <pc:docMk/>
            <pc:sldMk cId="523348420" sldId="259"/>
            <ac:spMk id="3" creationId="{35E6B61B-ABEB-417F-B075-09B9A49CF660}"/>
          </ac:spMkLst>
        </pc:spChg>
      </pc:sldChg>
      <pc:sldChg chg="addSp modSp new modTransition">
        <pc:chgData name="Гость" userId="ea369e474aff9f50" providerId="Windows Live" clId="Web-{C8EB5F1B-8679-4D15-A66E-41586F3CC330}" dt="2018-10-14T11:25:41.740" v="1218"/>
        <pc:sldMkLst>
          <pc:docMk/>
          <pc:sldMk cId="4103191399" sldId="260"/>
        </pc:sldMkLst>
        <pc:spChg chg="add mod">
          <ac:chgData name="Гость" userId="ea369e474aff9f50" providerId="Windows Live" clId="Web-{C8EB5F1B-8679-4D15-A66E-41586F3CC330}" dt="2018-10-14T10:31:24.331" v="130" actId="14100"/>
          <ac:spMkLst>
            <pc:docMk/>
            <pc:sldMk cId="4103191399" sldId="260"/>
            <ac:spMk id="4" creationId="{9E9543AF-B5ED-489F-A129-621C605D10C4}"/>
          </ac:spMkLst>
        </pc:spChg>
        <pc:picChg chg="add mod">
          <ac:chgData name="Гость" userId="ea369e474aff9f50" providerId="Windows Live" clId="Web-{C8EB5F1B-8679-4D15-A66E-41586F3CC330}" dt="2018-10-14T10:24:10.617" v="33" actId="1076"/>
          <ac:picMkLst>
            <pc:docMk/>
            <pc:sldMk cId="4103191399" sldId="260"/>
            <ac:picMk id="2" creationId="{374AA5ED-BB96-4B0A-B28A-B924DE0C924B}"/>
          </ac:picMkLst>
        </pc:picChg>
        <pc:picChg chg="add mod">
          <ac:chgData name="Гость" userId="ea369e474aff9f50" providerId="Windows Live" clId="Web-{C8EB5F1B-8679-4D15-A66E-41586F3CC330}" dt="2018-10-14T10:31:29.393" v="131" actId="1076"/>
          <ac:picMkLst>
            <pc:docMk/>
            <pc:sldMk cId="4103191399" sldId="260"/>
            <ac:picMk id="5" creationId="{9256EC38-6331-4102-86DA-BFA4AEDF974F}"/>
          </ac:picMkLst>
        </pc:picChg>
        <pc:picChg chg="add mod">
          <ac:chgData name="Гость" userId="ea369e474aff9f50" providerId="Windows Live" clId="Web-{C8EB5F1B-8679-4D15-A66E-41586F3CC330}" dt="2018-10-14T10:28:09.218" v="112" actId="1076"/>
          <ac:picMkLst>
            <pc:docMk/>
            <pc:sldMk cId="4103191399" sldId="260"/>
            <ac:picMk id="7" creationId="{7A9A425F-8735-493B-9316-54E94063564B}"/>
          </ac:picMkLst>
        </pc:picChg>
        <pc:picChg chg="add mod">
          <ac:chgData name="Гость" userId="ea369e474aff9f50" providerId="Windows Live" clId="Web-{C8EB5F1B-8679-4D15-A66E-41586F3CC330}" dt="2018-10-14T10:31:32.065" v="132" actId="1076"/>
          <ac:picMkLst>
            <pc:docMk/>
            <pc:sldMk cId="4103191399" sldId="260"/>
            <ac:picMk id="9" creationId="{2E23EBE4-75C8-435B-A79C-B0D3A4E3F8E1}"/>
          </ac:picMkLst>
        </pc:picChg>
        <pc:picChg chg="add mod">
          <ac:chgData name="Гость" userId="ea369e474aff9f50" providerId="Windows Live" clId="Web-{C8EB5F1B-8679-4D15-A66E-41586F3CC330}" dt="2018-10-14T10:30:49.268" v="121" actId="1076"/>
          <ac:picMkLst>
            <pc:docMk/>
            <pc:sldMk cId="4103191399" sldId="260"/>
            <ac:picMk id="11" creationId="{716D1898-0C7D-4228-AF34-95D30B876204}"/>
          </ac:picMkLst>
        </pc:picChg>
      </pc:sldChg>
      <pc:sldChg chg="addSp delSp modSp new modTransition">
        <pc:chgData name="Гость" userId="ea369e474aff9f50" providerId="Windows Live" clId="Web-{C8EB5F1B-8679-4D15-A66E-41586F3CC330}" dt="2018-10-14T11:25:54.474" v="1222"/>
        <pc:sldMkLst>
          <pc:docMk/>
          <pc:sldMk cId="3179536665" sldId="261"/>
        </pc:sldMkLst>
        <pc:spChg chg="mod">
          <ac:chgData name="Гость" userId="ea369e474aff9f50" providerId="Windows Live" clId="Web-{C8EB5F1B-8679-4D15-A66E-41586F3CC330}" dt="2018-10-14T10:36:15.620" v="264" actId="1076"/>
          <ac:spMkLst>
            <pc:docMk/>
            <pc:sldMk cId="3179536665" sldId="261"/>
            <ac:spMk id="3" creationId="{8A3E4747-B591-43D2-AC67-57A3D858A549}"/>
          </ac:spMkLst>
        </pc:spChg>
        <pc:spChg chg="del">
          <ac:chgData name="Гость" userId="ea369e474aff9f50" providerId="Windows Live" clId="Web-{C8EB5F1B-8679-4D15-A66E-41586F3CC330}" dt="2018-10-14T10:35:42.354" v="251"/>
          <ac:spMkLst>
            <pc:docMk/>
            <pc:sldMk cId="3179536665" sldId="261"/>
            <ac:spMk id="4" creationId="{8677B415-897F-44AF-BAE2-92057D2FE78A}"/>
          </ac:spMkLst>
        </pc:spChg>
        <pc:spChg chg="mod">
          <ac:chgData name="Гость" userId="ea369e474aff9f50" providerId="Windows Live" clId="Web-{C8EB5F1B-8679-4D15-A66E-41586F3CC330}" dt="2018-10-14T10:36:11.183" v="263" actId="20577"/>
          <ac:spMkLst>
            <pc:docMk/>
            <pc:sldMk cId="3179536665" sldId="261"/>
            <ac:spMk id="5" creationId="{1E3A064A-F5B4-4B46-96EA-50E784FFC362}"/>
          </ac:spMkLst>
        </pc:spChg>
        <pc:spChg chg="mod">
          <ac:chgData name="Гость" userId="ea369e474aff9f50" providerId="Windows Live" clId="Web-{C8EB5F1B-8679-4D15-A66E-41586F3CC330}" dt="2018-10-14T10:46:03.288" v="603" actId="20577"/>
          <ac:spMkLst>
            <pc:docMk/>
            <pc:sldMk cId="3179536665" sldId="261"/>
            <ac:spMk id="6" creationId="{936AFED4-F4D8-4D14-9DF1-4ECB4D7F9DEB}"/>
          </ac:spMkLst>
        </pc:spChg>
        <pc:spChg chg="add mod">
          <ac:chgData name="Гость" userId="ea369e474aff9f50" providerId="Windows Live" clId="Web-{C8EB5F1B-8679-4D15-A66E-41586F3CC330}" dt="2018-10-14T10:51:31.700" v="936" actId="20577"/>
          <ac:spMkLst>
            <pc:docMk/>
            <pc:sldMk cId="3179536665" sldId="261"/>
            <ac:spMk id="9" creationId="{7E2FACCA-E5E4-495A-BEFC-8AD2EA069E2A}"/>
          </ac:spMkLst>
        </pc:spChg>
        <pc:spChg chg="add mod">
          <ac:chgData name="Гость" userId="ea369e474aff9f50" providerId="Windows Live" clId="Web-{C8EB5F1B-8679-4D15-A66E-41586F3CC330}" dt="2018-10-14T10:38:14.310" v="304" actId="1076"/>
          <ac:spMkLst>
            <pc:docMk/>
            <pc:sldMk cId="3179536665" sldId="261"/>
            <ac:spMk id="10" creationId="{216DFAC7-1D54-4BD5-A98C-BB7C69958A2F}"/>
          </ac:spMkLst>
        </pc:spChg>
        <pc:spChg chg="add mod">
          <ac:chgData name="Гость" userId="ea369e474aff9f50" providerId="Windows Live" clId="Web-{C8EB5F1B-8679-4D15-A66E-41586F3CC330}" dt="2018-10-14T10:51:28.075" v="932" actId="20577"/>
          <ac:spMkLst>
            <pc:docMk/>
            <pc:sldMk cId="3179536665" sldId="261"/>
            <ac:spMk id="11" creationId="{1B6A18E2-5011-46B4-BD91-13A387DAC1E2}"/>
          </ac:spMkLst>
        </pc:spChg>
        <pc:picChg chg="add mod ord">
          <ac:chgData name="Гость" userId="ea369e474aff9f50" providerId="Windows Live" clId="Web-{C8EB5F1B-8679-4D15-A66E-41586F3CC330}" dt="2018-10-14T10:35:58.448" v="257" actId="1076"/>
          <ac:picMkLst>
            <pc:docMk/>
            <pc:sldMk cId="3179536665" sldId="261"/>
            <ac:picMk id="7" creationId="{71E56D8A-3DAC-426F-8409-F24E74C9D455}"/>
          </ac:picMkLst>
        </pc:picChg>
      </pc:sldChg>
      <pc:sldChg chg="addSp delSp modSp new modTransition">
        <pc:chgData name="Гость" userId="ea369e474aff9f50" providerId="Windows Live" clId="Web-{C8EB5F1B-8679-4D15-A66E-41586F3CC330}" dt="2018-10-14T11:25:56.224" v="1223"/>
        <pc:sldMkLst>
          <pc:docMk/>
          <pc:sldMk cId="1104748274" sldId="262"/>
        </pc:sldMkLst>
        <pc:spChg chg="del mod">
          <ac:chgData name="Гость" userId="ea369e474aff9f50" providerId="Windows Live" clId="Web-{C8EB5F1B-8679-4D15-A66E-41586F3CC330}" dt="2018-10-14T10:54:45.704" v="1017"/>
          <ac:spMkLst>
            <pc:docMk/>
            <pc:sldMk cId="1104748274" sldId="262"/>
            <ac:spMk id="2" creationId="{35A898E8-F96B-4D62-9DF0-C0BFCA23E795}"/>
          </ac:spMkLst>
        </pc:spChg>
        <pc:spChg chg="mod">
          <ac:chgData name="Гость" userId="ea369e474aff9f50" providerId="Windows Live" clId="Web-{C8EB5F1B-8679-4D15-A66E-41586F3CC330}" dt="2018-10-14T10:54:24.735" v="1013" actId="20577"/>
          <ac:spMkLst>
            <pc:docMk/>
            <pc:sldMk cId="1104748274" sldId="262"/>
            <ac:spMk id="3" creationId="{7877F494-8292-44FE-AF7B-6F1B847C59D5}"/>
          </ac:spMkLst>
        </pc:spChg>
        <pc:spChg chg="mod">
          <ac:chgData name="Гость" userId="ea369e474aff9f50" providerId="Windows Live" clId="Web-{C8EB5F1B-8679-4D15-A66E-41586F3CC330}" dt="2018-10-14T10:54:32.188" v="1014" actId="1076"/>
          <ac:spMkLst>
            <pc:docMk/>
            <pc:sldMk cId="1104748274" sldId="262"/>
            <ac:spMk id="4" creationId="{616FD65D-006B-444A-8794-338F9AAE3E3A}"/>
          </ac:spMkLst>
        </pc:spChg>
        <pc:picChg chg="add mod ord modCrop">
          <ac:chgData name="Гость" userId="ea369e474aff9f50" providerId="Windows Live" clId="Web-{C8EB5F1B-8679-4D15-A66E-41586F3CC330}" dt="2018-10-14T10:55:18.767" v="1020" actId="14100"/>
          <ac:picMkLst>
            <pc:docMk/>
            <pc:sldMk cId="1104748274" sldId="262"/>
            <ac:picMk id="5" creationId="{18AA9147-0403-429D-9926-ABB5E5808F42}"/>
          </ac:picMkLst>
        </pc:picChg>
        <pc:picChg chg="add mod">
          <ac:chgData name="Гость" userId="ea369e474aff9f50" providerId="Windows Live" clId="Web-{C8EB5F1B-8679-4D15-A66E-41586F3CC330}" dt="2018-10-14T10:59:42.257" v="1046" actId="1076"/>
          <ac:picMkLst>
            <pc:docMk/>
            <pc:sldMk cId="1104748274" sldId="262"/>
            <ac:picMk id="7" creationId="{0BC880BE-9311-493B-938C-78C8AB00587B}"/>
          </ac:picMkLst>
        </pc:picChg>
        <pc:picChg chg="add mod">
          <ac:chgData name="Гость" userId="ea369e474aff9f50" providerId="Windows Live" clId="Web-{C8EB5F1B-8679-4D15-A66E-41586F3CC330}" dt="2018-10-14T10:59:38.819" v="1045" actId="1076"/>
          <ac:picMkLst>
            <pc:docMk/>
            <pc:sldMk cId="1104748274" sldId="262"/>
            <ac:picMk id="9" creationId="{E771E83C-427A-4719-AA44-C6F2E21761A5}"/>
          </ac:picMkLst>
        </pc:picChg>
        <pc:picChg chg="add mod">
          <ac:chgData name="Гость" userId="ea369e474aff9f50" providerId="Windows Live" clId="Web-{C8EB5F1B-8679-4D15-A66E-41586F3CC330}" dt="2018-10-14T10:59:47.038" v="1048" actId="1076"/>
          <ac:picMkLst>
            <pc:docMk/>
            <pc:sldMk cId="1104748274" sldId="262"/>
            <ac:picMk id="11" creationId="{220C66EE-1830-4564-89CD-01A0A2311CEF}"/>
          </ac:picMkLst>
        </pc:picChg>
        <pc:picChg chg="add mod">
          <ac:chgData name="Гость" userId="ea369e474aff9f50" providerId="Windows Live" clId="Web-{C8EB5F1B-8679-4D15-A66E-41586F3CC330}" dt="2018-10-14T10:59:45.616" v="1047" actId="14100"/>
          <ac:picMkLst>
            <pc:docMk/>
            <pc:sldMk cId="1104748274" sldId="262"/>
            <ac:picMk id="13" creationId="{B7A7DB06-81BE-4AC5-939D-AFF6B719DD0A}"/>
          </ac:picMkLst>
        </pc:picChg>
      </pc:sldChg>
      <pc:sldChg chg="addSp delSp modSp new modTransition">
        <pc:chgData name="Гость" userId="ea369e474aff9f50" providerId="Windows Live" clId="Web-{C8EB5F1B-8679-4D15-A66E-41586F3CC330}" dt="2018-10-14T11:26:01.303" v="1224"/>
        <pc:sldMkLst>
          <pc:docMk/>
          <pc:sldMk cId="2990382801" sldId="263"/>
        </pc:sldMkLst>
        <pc:spChg chg="mod">
          <ac:chgData name="Гость" userId="ea369e474aff9f50" providerId="Windows Live" clId="Web-{C8EB5F1B-8679-4D15-A66E-41586F3CC330}" dt="2018-10-14T11:04:14.840" v="1069" actId="1076"/>
          <ac:spMkLst>
            <pc:docMk/>
            <pc:sldMk cId="2990382801" sldId="263"/>
            <ac:spMk id="2" creationId="{F5820831-0C26-4DCE-8935-E35011B89CFF}"/>
          </ac:spMkLst>
        </pc:spChg>
        <pc:spChg chg="del">
          <ac:chgData name="Гость" userId="ea369e474aff9f50" providerId="Windows Live" clId="Web-{C8EB5F1B-8679-4D15-A66E-41586F3CC330}" dt="2018-10-14T11:04:28.575" v="1070"/>
          <ac:spMkLst>
            <pc:docMk/>
            <pc:sldMk cId="2990382801" sldId="263"/>
            <ac:spMk id="3" creationId="{A9FC7DAA-3DD4-44E8-9963-902A0CD29CB6}"/>
          </ac:spMkLst>
        </pc:spChg>
        <pc:spChg chg="mod">
          <ac:chgData name="Гость" userId="ea369e474aff9f50" providerId="Windows Live" clId="Web-{C8EB5F1B-8679-4D15-A66E-41586F3CC330}" dt="2018-10-14T11:04:04.668" v="1067" actId="14100"/>
          <ac:spMkLst>
            <pc:docMk/>
            <pc:sldMk cId="2990382801" sldId="263"/>
            <ac:spMk id="4" creationId="{7CAFF7B0-F321-44C0-B969-F0D9C2C8A983}"/>
          </ac:spMkLst>
        </pc:spChg>
        <pc:picChg chg="add mod ord">
          <ac:chgData name="Гость" userId="ea369e474aff9f50" providerId="Windows Live" clId="Web-{C8EB5F1B-8679-4D15-A66E-41586F3CC330}" dt="2018-10-14T11:04:37.278" v="1073"/>
          <ac:picMkLst>
            <pc:docMk/>
            <pc:sldMk cId="2990382801" sldId="263"/>
            <ac:picMk id="5" creationId="{16B40598-9BBC-4428-9A02-546DE21063FE}"/>
          </ac:picMkLst>
        </pc:picChg>
        <pc:picChg chg="add mod">
          <ac:chgData name="Гость" userId="ea369e474aff9f50" providerId="Windows Live" clId="Web-{C8EB5F1B-8679-4D15-A66E-41586F3CC330}" dt="2018-10-14T11:05:35.357" v="1088" actId="1076"/>
          <ac:picMkLst>
            <pc:docMk/>
            <pc:sldMk cId="2990382801" sldId="263"/>
            <ac:picMk id="7" creationId="{1E0E4446-0945-49F1-BCAB-B4E73A43CE1A}"/>
          </ac:picMkLst>
        </pc:picChg>
        <pc:picChg chg="add mod">
          <ac:chgData name="Гость" userId="ea369e474aff9f50" providerId="Windows Live" clId="Web-{C8EB5F1B-8679-4D15-A66E-41586F3CC330}" dt="2018-10-14T11:07:22.859" v="1094" actId="1076"/>
          <ac:picMkLst>
            <pc:docMk/>
            <pc:sldMk cId="2990382801" sldId="263"/>
            <ac:picMk id="9" creationId="{966665C2-7698-4FDA-A9DF-8B1B8DE9E3C5}"/>
          </ac:picMkLst>
        </pc:picChg>
        <pc:picChg chg="add mod">
          <ac:chgData name="Гость" userId="ea369e474aff9f50" providerId="Windows Live" clId="Web-{C8EB5F1B-8679-4D15-A66E-41586F3CC330}" dt="2018-10-14T11:07:24.109" v="1095" actId="1076"/>
          <ac:picMkLst>
            <pc:docMk/>
            <pc:sldMk cId="2990382801" sldId="263"/>
            <ac:picMk id="11" creationId="{E8B09CB4-118B-4ADB-A656-3DAC2F92C4C9}"/>
          </ac:picMkLst>
        </pc:picChg>
        <pc:picChg chg="add mod">
          <ac:chgData name="Гость" userId="ea369e474aff9f50" providerId="Windows Live" clId="Web-{C8EB5F1B-8679-4D15-A66E-41586F3CC330}" dt="2018-10-14T11:07:27.047" v="1096" actId="1076"/>
          <ac:picMkLst>
            <pc:docMk/>
            <pc:sldMk cId="2990382801" sldId="263"/>
            <ac:picMk id="13" creationId="{DDE0C2B3-5347-4599-B771-940D86674382}"/>
          </ac:picMkLst>
        </pc:picChg>
      </pc:sldChg>
      <pc:sldChg chg="addSp delSp modSp new modTransition">
        <pc:chgData name="Гость" userId="ea369e474aff9f50" providerId="Windows Live" clId="Web-{C8EB5F1B-8679-4D15-A66E-41586F3CC330}" dt="2018-10-14T11:26:03.412" v="1225"/>
        <pc:sldMkLst>
          <pc:docMk/>
          <pc:sldMk cId="2389064680" sldId="264"/>
        </pc:sldMkLst>
        <pc:spChg chg="del">
          <ac:chgData name="Гость" userId="ea369e474aff9f50" providerId="Windows Live" clId="Web-{C8EB5F1B-8679-4D15-A66E-41586F3CC330}" dt="2018-10-14T11:08:37.923" v="1102"/>
          <ac:spMkLst>
            <pc:docMk/>
            <pc:sldMk cId="2389064680" sldId="264"/>
            <ac:spMk id="3" creationId="{07DC35E2-14EE-481D-8BF7-55265CC00632}"/>
          </ac:spMkLst>
        </pc:spChg>
        <pc:spChg chg="add mod">
          <ac:chgData name="Гость" userId="ea369e474aff9f50" providerId="Windows Live" clId="Web-{C8EB5F1B-8679-4D15-A66E-41586F3CC330}" dt="2018-10-14T11:22:16.220" v="1186" actId="20577"/>
          <ac:spMkLst>
            <pc:docMk/>
            <pc:sldMk cId="2389064680" sldId="264"/>
            <ac:spMk id="6" creationId="{F201AEE3-76D4-450C-9C05-CA051872BAE5}"/>
          </ac:spMkLst>
        </pc:spChg>
        <pc:spChg chg="add mod">
          <ac:chgData name="Гость" userId="ea369e474aff9f50" providerId="Windows Live" clId="Web-{C8EB5F1B-8679-4D15-A66E-41586F3CC330}" dt="2018-10-14T11:12:41.662" v="1137" actId="20577"/>
          <ac:spMkLst>
            <pc:docMk/>
            <pc:sldMk cId="2389064680" sldId="264"/>
            <ac:spMk id="7" creationId="{8EA4FEA4-C71C-42E8-BE86-E60794CFD1A9}"/>
          </ac:spMkLst>
        </pc:spChg>
        <pc:picChg chg="add mod ord">
          <ac:chgData name="Гость" userId="ea369e474aff9f50" providerId="Windows Live" clId="Web-{C8EB5F1B-8679-4D15-A66E-41586F3CC330}" dt="2018-10-14T11:08:41.470" v="1103" actId="1076"/>
          <ac:picMkLst>
            <pc:docMk/>
            <pc:sldMk cId="2389064680" sldId="264"/>
            <ac:picMk id="4" creationId="{017FF7BA-AAB2-4285-84C3-AAEEBB07ED5B}"/>
          </ac:picMkLst>
        </pc:picChg>
        <pc:picChg chg="add mod">
          <ac:chgData name="Гость" userId="ea369e474aff9f50" providerId="Windows Live" clId="Web-{C8EB5F1B-8679-4D15-A66E-41586F3CC330}" dt="2018-10-14T11:25:09.411" v="1211" actId="1076"/>
          <ac:picMkLst>
            <pc:docMk/>
            <pc:sldMk cId="2389064680" sldId="264"/>
            <ac:picMk id="8" creationId="{BEAE7EAE-D2D1-4A20-88C1-CF78242CE952}"/>
          </ac:picMkLst>
        </pc:picChg>
      </pc:sldChg>
      <pc:sldChg chg="addSp delSp modSp new modTransition">
        <pc:chgData name="Гость" userId="ea369e474aff9f50" providerId="Windows Live" clId="Web-{C8EB5F1B-8679-4D15-A66E-41586F3CC330}" dt="2018-10-14T11:26:06.490" v="1227"/>
        <pc:sldMkLst>
          <pc:docMk/>
          <pc:sldMk cId="4101690779" sldId="265"/>
        </pc:sldMkLst>
        <pc:spChg chg="del">
          <ac:chgData name="Гость" userId="ea369e474aff9f50" providerId="Windows Live" clId="Web-{C8EB5F1B-8679-4D15-A66E-41586F3CC330}" dt="2018-10-14T11:09:00.236" v="1104"/>
          <ac:spMkLst>
            <pc:docMk/>
            <pc:sldMk cId="4101690779" sldId="265"/>
            <ac:spMk id="3" creationId="{E81868A3-7C01-4D1E-AFA0-E931D8448FF0}"/>
          </ac:spMkLst>
        </pc:spChg>
        <pc:spChg chg="add mod">
          <ac:chgData name="Гость" userId="ea369e474aff9f50" providerId="Windows Live" clId="Web-{C8EB5F1B-8679-4D15-A66E-41586F3CC330}" dt="2018-10-14T11:25:14.630" v="1212" actId="1076"/>
          <ac:spMkLst>
            <pc:docMk/>
            <pc:sldMk cId="4101690779" sldId="265"/>
            <ac:spMk id="6" creationId="{9FAC87B1-6044-4166-A420-DF399CE952F3}"/>
          </ac:spMkLst>
        </pc:spChg>
        <pc:picChg chg="add mod ord">
          <ac:chgData name="Гость" userId="ea369e474aff9f50" providerId="Windows Live" clId="Web-{C8EB5F1B-8679-4D15-A66E-41586F3CC330}" dt="2018-10-14T11:09:09.611" v="1108" actId="1076"/>
          <ac:picMkLst>
            <pc:docMk/>
            <pc:sldMk cId="4101690779" sldId="265"/>
            <ac:picMk id="4" creationId="{6003A6C8-522C-4652-AFC5-657980E375A0}"/>
          </ac:picMkLst>
        </pc:picChg>
        <pc:picChg chg="add mod">
          <ac:chgData name="Гость" userId="ea369e474aff9f50" providerId="Windows Live" clId="Web-{C8EB5F1B-8679-4D15-A66E-41586F3CC330}" dt="2018-10-14T11:25:27.052" v="1217"/>
          <ac:picMkLst>
            <pc:docMk/>
            <pc:sldMk cId="4101690779" sldId="265"/>
            <ac:picMk id="7" creationId="{636D60A1-2621-4445-8F88-E81CC822ECC6}"/>
          </ac:picMkLst>
        </pc:picChg>
      </pc:sldChg>
      <pc:sldChg chg="addSp delSp modSp new modTransition">
        <pc:chgData name="Гость" userId="ea369e474aff9f50" providerId="Windows Live" clId="Web-{C8EB5F1B-8679-4D15-A66E-41586F3CC330}" dt="2018-10-14T11:26:08.506" v="1228"/>
        <pc:sldMkLst>
          <pc:docMk/>
          <pc:sldMk cId="2539528999" sldId="266"/>
        </pc:sldMkLst>
        <pc:spChg chg="del">
          <ac:chgData name="Гость" userId="ea369e474aff9f50" providerId="Windows Live" clId="Web-{C8EB5F1B-8679-4D15-A66E-41586F3CC330}" dt="2018-10-14T11:09:17.424" v="1109"/>
          <ac:spMkLst>
            <pc:docMk/>
            <pc:sldMk cId="2539528999" sldId="266"/>
            <ac:spMk id="3" creationId="{5B2844C5-2E94-44F1-80FC-EBC11B91B73B}"/>
          </ac:spMkLst>
        </pc:spChg>
        <pc:spChg chg="add del mod">
          <ac:chgData name="Гость" userId="ea369e474aff9f50" providerId="Windows Live" clId="Web-{C8EB5F1B-8679-4D15-A66E-41586F3CC330}" dt="2018-10-14T11:15:24.243" v="1150"/>
          <ac:spMkLst>
            <pc:docMk/>
            <pc:sldMk cId="2539528999" sldId="266"/>
            <ac:spMk id="7" creationId="{711C3CF6-B50F-4637-96DD-F0CA7B500FAF}"/>
          </ac:spMkLst>
        </pc:spChg>
        <pc:spChg chg="add mod">
          <ac:chgData name="Гость" userId="ea369e474aff9f50" providerId="Windows Live" clId="Web-{C8EB5F1B-8679-4D15-A66E-41586F3CC330}" dt="2018-10-14T11:23:17.518" v="1201" actId="1076"/>
          <ac:spMkLst>
            <pc:docMk/>
            <pc:sldMk cId="2539528999" sldId="266"/>
            <ac:spMk id="10" creationId="{B0AEF50F-BF96-483A-BF8C-83D451AF2FD0}"/>
          </ac:spMkLst>
        </pc:spChg>
        <pc:picChg chg="add del mod ord">
          <ac:chgData name="Гость" userId="ea369e474aff9f50" providerId="Windows Live" clId="Web-{C8EB5F1B-8679-4D15-A66E-41586F3CC330}" dt="2018-10-14T11:14:55.727" v="1149"/>
          <ac:picMkLst>
            <pc:docMk/>
            <pc:sldMk cId="2539528999" sldId="266"/>
            <ac:picMk id="4" creationId="{BC7F5805-4BEE-474A-A57C-157423EDCF55}"/>
          </ac:picMkLst>
        </pc:picChg>
        <pc:picChg chg="add mod ord">
          <ac:chgData name="Гость" userId="ea369e474aff9f50" providerId="Windows Live" clId="Web-{C8EB5F1B-8679-4D15-A66E-41586F3CC330}" dt="2018-10-14T11:15:34.525" v="1155" actId="1076"/>
          <ac:picMkLst>
            <pc:docMk/>
            <pc:sldMk cId="2539528999" sldId="266"/>
            <ac:picMk id="8" creationId="{D78E8B2F-6EB8-404B-BC26-97AD970B10AE}"/>
          </ac:picMkLst>
        </pc:picChg>
      </pc:sldChg>
      <pc:sldChg chg="addSp delSp modSp new modTransition">
        <pc:chgData name="Гость" userId="ea369e474aff9f50" providerId="Windows Live" clId="Web-{C8EB5F1B-8679-4D15-A66E-41586F3CC330}" dt="2018-10-14T11:26:10.584" v="1229"/>
        <pc:sldMkLst>
          <pc:docMk/>
          <pc:sldMk cId="294154726" sldId="267"/>
        </pc:sldMkLst>
        <pc:spChg chg="del">
          <ac:chgData name="Гость" userId="ea369e474aff9f50" providerId="Windows Live" clId="Web-{C8EB5F1B-8679-4D15-A66E-41586F3CC330}" dt="2018-10-14T11:09:55.221" v="1113"/>
          <ac:spMkLst>
            <pc:docMk/>
            <pc:sldMk cId="294154726" sldId="267"/>
            <ac:spMk id="3" creationId="{8A454A2B-64D3-4F34-B3ED-57B00C921D8A}"/>
          </ac:spMkLst>
        </pc:spChg>
        <pc:spChg chg="add mod">
          <ac:chgData name="Гость" userId="ea369e474aff9f50" providerId="Windows Live" clId="Web-{C8EB5F1B-8679-4D15-A66E-41586F3CC330}" dt="2018-10-14T11:23:44.112" v="1207" actId="1076"/>
          <ac:spMkLst>
            <pc:docMk/>
            <pc:sldMk cId="294154726" sldId="267"/>
            <ac:spMk id="6" creationId="{EC92B501-CC1C-4963-97D3-F5C6937F2B60}"/>
          </ac:spMkLst>
        </pc:spChg>
        <pc:picChg chg="add mod ord">
          <ac:chgData name="Гость" userId="ea369e474aff9f50" providerId="Windows Live" clId="Web-{C8EB5F1B-8679-4D15-A66E-41586F3CC330}" dt="2018-10-14T11:10:01.128" v="1116" actId="1076"/>
          <ac:picMkLst>
            <pc:docMk/>
            <pc:sldMk cId="294154726" sldId="267"/>
            <ac:picMk id="4" creationId="{CB26CB6A-7FFC-4325-9557-C54489F1DE61}"/>
          </ac:picMkLst>
        </pc:picChg>
      </pc:sldChg>
      <pc:sldChg chg="addSp delSp modSp new ord modTransition">
        <pc:chgData name="Гость" userId="ea369e474aff9f50" providerId="Windows Live" clId="Web-{C8EB5F1B-8679-4D15-A66E-41586F3CC330}" dt="2018-10-14T11:26:04.943" v="1226"/>
        <pc:sldMkLst>
          <pc:docMk/>
          <pc:sldMk cId="3190634573" sldId="268"/>
        </pc:sldMkLst>
        <pc:spChg chg="del">
          <ac:chgData name="Гость" userId="ea369e474aff9f50" providerId="Windows Live" clId="Web-{C8EB5F1B-8679-4D15-A66E-41586F3CC330}" dt="2018-10-14T11:10:09.940" v="1117"/>
          <ac:spMkLst>
            <pc:docMk/>
            <pc:sldMk cId="3190634573" sldId="268"/>
            <ac:spMk id="3" creationId="{1352A928-23CC-4B3E-A917-37C9612D9F16}"/>
          </ac:spMkLst>
        </pc:spChg>
        <pc:spChg chg="add del mod">
          <ac:chgData name="Гость" userId="ea369e474aff9f50" providerId="Windows Live" clId="Web-{C8EB5F1B-8679-4D15-A66E-41586F3CC330}" dt="2018-10-14T11:14:01.007" v="1141"/>
          <ac:spMkLst>
            <pc:docMk/>
            <pc:sldMk cId="3190634573" sldId="268"/>
            <ac:spMk id="7" creationId="{70F63960-0E74-476E-85FA-6E3A9D1C87E4}"/>
          </ac:spMkLst>
        </pc:spChg>
        <pc:spChg chg="add del mod">
          <ac:chgData name="Гость" userId="ea369e474aff9f50" providerId="Windows Live" clId="Web-{C8EB5F1B-8679-4D15-A66E-41586F3CC330}" dt="2018-10-14T11:14:29.508" v="1143"/>
          <ac:spMkLst>
            <pc:docMk/>
            <pc:sldMk cId="3190634573" sldId="268"/>
            <ac:spMk id="11" creationId="{5690FCDF-1A6A-4ACA-A0C3-BDC5F1D818CB}"/>
          </ac:spMkLst>
        </pc:spChg>
        <pc:spChg chg="add mod">
          <ac:chgData name="Гость" userId="ea369e474aff9f50" providerId="Windows Live" clId="Web-{C8EB5F1B-8679-4D15-A66E-41586F3CC330}" dt="2018-10-14T11:15:51.181" v="1158" actId="20577"/>
          <ac:spMkLst>
            <pc:docMk/>
            <pc:sldMk cId="3190634573" sldId="268"/>
            <ac:spMk id="14" creationId="{895BCDCF-419D-4275-843B-39E256D35095}"/>
          </ac:spMkLst>
        </pc:spChg>
        <pc:spChg chg="add mod">
          <ac:chgData name="Гость" userId="ea369e474aff9f50" providerId="Windows Live" clId="Web-{C8EB5F1B-8679-4D15-A66E-41586F3CC330}" dt="2018-10-14T11:22:08.470" v="1182" actId="20577"/>
          <ac:spMkLst>
            <pc:docMk/>
            <pc:sldMk cId="3190634573" sldId="268"/>
            <ac:spMk id="15" creationId="{4FB1A6C6-5A28-42FE-A088-47E323969430}"/>
          </ac:spMkLst>
        </pc:spChg>
        <pc:picChg chg="add del mod ord">
          <ac:chgData name="Гость" userId="ea369e474aff9f50" providerId="Windows Live" clId="Web-{C8EB5F1B-8679-4D15-A66E-41586F3CC330}" dt="2018-10-14T11:13:56.695" v="1140"/>
          <ac:picMkLst>
            <pc:docMk/>
            <pc:sldMk cId="3190634573" sldId="268"/>
            <ac:picMk id="4" creationId="{864A9EA7-0350-4122-BD3F-678DC206CB2F}"/>
          </ac:picMkLst>
        </pc:picChg>
        <pc:picChg chg="add del mod ord">
          <ac:chgData name="Гость" userId="ea369e474aff9f50" providerId="Windows Live" clId="Web-{C8EB5F1B-8679-4D15-A66E-41586F3CC330}" dt="2018-10-14T11:14:04.195" v="1142"/>
          <ac:picMkLst>
            <pc:docMk/>
            <pc:sldMk cId="3190634573" sldId="268"/>
            <ac:picMk id="8" creationId="{B518ED3F-A09F-438C-A0EF-96A725747C80}"/>
          </ac:picMkLst>
        </pc:picChg>
        <pc:picChg chg="add mod ord">
          <ac:chgData name="Гость" userId="ea369e474aff9f50" providerId="Windows Live" clId="Web-{C8EB5F1B-8679-4D15-A66E-41586F3CC330}" dt="2018-10-14T11:14:41.102" v="1147" actId="1076"/>
          <ac:picMkLst>
            <pc:docMk/>
            <pc:sldMk cId="3190634573" sldId="268"/>
            <ac:picMk id="12" creationId="{2468A5E2-2B54-4FEC-8B3F-A20AA64ADB7F}"/>
          </ac:picMkLst>
        </pc:picChg>
      </pc:sldChg>
      <pc:sldChg chg="modSp new modTransition">
        <pc:chgData name="Гость" userId="ea369e474aff9f50" providerId="Windows Live" clId="Web-{C8EB5F1B-8679-4D15-A66E-41586F3CC330}" dt="2018-10-14T11:29:34.307" v="1289"/>
        <pc:sldMkLst>
          <pc:docMk/>
          <pc:sldMk cId="3630023334" sldId="269"/>
        </pc:sldMkLst>
        <pc:spChg chg="mod">
          <ac:chgData name="Гость" userId="ea369e474aff9f50" providerId="Windows Live" clId="Web-{C8EB5F1B-8679-4D15-A66E-41586F3CC330}" dt="2018-10-14T11:27:21.820" v="1252" actId="20577"/>
          <ac:spMkLst>
            <pc:docMk/>
            <pc:sldMk cId="3630023334" sldId="269"/>
            <ac:spMk id="2" creationId="{AFBE03E9-DAB9-43F7-BE55-4A30AF79EBD4}"/>
          </ac:spMkLst>
        </pc:spChg>
        <pc:spChg chg="mod">
          <ac:chgData name="Гость" userId="ea369e474aff9f50" providerId="Windows Live" clId="Web-{C8EB5F1B-8679-4D15-A66E-41586F3CC330}" dt="2018-10-14T11:28:29.962" v="1267" actId="1076"/>
          <ac:spMkLst>
            <pc:docMk/>
            <pc:sldMk cId="3630023334" sldId="269"/>
            <ac:spMk id="3" creationId="{88131DD5-2F99-4460-9E80-89A86A983ED1}"/>
          </ac:spMkLst>
        </pc:spChg>
        <pc:spChg chg="mod">
          <ac:chgData name="Гость" userId="ea369e474aff9f50" providerId="Windows Live" clId="Web-{C8EB5F1B-8679-4D15-A66E-41586F3CC330}" dt="2018-10-14T11:28:49.337" v="1271" actId="14100"/>
          <ac:spMkLst>
            <pc:docMk/>
            <pc:sldMk cId="3630023334" sldId="269"/>
            <ac:spMk id="4" creationId="{C519BA74-4C57-4080-A4B6-277FEECEC66D}"/>
          </ac:spMkLst>
        </pc:spChg>
      </pc:sldChg>
      <pc:sldChg chg="modSp new modTransition">
        <pc:chgData name="Гость" userId="ea369e474aff9f50" providerId="Windows Live" clId="Web-{C8EB5F1B-8679-4D15-A66E-41586F3CC330}" dt="2018-10-14T11:29:36.260" v="1290"/>
        <pc:sldMkLst>
          <pc:docMk/>
          <pc:sldMk cId="3465549077" sldId="270"/>
        </pc:sldMkLst>
        <pc:spChg chg="mod">
          <ac:chgData name="Гость" userId="ea369e474aff9f50" providerId="Windows Live" clId="Web-{C8EB5F1B-8679-4D15-A66E-41586F3CC330}" dt="2018-10-14T11:29:06.994" v="1282" actId="20577"/>
          <ac:spMkLst>
            <pc:docMk/>
            <pc:sldMk cId="3465549077" sldId="270"/>
            <ac:spMk id="2" creationId="{F1231ED5-E74A-421C-9D4C-AE3E03A4393A}"/>
          </ac:spMkLst>
        </pc:spChg>
        <pc:spChg chg="mod">
          <ac:chgData name="Гость" userId="ea369e474aff9f50" providerId="Windows Live" clId="Web-{C8EB5F1B-8679-4D15-A66E-41586F3CC330}" dt="2018-10-14T11:29:27.041" v="1287" actId="20577"/>
          <ac:spMkLst>
            <pc:docMk/>
            <pc:sldMk cId="3465549077" sldId="270"/>
            <ac:spMk id="3" creationId="{59D9A86D-4681-47AC-87AC-F3993B772947}"/>
          </ac:spMkLst>
        </pc:spChg>
      </pc:sldChg>
    </pc:docChg>
  </pc:docChgLst>
  <pc:docChgLst>
    <pc:chgData name="Гость" userId="ea369e474aff9f50" providerId="Windows Live" clId="Web-{EE2F7788-FC07-425C-B3B9-75FEA2F2C9BB}"/>
    <pc:docChg chg="addSld modSld">
      <pc:chgData name="Гость" userId="ea369e474aff9f50" providerId="Windows Live" clId="Web-{EE2F7788-FC07-425C-B3B9-75FEA2F2C9BB}" dt="2018-10-14T16:48:29.688" v="72" actId="20577"/>
      <pc:docMkLst>
        <pc:docMk/>
      </pc:docMkLst>
      <pc:sldChg chg="modTransition">
        <pc:chgData name="Гость" userId="ea369e474aff9f50" providerId="Windows Live" clId="Web-{EE2F7788-FC07-425C-B3B9-75FEA2F2C9BB}" dt="2018-10-14T11:34:07.385" v="3"/>
        <pc:sldMkLst>
          <pc:docMk/>
          <pc:sldMk cId="3388671899" sldId="257"/>
        </pc:sldMkLst>
      </pc:sldChg>
      <pc:sldChg chg="modTransition">
        <pc:chgData name="Гость" userId="ea369e474aff9f50" providerId="Windows Live" clId="Web-{EE2F7788-FC07-425C-B3B9-75FEA2F2C9BB}" dt="2018-10-14T11:34:03.853" v="1"/>
        <pc:sldMkLst>
          <pc:docMk/>
          <pc:sldMk cId="3209192420" sldId="258"/>
        </pc:sldMkLst>
      </pc:sldChg>
      <pc:sldChg chg="modSp modTransition">
        <pc:chgData name="Гость" userId="ea369e474aff9f50" providerId="Windows Live" clId="Web-{EE2F7788-FC07-425C-B3B9-75FEA2F2C9BB}" dt="2018-10-14T16:46:34.432" v="62" actId="20577"/>
        <pc:sldMkLst>
          <pc:docMk/>
          <pc:sldMk cId="523348420" sldId="259"/>
        </pc:sldMkLst>
        <pc:spChg chg="mod">
          <ac:chgData name="Гость" userId="ea369e474aff9f50" providerId="Windows Live" clId="Web-{EE2F7788-FC07-425C-B3B9-75FEA2F2C9BB}" dt="2018-10-14T16:46:34.432" v="62" actId="20577"/>
          <ac:spMkLst>
            <pc:docMk/>
            <pc:sldMk cId="523348420" sldId="259"/>
            <ac:spMk id="2" creationId="{8D9944F2-B76F-4AFB-B9F7-DE753D41D1B9}"/>
          </ac:spMkLst>
        </pc:spChg>
      </pc:sldChg>
      <pc:sldChg chg="modTransition">
        <pc:chgData name="Гость" userId="ea369e474aff9f50" providerId="Windows Live" clId="Web-{EE2F7788-FC07-425C-B3B9-75FEA2F2C9BB}" dt="2018-10-14T11:34:01.619" v="0"/>
        <pc:sldMkLst>
          <pc:docMk/>
          <pc:sldMk cId="4103191399" sldId="260"/>
        </pc:sldMkLst>
      </pc:sldChg>
      <pc:sldChg chg="modSp modTransition">
        <pc:chgData name="Гость" userId="ea369e474aff9f50" providerId="Windows Live" clId="Web-{EE2F7788-FC07-425C-B3B9-75FEA2F2C9BB}" dt="2018-10-14T16:48:29.688" v="71" actId="20577"/>
        <pc:sldMkLst>
          <pc:docMk/>
          <pc:sldMk cId="3179536665" sldId="261"/>
        </pc:sldMkLst>
        <pc:spChg chg="mod">
          <ac:chgData name="Гость" userId="ea369e474aff9f50" providerId="Windows Live" clId="Web-{EE2F7788-FC07-425C-B3B9-75FEA2F2C9BB}" dt="2018-10-14T11:35:18.466" v="16" actId="1076"/>
          <ac:spMkLst>
            <pc:docMk/>
            <pc:sldMk cId="3179536665" sldId="261"/>
            <ac:spMk id="3" creationId="{8A3E4747-B591-43D2-AC67-57A3D858A549}"/>
          </ac:spMkLst>
        </pc:spChg>
        <pc:spChg chg="mod">
          <ac:chgData name="Гость" userId="ea369e474aff9f50" providerId="Windows Live" clId="Web-{EE2F7788-FC07-425C-B3B9-75FEA2F2C9BB}" dt="2018-10-14T11:35:24.779" v="18" actId="1076"/>
          <ac:spMkLst>
            <pc:docMk/>
            <pc:sldMk cId="3179536665" sldId="261"/>
            <ac:spMk id="5" creationId="{1E3A064A-F5B4-4B46-96EA-50E784FFC362}"/>
          </ac:spMkLst>
        </pc:spChg>
        <pc:spChg chg="mod">
          <ac:chgData name="Гость" userId="ea369e474aff9f50" providerId="Windows Live" clId="Web-{EE2F7788-FC07-425C-B3B9-75FEA2F2C9BB}" dt="2018-10-14T11:35:21.388" v="17" actId="1076"/>
          <ac:spMkLst>
            <pc:docMk/>
            <pc:sldMk cId="3179536665" sldId="261"/>
            <ac:spMk id="9" creationId="{7E2FACCA-E5E4-495A-BEFC-8AD2EA069E2A}"/>
          </ac:spMkLst>
        </pc:spChg>
        <pc:spChg chg="mod">
          <ac:chgData name="Гость" userId="ea369e474aff9f50" providerId="Windows Live" clId="Web-{EE2F7788-FC07-425C-B3B9-75FEA2F2C9BB}" dt="2018-10-14T16:48:29.688" v="71" actId="20577"/>
          <ac:spMkLst>
            <pc:docMk/>
            <pc:sldMk cId="3179536665" sldId="261"/>
            <ac:spMk id="11" creationId="{1B6A18E2-5011-46B4-BD91-13A387DAC1E2}"/>
          </ac:spMkLst>
        </pc:spChg>
      </pc:sldChg>
      <pc:sldChg chg="modTransition">
        <pc:chgData name="Гость" userId="ea369e474aff9f50" providerId="Windows Live" clId="Web-{EE2F7788-FC07-425C-B3B9-75FEA2F2C9BB}" dt="2018-10-14T11:34:12.557" v="5"/>
        <pc:sldMkLst>
          <pc:docMk/>
          <pc:sldMk cId="1104748274" sldId="262"/>
        </pc:sldMkLst>
      </pc:sldChg>
      <pc:sldChg chg="modTransition">
        <pc:chgData name="Гость" userId="ea369e474aff9f50" providerId="Windows Live" clId="Web-{EE2F7788-FC07-425C-B3B9-75FEA2F2C9BB}" dt="2018-10-14T11:34:17.620" v="8"/>
        <pc:sldMkLst>
          <pc:docMk/>
          <pc:sldMk cId="2990382801" sldId="263"/>
        </pc:sldMkLst>
      </pc:sldChg>
      <pc:sldChg chg="modTransition">
        <pc:chgData name="Гость" userId="ea369e474aff9f50" providerId="Windows Live" clId="Web-{EE2F7788-FC07-425C-B3B9-75FEA2F2C9BB}" dt="2018-10-14T11:34:21.526" v="9"/>
        <pc:sldMkLst>
          <pc:docMk/>
          <pc:sldMk cId="2389064680" sldId="264"/>
        </pc:sldMkLst>
      </pc:sldChg>
      <pc:sldChg chg="modTransition">
        <pc:chgData name="Гость" userId="ea369e474aff9f50" providerId="Windows Live" clId="Web-{EE2F7788-FC07-425C-B3B9-75FEA2F2C9BB}" dt="2018-10-14T11:34:25.182" v="11"/>
        <pc:sldMkLst>
          <pc:docMk/>
          <pc:sldMk cId="4101690779" sldId="265"/>
        </pc:sldMkLst>
      </pc:sldChg>
      <pc:sldChg chg="modTransition">
        <pc:chgData name="Гость" userId="ea369e474aff9f50" providerId="Windows Live" clId="Web-{EE2F7788-FC07-425C-B3B9-75FEA2F2C9BB}" dt="2018-10-14T11:34:26.870" v="12"/>
        <pc:sldMkLst>
          <pc:docMk/>
          <pc:sldMk cId="2539528999" sldId="266"/>
        </pc:sldMkLst>
      </pc:sldChg>
      <pc:sldChg chg="modTransition">
        <pc:chgData name="Гость" userId="ea369e474aff9f50" providerId="Windows Live" clId="Web-{EE2F7788-FC07-425C-B3B9-75FEA2F2C9BB}" dt="2018-10-14T11:34:29.011" v="13"/>
        <pc:sldMkLst>
          <pc:docMk/>
          <pc:sldMk cId="294154726" sldId="267"/>
        </pc:sldMkLst>
      </pc:sldChg>
      <pc:sldChg chg="modTransition">
        <pc:chgData name="Гость" userId="ea369e474aff9f50" providerId="Windows Live" clId="Web-{EE2F7788-FC07-425C-B3B9-75FEA2F2C9BB}" dt="2018-10-14T11:34:23.729" v="10"/>
        <pc:sldMkLst>
          <pc:docMk/>
          <pc:sldMk cId="3190634573" sldId="268"/>
        </pc:sldMkLst>
      </pc:sldChg>
      <pc:sldChg chg="modTransition">
        <pc:chgData name="Гость" userId="ea369e474aff9f50" providerId="Windows Live" clId="Web-{EE2F7788-FC07-425C-B3B9-75FEA2F2C9BB}" dt="2018-10-14T11:34:13.901" v="6"/>
        <pc:sldMkLst>
          <pc:docMk/>
          <pc:sldMk cId="3630023334" sldId="269"/>
        </pc:sldMkLst>
      </pc:sldChg>
      <pc:sldChg chg="modTransition">
        <pc:chgData name="Гость" userId="ea369e474aff9f50" providerId="Windows Live" clId="Web-{EE2F7788-FC07-425C-B3B9-75FEA2F2C9BB}" dt="2018-10-14T11:34:15.541" v="7"/>
        <pc:sldMkLst>
          <pc:docMk/>
          <pc:sldMk cId="3465549077" sldId="270"/>
        </pc:sldMkLst>
      </pc:sldChg>
      <pc:sldChg chg="addSp modSp new">
        <pc:chgData name="Гость" userId="ea369e474aff9f50" providerId="Windows Live" clId="Web-{EE2F7788-FC07-425C-B3B9-75FEA2F2C9BB}" dt="2018-10-14T11:45:07.793" v="59" actId="1076"/>
        <pc:sldMkLst>
          <pc:docMk/>
          <pc:sldMk cId="3188130620" sldId="271"/>
        </pc:sldMkLst>
        <pc:spChg chg="add mod">
          <ac:chgData name="Гость" userId="ea369e474aff9f50" providerId="Windows Live" clId="Web-{EE2F7788-FC07-425C-B3B9-75FEA2F2C9BB}" dt="2018-10-14T11:44:37.151" v="55" actId="20577"/>
          <ac:spMkLst>
            <pc:docMk/>
            <pc:sldMk cId="3188130620" sldId="271"/>
            <ac:spMk id="2" creationId="{3B79725E-BC00-4086-8942-5BBE7A8CD528}"/>
          </ac:spMkLst>
        </pc:spChg>
        <pc:picChg chg="add mod">
          <ac:chgData name="Гость" userId="ea369e474aff9f50" providerId="Windows Live" clId="Web-{EE2F7788-FC07-425C-B3B9-75FEA2F2C9BB}" dt="2018-10-14T11:44:01.290" v="46"/>
          <ac:picMkLst>
            <pc:docMk/>
            <pc:sldMk cId="3188130620" sldId="271"/>
            <ac:picMk id="3" creationId="{131B8465-722B-47FC-835F-841439106B4E}"/>
          </ac:picMkLst>
        </pc:picChg>
        <pc:picChg chg="add mod">
          <ac:chgData name="Гость" userId="ea369e474aff9f50" providerId="Windows Live" clId="Web-{EE2F7788-FC07-425C-B3B9-75FEA2F2C9BB}" dt="2018-10-14T11:44:03.650" v="47"/>
          <ac:picMkLst>
            <pc:docMk/>
            <pc:sldMk cId="3188130620" sldId="271"/>
            <ac:picMk id="5" creationId="{7DB4810B-C048-469E-A73A-23744F455C90}"/>
          </ac:picMkLst>
        </pc:picChg>
        <pc:picChg chg="add mod">
          <ac:chgData name="Гость" userId="ea369e474aff9f50" providerId="Windows Live" clId="Web-{EE2F7788-FC07-425C-B3B9-75FEA2F2C9BB}" dt="2018-10-14T11:44:06.040" v="48"/>
          <ac:picMkLst>
            <pc:docMk/>
            <pc:sldMk cId="3188130620" sldId="271"/>
            <ac:picMk id="7" creationId="{5C5DBF90-E1DF-4E98-AC24-FCEB8C0F0EA4}"/>
          </ac:picMkLst>
        </pc:picChg>
        <pc:picChg chg="add mod">
          <ac:chgData name="Гость" userId="ea369e474aff9f50" providerId="Windows Live" clId="Web-{EE2F7788-FC07-425C-B3B9-75FEA2F2C9BB}" dt="2018-10-14T11:44:29.463" v="53"/>
          <ac:picMkLst>
            <pc:docMk/>
            <pc:sldMk cId="3188130620" sldId="271"/>
            <ac:picMk id="9" creationId="{AED953CA-3C91-49B2-9006-7C4D37E65930}"/>
          </ac:picMkLst>
        </pc:picChg>
        <pc:picChg chg="add mod">
          <ac:chgData name="Гость" userId="ea369e474aff9f50" providerId="Windows Live" clId="Web-{EE2F7788-FC07-425C-B3B9-75FEA2F2C9BB}" dt="2018-10-14T11:45:07.793" v="59" actId="1076"/>
          <ac:picMkLst>
            <pc:docMk/>
            <pc:sldMk cId="3188130620" sldId="271"/>
            <ac:picMk id="11" creationId="{38113DE3-FD11-4F15-A555-8D86E10D8F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33BB6-F6EA-4896-BF4D-D8BAD1B79836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4EBE4-28C1-4A07-8E0A-11720E90B1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81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4EBE4-28C1-4A07-8E0A-11720E90B1C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69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74AA5ED-BB96-4B0A-B28A-B924DE0C9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711" y="974569"/>
            <a:ext cx="5603173" cy="5542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9543AF-B5ED-489F-A129-621C605D10C4}"/>
              </a:ext>
            </a:extLst>
          </p:cNvPr>
          <p:cNvSpPr txBox="1"/>
          <p:nvPr/>
        </p:nvSpPr>
        <p:spPr>
          <a:xfrm>
            <a:off x="1033152" y="177140"/>
            <a:ext cx="10679874" cy="707886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4000" b="1" i="1">
                <a:solidFill>
                  <a:srgbClr val="C00000"/>
                </a:solidFill>
                <a:latin typeface="Century"/>
              </a:rPr>
              <a:t>SECURITATEA CIBERNETICĂ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256EC38-6331-4102-86DA-BFA4AEDF9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426" y="1806410"/>
            <a:ext cx="2990602" cy="16815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7A9A425F-8735-493B-9316-54E940635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65" y="5180981"/>
            <a:ext cx="2743200" cy="1543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9" descr="Изображение выглядит как векторная график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2E23EBE4-75C8-435B-A79C-B0D3A4E3F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7542" y="4864306"/>
            <a:ext cx="2743200" cy="1543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716D1898-0C7D-4228-AF34-95D30B876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296" y="35527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9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programe</a:t>
            </a:r>
            <a:r>
              <a:rPr lang="en-US" dirty="0"/>
              <a:t> antivirus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51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9237" y="2488743"/>
            <a:ext cx="8679915" cy="1748729"/>
          </a:xfrm>
        </p:spPr>
        <p:txBody>
          <a:bodyPr/>
          <a:lstStyle/>
          <a:p>
            <a:r>
              <a:rPr lang="pt-BR" dirty="0"/>
              <a:t>9. Nu descărca orice tip de material de pe site-uri nesigure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7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9237" y="3906266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n-US" dirty="0"/>
              <a:t>10.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ești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ro-RO" dirty="0" smtClean="0"/>
              <a:t>u</a:t>
            </a:r>
            <a:r>
              <a:rPr lang="en-US" dirty="0" smtClean="0"/>
              <a:t>pus vi</a:t>
            </a:r>
            <a:r>
              <a:rPr lang="ro-RO" dirty="0" smtClean="0"/>
              <a:t>o</a:t>
            </a:r>
            <a:r>
              <a:rPr lang="en-US" dirty="0" err="1" smtClean="0"/>
              <a:t>lenței</a:t>
            </a:r>
            <a:r>
              <a:rPr lang="en-US" dirty="0" smtClean="0"/>
              <a:t> </a:t>
            </a:r>
            <a:r>
              <a:rPr lang="en-US" dirty="0" err="1"/>
              <a:t>verbale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internet , </a:t>
            </a:r>
            <a:r>
              <a:rPr lang="en-US" dirty="0" err="1"/>
              <a:t>adresează-te</a:t>
            </a:r>
            <a:r>
              <a:rPr lang="en-US" dirty="0"/>
              <a:t> </a:t>
            </a:r>
            <a:r>
              <a:rPr lang="en-US" dirty="0" err="1"/>
              <a:t>părinților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accesează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site-</a:t>
            </a:r>
            <a:r>
              <a:rPr lang="en-US" dirty="0" err="1"/>
              <a:t>ul</a:t>
            </a:r>
            <a:r>
              <a:rPr lang="en-US" dirty="0"/>
              <a:t> siguronline.md</a:t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72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D0AEB-B705-47E0-AB2D-382880D6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795249"/>
            <a:ext cx="3489083" cy="2011118"/>
          </a:xfrm>
        </p:spPr>
        <p:txBody>
          <a:bodyPr vert="horz" lIns="228600" tIns="228600" rIns="228600" bIns="228600" rtlCol="0" anchor="ctr">
            <a:noAutofit/>
          </a:bodyPr>
          <a:lstStyle/>
          <a:p>
            <a:r>
              <a:rPr lang="ru-RU" sz="2800">
                <a:latin typeface="Century"/>
                <a:cs typeface="Calibri Light"/>
              </a:rPr>
              <a:t>FACEBOOK</a:t>
            </a:r>
            <a:br>
              <a:rPr lang="ru-RU" sz="2800">
                <a:latin typeface="Century"/>
                <a:cs typeface="Calibri Light"/>
              </a:rPr>
            </a:br>
            <a:r>
              <a:rPr lang="ru-RU" sz="2800">
                <a:latin typeface="Century"/>
                <a:cs typeface="Calibri Light"/>
              </a:rPr>
              <a:t>YOUTUBE</a:t>
            </a:r>
            <a:br>
              <a:rPr lang="ru-RU" sz="2800">
                <a:latin typeface="Century"/>
                <a:cs typeface="Calibri Light"/>
              </a:rPr>
            </a:br>
            <a:r>
              <a:rPr lang="ru-RU" sz="2800">
                <a:latin typeface="Century"/>
                <a:cs typeface="Calibri Light"/>
              </a:rPr>
              <a:t>TWITTER</a:t>
            </a:r>
            <a:br>
              <a:rPr lang="ru-RU" sz="2800">
                <a:latin typeface="Century"/>
                <a:cs typeface="Calibri Light"/>
              </a:rPr>
            </a:br>
            <a:r>
              <a:rPr lang="ru-RU" sz="2800">
                <a:latin typeface="Century"/>
                <a:cs typeface="Calibri Light"/>
              </a:rPr>
              <a:t>LINKEDIN</a:t>
            </a:r>
            <a:br>
              <a:rPr lang="ru-RU" sz="2800">
                <a:latin typeface="Century"/>
                <a:cs typeface="Calibri Light"/>
              </a:rPr>
            </a:br>
            <a:r>
              <a:rPr lang="ru-RU" sz="2800">
                <a:latin typeface="Century"/>
                <a:cs typeface="Calibri Light"/>
              </a:rPr>
              <a:t>SNAPCHAT</a:t>
            </a:r>
            <a:br>
              <a:rPr lang="ru-RU" sz="2800">
                <a:latin typeface="Century"/>
                <a:cs typeface="Calibri Light"/>
              </a:rPr>
            </a:br>
            <a:r>
              <a:rPr lang="ru-RU" sz="2800">
                <a:latin typeface="Century"/>
                <a:cs typeface="Calibri Light"/>
              </a:rPr>
              <a:t>INSTAGRAM</a:t>
            </a:r>
            <a:br>
              <a:rPr lang="ru-RU" sz="2800">
                <a:latin typeface="Century"/>
                <a:cs typeface="Calibri Light"/>
              </a:rPr>
            </a:br>
            <a:endParaRPr lang="ru-RU"/>
          </a:p>
        </p:txBody>
      </p:sp>
      <p:pic>
        <p:nvPicPr>
          <p:cNvPr id="4" name="Рисунок 4" descr="Изображение выглядит как векторная график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84A59874-227C-4F05-AA33-62B83C638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395" y="1127944"/>
            <a:ext cx="6756885" cy="4223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B2DA2A-2A5C-4568-80FC-3C270C047EB5}"/>
              </a:ext>
            </a:extLst>
          </p:cNvPr>
          <p:cNvSpPr txBox="1"/>
          <p:nvPr/>
        </p:nvSpPr>
        <p:spPr>
          <a:xfrm>
            <a:off x="1092529" y="1760516"/>
            <a:ext cx="32676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REȚELELE DE SOCIALIZARE</a:t>
            </a:r>
          </a:p>
        </p:txBody>
      </p:sp>
    </p:spTree>
    <p:extLst>
      <p:ext uri="{BB962C8B-B14F-4D97-AF65-F5344CB8AC3E}">
        <p14:creationId xmlns:p14="http://schemas.microsoft.com/office/powerpoint/2010/main" val="338867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PROTEJAREA DATELOR PERSONALE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3324" y="-274386"/>
            <a:ext cx="6281873" cy="5248622"/>
          </a:xfrm>
        </p:spPr>
        <p:txBody>
          <a:bodyPr/>
          <a:lstStyle/>
          <a:p>
            <a:r>
              <a:rPr lang="en-US" dirty="0"/>
              <a:t>Nu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puneţi</a:t>
            </a:r>
            <a:r>
              <a:rPr lang="en-US" dirty="0"/>
              <a:t> data de </a:t>
            </a:r>
            <a:r>
              <a:rPr lang="en-US" dirty="0" err="1"/>
              <a:t>naştere</a:t>
            </a:r>
            <a:r>
              <a:rPr lang="en-US" dirty="0"/>
              <a:t> </a:t>
            </a:r>
            <a:r>
              <a:rPr lang="en-US" dirty="0" err="1"/>
              <a:t>completă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reţelele</a:t>
            </a:r>
            <a:r>
              <a:rPr lang="en-US" dirty="0"/>
              <a:t> </a:t>
            </a:r>
            <a:r>
              <a:rPr lang="en-US" dirty="0" err="1"/>
              <a:t>sociale</a:t>
            </a:r>
            <a:endParaRPr lang="en-US" dirty="0"/>
          </a:p>
          <a:p>
            <a:r>
              <a:rPr lang="en-US" dirty="0" err="1"/>
              <a:t>Alegeţi-vă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parole </a:t>
            </a:r>
            <a:r>
              <a:rPr lang="en-US" dirty="0" err="1"/>
              <a:t>diferite</a:t>
            </a:r>
            <a:endParaRPr lang="en-US" dirty="0"/>
          </a:p>
          <a:p>
            <a:r>
              <a:rPr lang="en-US" dirty="0" err="1"/>
              <a:t>Controlaţi</a:t>
            </a:r>
            <a:r>
              <a:rPr lang="en-US" dirty="0"/>
              <a:t> </a:t>
            </a:r>
            <a:r>
              <a:rPr lang="en-US" dirty="0" err="1"/>
              <a:t>câte</a:t>
            </a:r>
            <a:r>
              <a:rPr lang="en-US" dirty="0"/>
              <a:t> date </a:t>
            </a:r>
            <a:r>
              <a:rPr lang="en-US" dirty="0" err="1"/>
              <a:t>personale</a:t>
            </a:r>
            <a:r>
              <a:rPr lang="en-US" dirty="0"/>
              <a:t> </a:t>
            </a:r>
            <a:r>
              <a:rPr lang="en-US" dirty="0" err="1"/>
              <a:t>aveţi</a:t>
            </a:r>
            <a:r>
              <a:rPr lang="en-US" dirty="0"/>
              <a:t> online</a:t>
            </a:r>
          </a:p>
          <a:p>
            <a:r>
              <a:rPr lang="en-US" dirty="0"/>
              <a:t>Mare </a:t>
            </a:r>
            <a:r>
              <a:rPr lang="en-US" dirty="0" err="1"/>
              <a:t>atenţie</a:t>
            </a:r>
            <a:r>
              <a:rPr lang="en-US" dirty="0"/>
              <a:t> la </a:t>
            </a:r>
            <a:r>
              <a:rPr lang="en-US" dirty="0" err="1"/>
              <a:t>serviciile</a:t>
            </a:r>
            <a:r>
              <a:rPr lang="en-US" dirty="0"/>
              <a:t> de </a:t>
            </a:r>
            <a:r>
              <a:rPr lang="en-US" dirty="0" err="1"/>
              <a:t>geolocaţie</a:t>
            </a:r>
            <a:endParaRPr lang="en-US" dirty="0"/>
          </a:p>
          <a:p>
            <a:r>
              <a:rPr lang="en-US" dirty="0" err="1"/>
              <a:t>Maximizaţi</a:t>
            </a:r>
            <a:r>
              <a:rPr lang="en-US" dirty="0"/>
              <a:t> </a:t>
            </a:r>
            <a:r>
              <a:rPr lang="en-US" dirty="0" err="1"/>
              <a:t>nivelul</a:t>
            </a:r>
            <a:r>
              <a:rPr lang="en-US" dirty="0"/>
              <a:t> de </a:t>
            </a:r>
            <a:r>
              <a:rPr lang="en-US" dirty="0" err="1"/>
              <a:t>siguranţă</a:t>
            </a:r>
            <a:r>
              <a:rPr lang="en-US" dirty="0"/>
              <a:t> al </a:t>
            </a:r>
            <a:r>
              <a:rPr lang="en-US" dirty="0" err="1"/>
              <a:t>datelor</a:t>
            </a:r>
            <a:r>
              <a:rPr lang="en-US" dirty="0"/>
              <a:t> din </a:t>
            </a:r>
            <a:r>
              <a:rPr lang="en-US" dirty="0" err="1"/>
              <a:t>reţelele</a:t>
            </a:r>
            <a:r>
              <a:rPr lang="en-US" dirty="0"/>
              <a:t> </a:t>
            </a:r>
            <a:r>
              <a:rPr lang="en-US" dirty="0" err="1"/>
              <a:t>sociale</a:t>
            </a:r>
            <a:endParaRPr lang="en-US" dirty="0"/>
          </a:p>
          <a:p>
            <a:r>
              <a:rPr lang="en-US" dirty="0" err="1"/>
              <a:t>Închideţi</a:t>
            </a:r>
            <a:r>
              <a:rPr lang="en-US" dirty="0"/>
              <a:t> </a:t>
            </a:r>
            <a:r>
              <a:rPr lang="en-US" dirty="0" err="1"/>
              <a:t>conturile</a:t>
            </a:r>
            <a:r>
              <a:rPr lang="en-US" dirty="0"/>
              <a:t> </a:t>
            </a:r>
            <a:r>
              <a:rPr lang="en-US" dirty="0" err="1"/>
              <a:t>vechi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118" y="3148148"/>
            <a:ext cx="2923443" cy="29234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3678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6CA41-F05D-4203-A5AF-D54EE0E1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3E4747-B591-43D2-AC67-57A3D858A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447" y="1575081"/>
            <a:ext cx="6265088" cy="685800"/>
          </a:xfrm>
        </p:spPr>
        <p:txBody>
          <a:bodyPr/>
          <a:lstStyle/>
          <a:p>
            <a:r>
              <a:rPr lang="ru-RU" dirty="0" err="1"/>
              <a:t>avantaje</a:t>
            </a:r>
            <a:endParaRPr lang="ru-RU" dirty="0"/>
          </a:p>
        </p:txBody>
      </p:sp>
      <p:pic>
        <p:nvPicPr>
          <p:cNvPr id="7" name="Рисунок 7" descr="Изображение выглядит как векторная график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71E56D8A-3DAC-426F-8409-F24E74C9D4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746" y="2260881"/>
            <a:ext cx="4414323" cy="2528125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1E3A064A-F5B4-4B46-96EA-50E784FFC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39861" y="100408"/>
            <a:ext cx="6264414" cy="685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6AFED4-F4D8-4D14-9DF1-4ECB4D7F9D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FACCA-E5E4-495A-BEFC-8AD2EA069E2A}"/>
              </a:ext>
            </a:extLst>
          </p:cNvPr>
          <p:cNvSpPr txBox="1"/>
          <p:nvPr/>
        </p:nvSpPr>
        <p:spPr>
          <a:xfrm>
            <a:off x="5196491" y="2363915"/>
            <a:ext cx="6187044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- </a:t>
            </a:r>
            <a:r>
              <a:rPr lang="ru-RU" dirty="0" err="1"/>
              <a:t>face</a:t>
            </a:r>
            <a:r>
              <a:rPr lang="ru-RU" dirty="0"/>
              <a:t> </a:t>
            </a:r>
            <a:r>
              <a:rPr lang="ru-RU" dirty="0" err="1"/>
              <a:t>comunicarea</a:t>
            </a:r>
            <a:r>
              <a:rPr lang="ru-RU" dirty="0"/>
              <a:t> </a:t>
            </a:r>
            <a:r>
              <a:rPr lang="ru-RU" dirty="0" err="1"/>
              <a:t>la</a:t>
            </a:r>
            <a:r>
              <a:rPr lang="ru-RU" dirty="0"/>
              <a:t> </a:t>
            </a:r>
            <a:r>
              <a:rPr lang="ru-RU" dirty="0" err="1"/>
              <a:t>distanțe</a:t>
            </a:r>
            <a:r>
              <a:rPr lang="ru-RU" dirty="0"/>
              <a:t> </a:t>
            </a:r>
            <a:r>
              <a:rPr lang="ru-RU" dirty="0" err="1"/>
              <a:t>mai</a:t>
            </a:r>
            <a:r>
              <a:rPr lang="ru-RU" dirty="0"/>
              <a:t> </a:t>
            </a:r>
            <a:r>
              <a:rPr lang="ru-RU" dirty="0" err="1"/>
              <a:t>accesibilă</a:t>
            </a:r>
            <a:endParaRPr lang="ru-RU" dirty="0"/>
          </a:p>
          <a:p>
            <a:r>
              <a:rPr lang="ru-RU" dirty="0"/>
              <a:t>- </a:t>
            </a:r>
            <a:r>
              <a:rPr lang="ru-RU" dirty="0" err="1"/>
              <a:t>copii</a:t>
            </a:r>
            <a:r>
              <a:rPr lang="ru-RU" dirty="0"/>
              <a:t> </a:t>
            </a:r>
            <a:r>
              <a:rPr lang="ru-RU" dirty="0" err="1"/>
              <a:t>introverțti</a:t>
            </a:r>
            <a:r>
              <a:rPr lang="ru-RU" dirty="0"/>
              <a:t> </a:t>
            </a:r>
            <a:r>
              <a:rPr lang="ru-RU" dirty="0" err="1"/>
              <a:t>iși</a:t>
            </a:r>
            <a:r>
              <a:rPr lang="ru-RU" dirty="0"/>
              <a:t> </a:t>
            </a:r>
            <a:r>
              <a:rPr lang="ru-RU" dirty="0" err="1"/>
              <a:t>exprimă</a:t>
            </a:r>
            <a:r>
              <a:rPr lang="ru-RU" dirty="0"/>
              <a:t> </a:t>
            </a:r>
            <a:r>
              <a:rPr lang="ru-RU" dirty="0" err="1"/>
              <a:t>mai</a:t>
            </a:r>
            <a:r>
              <a:rPr lang="ru-RU" dirty="0"/>
              <a:t> </a:t>
            </a:r>
            <a:r>
              <a:rPr lang="ru-RU" dirty="0" err="1"/>
              <a:t>ușor</a:t>
            </a:r>
            <a:r>
              <a:rPr lang="ru-RU" dirty="0"/>
              <a:t> </a:t>
            </a:r>
            <a:r>
              <a:rPr lang="ru-RU" dirty="0" err="1"/>
              <a:t>sentimentele</a:t>
            </a:r>
            <a:endParaRPr lang="ru-RU" dirty="0"/>
          </a:p>
          <a:p>
            <a:r>
              <a:rPr lang="ru-RU" dirty="0"/>
              <a:t>- </a:t>
            </a:r>
            <a:r>
              <a:rPr lang="ru-RU" dirty="0" err="1"/>
              <a:t>oferă</a:t>
            </a:r>
            <a:r>
              <a:rPr lang="ru-RU" dirty="0"/>
              <a:t> </a:t>
            </a:r>
            <a:r>
              <a:rPr lang="ru-RU" dirty="0" err="1"/>
              <a:t>informații</a:t>
            </a:r>
            <a:r>
              <a:rPr lang="ru-RU" dirty="0"/>
              <a:t> </a:t>
            </a:r>
            <a:r>
              <a:rPr lang="ru-RU" dirty="0" err="1"/>
              <a:t>pe</a:t>
            </a:r>
            <a:r>
              <a:rPr lang="ru-RU" dirty="0"/>
              <a:t> </a:t>
            </a:r>
            <a:r>
              <a:rPr lang="ru-RU" dirty="0" err="1"/>
              <a:t>diverse</a:t>
            </a:r>
            <a:r>
              <a:rPr lang="ru-RU" dirty="0"/>
              <a:t> </a:t>
            </a:r>
            <a:r>
              <a:rPr lang="ru-RU" dirty="0" err="1"/>
              <a:t>teme</a:t>
            </a:r>
            <a:endParaRPr lang="ru-RU" dirty="0"/>
          </a:p>
          <a:p>
            <a:r>
              <a:rPr lang="ru-RU" dirty="0"/>
              <a:t>- </a:t>
            </a:r>
            <a:r>
              <a:rPr lang="ru-RU" dirty="0" err="1"/>
              <a:t>informează</a:t>
            </a:r>
            <a:r>
              <a:rPr lang="ru-RU" dirty="0"/>
              <a:t> </a:t>
            </a:r>
            <a:r>
              <a:rPr lang="ru-RU" dirty="0" err="1"/>
              <a:t>despre</a:t>
            </a:r>
            <a:r>
              <a:rPr lang="ru-RU" dirty="0"/>
              <a:t> </a:t>
            </a:r>
            <a:r>
              <a:rPr lang="ru-RU" dirty="0" err="1"/>
              <a:t>diferite</a:t>
            </a:r>
            <a:r>
              <a:rPr lang="ru-RU" dirty="0"/>
              <a:t> </a:t>
            </a:r>
            <a:r>
              <a:rPr lang="ru-RU" dirty="0" err="1"/>
              <a:t>evenimente</a:t>
            </a:r>
            <a:r>
              <a:rPr lang="ru-RU" dirty="0"/>
              <a:t> </a:t>
            </a:r>
          </a:p>
          <a:p>
            <a:r>
              <a:rPr lang="ru-RU" dirty="0"/>
              <a:t>- </a:t>
            </a:r>
            <a:r>
              <a:rPr lang="ru-RU" dirty="0" err="1"/>
              <a:t>oferă</a:t>
            </a:r>
            <a:r>
              <a:rPr lang="ru-RU" dirty="0"/>
              <a:t> </a:t>
            </a:r>
            <a:r>
              <a:rPr lang="ru-RU" dirty="0" err="1"/>
              <a:t>posibilitatea</a:t>
            </a:r>
            <a:r>
              <a:rPr lang="ru-RU" dirty="0"/>
              <a:t> </a:t>
            </a:r>
            <a:r>
              <a:rPr lang="ru-RU" dirty="0" err="1"/>
              <a:t>de</a:t>
            </a:r>
            <a:r>
              <a:rPr lang="ru-RU" dirty="0"/>
              <a:t> a </a:t>
            </a:r>
            <a:r>
              <a:rPr lang="ru-RU" dirty="0" err="1"/>
              <a:t>colabora</a:t>
            </a:r>
            <a:r>
              <a:rPr lang="ru-RU" dirty="0"/>
              <a:t> </a:t>
            </a:r>
            <a:r>
              <a:rPr lang="ru-RU" dirty="0" err="1"/>
              <a:t>cu</a:t>
            </a:r>
            <a:r>
              <a:rPr lang="ru-RU" dirty="0"/>
              <a:t> </a:t>
            </a:r>
            <a:r>
              <a:rPr lang="ru-RU" dirty="0" err="1"/>
              <a:t>persoanele</a:t>
            </a:r>
            <a:r>
              <a:rPr lang="ru-RU" dirty="0"/>
              <a:t> </a:t>
            </a:r>
            <a:r>
              <a:rPr lang="ru-RU" dirty="0" err="1"/>
              <a:t>interesate</a:t>
            </a:r>
            <a:r>
              <a:rPr lang="ru-RU" dirty="0"/>
              <a:t> 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același</a:t>
            </a:r>
            <a:r>
              <a:rPr lang="ru-RU" dirty="0"/>
              <a:t> </a:t>
            </a:r>
            <a:r>
              <a:rPr lang="ru-RU" dirty="0" err="1"/>
              <a:t>domeniu</a:t>
            </a:r>
            <a:r>
              <a:rPr lang="ru-RU" dirty="0"/>
              <a:t> </a:t>
            </a:r>
            <a:r>
              <a:rPr lang="ru-RU" dirty="0" err="1"/>
              <a:t>ca</a:t>
            </a:r>
            <a:r>
              <a:rPr lang="ru-RU" dirty="0"/>
              <a:t> </a:t>
            </a:r>
            <a:r>
              <a:rPr lang="ru-RU" dirty="0" err="1"/>
              <a:t>tine</a:t>
            </a:r>
            <a:endParaRPr lang="ru-RU" dirty="0"/>
          </a:p>
          <a:p>
            <a:r>
              <a:rPr lang="ru-RU" dirty="0"/>
              <a:t>- </a:t>
            </a:r>
            <a:r>
              <a:rPr lang="ru-RU" dirty="0" err="1"/>
              <a:t>dezvolta</a:t>
            </a:r>
            <a:r>
              <a:rPr lang="ru-RU" dirty="0"/>
              <a:t> </a:t>
            </a:r>
            <a:r>
              <a:rPr lang="ru-RU" dirty="0" err="1"/>
              <a:t>abilitățile</a:t>
            </a:r>
            <a:r>
              <a:rPr lang="ru-RU" dirty="0"/>
              <a:t> </a:t>
            </a:r>
            <a:r>
              <a:rPr lang="ru-RU" dirty="0" err="1"/>
              <a:t>de</a:t>
            </a:r>
            <a:r>
              <a:rPr lang="ru-RU" dirty="0"/>
              <a:t> </a:t>
            </a:r>
            <a:r>
              <a:rPr lang="ru-RU" dirty="0" err="1"/>
              <a:t>comunicare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6DFAC7-1D54-4BD5-A98C-BB7C69958A2F}"/>
              </a:ext>
            </a:extLst>
          </p:cNvPr>
          <p:cNvSpPr txBox="1"/>
          <p:nvPr/>
        </p:nvSpPr>
        <p:spPr>
          <a:xfrm>
            <a:off x="894607" y="1770412"/>
            <a:ext cx="338644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Book Antiqua"/>
              </a:rPr>
              <a:t>REȚELE DE SOCIALIZARE</a:t>
            </a:r>
          </a:p>
        </p:txBody>
      </p:sp>
    </p:spTree>
    <p:extLst>
      <p:ext uri="{BB962C8B-B14F-4D97-AF65-F5344CB8AC3E}">
        <p14:creationId xmlns:p14="http://schemas.microsoft.com/office/powerpoint/2010/main" val="3179536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1542" y="4044981"/>
            <a:ext cx="8679915" cy="1748729"/>
          </a:xfrm>
        </p:spPr>
        <p:txBody>
          <a:bodyPr>
            <a:noAutofit/>
          </a:bodyPr>
          <a:lstStyle/>
          <a:p>
            <a:r>
              <a:rPr lang="en-US" sz="2800" dirty="0"/>
              <a:t>-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provoca</a:t>
            </a:r>
            <a:r>
              <a:rPr lang="en-US" sz="2800" dirty="0"/>
              <a:t> </a:t>
            </a:r>
            <a:r>
              <a:rPr lang="en-US" sz="2800" dirty="0" err="1"/>
              <a:t>dependență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-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constitui</a:t>
            </a:r>
            <a:r>
              <a:rPr lang="en-US" sz="2800" dirty="0"/>
              <a:t> un </a:t>
            </a:r>
            <a:r>
              <a:rPr lang="en-US" sz="2800" dirty="0" err="1"/>
              <a:t>pericol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copii</a:t>
            </a:r>
            <a:r>
              <a:rPr lang="en-US" sz="2800" dirty="0"/>
              <a:t> 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cazul</a:t>
            </a:r>
            <a:r>
              <a:rPr lang="en-US" sz="2800" dirty="0"/>
              <a:t> </a:t>
            </a:r>
            <a:r>
              <a:rPr lang="en-US" sz="2800" dirty="0" err="1"/>
              <a:t>contactului</a:t>
            </a:r>
            <a:r>
              <a:rPr lang="en-US" sz="2800" dirty="0"/>
              <a:t> cu </a:t>
            </a:r>
            <a:r>
              <a:rPr lang="en-US" sz="2800" dirty="0" err="1"/>
              <a:t>persoane</a:t>
            </a:r>
            <a:r>
              <a:rPr lang="en-US" sz="2800" dirty="0"/>
              <a:t> </a:t>
            </a:r>
            <a:r>
              <a:rPr lang="en-US" sz="2800" dirty="0" err="1"/>
              <a:t>necunoscute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- </a:t>
            </a:r>
            <a:r>
              <a:rPr lang="en-US" sz="2800" dirty="0" err="1"/>
              <a:t>sunt</a:t>
            </a:r>
            <a:r>
              <a:rPr lang="en-US" sz="2800" dirty="0"/>
              <a:t> </a:t>
            </a:r>
            <a:r>
              <a:rPr lang="en-US" sz="2800" dirty="0" err="1"/>
              <a:t>publicate</a:t>
            </a:r>
            <a:r>
              <a:rPr lang="en-US" sz="2800" dirty="0"/>
              <a:t> </a:t>
            </a:r>
            <a:r>
              <a:rPr lang="en-US" sz="2800" dirty="0" err="1"/>
              <a:t>imagini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materiale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pot fi </a:t>
            </a:r>
            <a:r>
              <a:rPr lang="en-US" sz="2800" dirty="0" err="1"/>
              <a:t>neadecvate</a:t>
            </a:r>
            <a:r>
              <a:rPr lang="en-US" sz="2800" dirty="0"/>
              <a:t> </a:t>
            </a:r>
            <a:r>
              <a:rPr lang="en-US" sz="2800" dirty="0" err="1"/>
              <a:t>vârstei</a:t>
            </a:r>
            <a:r>
              <a:rPr lang="en-US" sz="2800" dirty="0"/>
              <a:t> </a:t>
            </a:r>
            <a:r>
              <a:rPr lang="en-US" sz="2800" dirty="0" err="1"/>
              <a:t>unor</a:t>
            </a:r>
            <a:r>
              <a:rPr lang="en-US" sz="2800" dirty="0"/>
              <a:t> </a:t>
            </a:r>
            <a:r>
              <a:rPr lang="en-US" sz="2800" dirty="0" err="1"/>
              <a:t>utilizatori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- pot </a:t>
            </a:r>
            <a:r>
              <a:rPr lang="en-US" sz="2800" dirty="0" err="1"/>
              <a:t>promova</a:t>
            </a:r>
            <a:r>
              <a:rPr lang="en-US" sz="2800" dirty="0"/>
              <a:t> </a:t>
            </a:r>
            <a:r>
              <a:rPr lang="en-US" sz="2800" dirty="0" err="1"/>
              <a:t>ideologii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manifestări</a:t>
            </a:r>
            <a:r>
              <a:rPr lang="en-US" sz="2800" dirty="0"/>
              <a:t> </a:t>
            </a:r>
            <a:r>
              <a:rPr lang="en-US" sz="2800" dirty="0" err="1"/>
              <a:t>neadecvate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- pot </a:t>
            </a:r>
            <a:r>
              <a:rPr lang="en-US" sz="2800" dirty="0" err="1"/>
              <a:t>distrage</a:t>
            </a:r>
            <a:r>
              <a:rPr lang="en-US" sz="2800" dirty="0"/>
              <a:t> </a:t>
            </a:r>
            <a:r>
              <a:rPr lang="en-US" sz="2800" dirty="0" err="1"/>
              <a:t>atenția</a:t>
            </a:r>
            <a:r>
              <a:rPr lang="en-US" sz="2800" dirty="0"/>
              <a:t> de la </a:t>
            </a:r>
            <a:r>
              <a:rPr lang="en-US" sz="2800" dirty="0" err="1"/>
              <a:t>alte</a:t>
            </a:r>
            <a:r>
              <a:rPr lang="en-US" sz="2800" dirty="0"/>
              <a:t> </a:t>
            </a:r>
            <a:r>
              <a:rPr lang="en-US" sz="2800" dirty="0" err="1"/>
              <a:t>activități</a:t>
            </a:r>
            <a:r>
              <a:rPr lang="en-US" sz="2800" dirty="0"/>
              <a:t> </a:t>
            </a:r>
            <a:r>
              <a:rPr lang="en-US" sz="2800" dirty="0" err="1"/>
              <a:t>importante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- </a:t>
            </a:r>
            <a:r>
              <a:rPr lang="en-US" sz="2800" dirty="0" err="1"/>
              <a:t>dăunează</a:t>
            </a:r>
            <a:r>
              <a:rPr lang="en-US" sz="2800" dirty="0"/>
              <a:t> </a:t>
            </a:r>
            <a:r>
              <a:rPr lang="en-US" sz="2800" dirty="0" err="1"/>
              <a:t>sănătății</a:t>
            </a:r>
            <a:r>
              <a:rPr lang="en-US" sz="2800" dirty="0"/>
              <a:t> </a:t>
            </a:r>
            <a:r>
              <a:rPr lang="en-US" sz="2800" dirty="0" err="1"/>
              <a:t>utilizatorului</a:t>
            </a:r>
            <a:r>
              <a:rPr lang="en-US" sz="2800" dirty="0"/>
              <a:t> </a:t>
            </a:r>
            <a:br>
              <a:rPr lang="en-US" sz="2800" dirty="0"/>
            </a:br>
            <a:r>
              <a:rPr lang="en-US" sz="2800" dirty="0"/>
              <a:t>- pot </a:t>
            </a:r>
            <a:r>
              <a:rPr lang="en-US" sz="2800" dirty="0" err="1"/>
              <a:t>cauza</a:t>
            </a:r>
            <a:r>
              <a:rPr lang="en-US" sz="2800" dirty="0"/>
              <a:t> </a:t>
            </a:r>
            <a:r>
              <a:rPr lang="en-US" sz="2800" dirty="0" err="1"/>
              <a:t>depresie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anxietate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1542" y="1294951"/>
            <a:ext cx="8673427" cy="1322587"/>
          </a:xfrm>
        </p:spPr>
        <p:txBody>
          <a:bodyPr/>
          <a:lstStyle/>
          <a:p>
            <a:r>
              <a:rPr lang="ro-RO" dirty="0" smtClean="0"/>
              <a:t>DEZAVANTAJE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79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REPUTA</a:t>
            </a:r>
            <a:r>
              <a:rPr lang="ro-RO" dirty="0" smtClean="0"/>
              <a:t>Ț</a:t>
            </a:r>
            <a:r>
              <a:rPr lang="en-US" dirty="0" smtClean="0"/>
              <a:t>IA</a:t>
            </a:r>
            <a:br>
              <a:rPr lang="en-US" dirty="0" smtClean="0"/>
            </a:br>
            <a:r>
              <a:rPr lang="en-US" dirty="0" smtClean="0"/>
              <a:t>ONLINE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9701" y="-638752"/>
            <a:ext cx="6281873" cy="524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5 PASI CATRE O REPUTATIE ONLINE </a:t>
            </a:r>
          </a:p>
          <a:p>
            <a:pPr marL="0" indent="0">
              <a:buNone/>
            </a:pPr>
            <a:r>
              <a:rPr lang="en-US" dirty="0" err="1" smtClean="0"/>
              <a:t>Pasul</a:t>
            </a:r>
            <a:r>
              <a:rPr lang="en-US" dirty="0" smtClean="0"/>
              <a:t> </a:t>
            </a:r>
            <a:r>
              <a:rPr lang="en-US" dirty="0"/>
              <a:t>1: </a:t>
            </a:r>
            <a:r>
              <a:rPr lang="en-US" dirty="0" err="1"/>
              <a:t>Analizează-ți</a:t>
            </a:r>
            <a:r>
              <a:rPr lang="en-US" dirty="0"/>
              <a:t> </a:t>
            </a:r>
            <a:r>
              <a:rPr lang="en-US" dirty="0" err="1"/>
              <a:t>reputația</a:t>
            </a:r>
            <a:r>
              <a:rPr lang="en-US" dirty="0"/>
              <a:t> </a:t>
            </a:r>
            <a:r>
              <a:rPr lang="en-US" dirty="0" err="1" smtClean="0"/>
              <a:t>actuală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Pasul</a:t>
            </a:r>
            <a:r>
              <a:rPr lang="en-US" dirty="0" smtClean="0"/>
              <a:t> </a:t>
            </a:r>
            <a:r>
              <a:rPr lang="en-US" dirty="0"/>
              <a:t>2: </a:t>
            </a:r>
            <a:r>
              <a:rPr lang="en-US" dirty="0" err="1"/>
              <a:t>Identifică</a:t>
            </a:r>
            <a:r>
              <a:rPr lang="en-US" dirty="0"/>
              <a:t> </a:t>
            </a:r>
            <a:r>
              <a:rPr lang="en-US" dirty="0" err="1"/>
              <a:t>punctele</a:t>
            </a:r>
            <a:r>
              <a:rPr lang="en-US" dirty="0"/>
              <a:t> </a:t>
            </a:r>
            <a:r>
              <a:rPr lang="en-US" dirty="0" err="1" smtClean="0"/>
              <a:t>slabe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Pasul</a:t>
            </a:r>
            <a:r>
              <a:rPr lang="en-US" dirty="0" smtClean="0"/>
              <a:t> </a:t>
            </a:r>
            <a:r>
              <a:rPr lang="en-US" dirty="0"/>
              <a:t>3: </a:t>
            </a:r>
            <a:r>
              <a:rPr lang="en-US" dirty="0" err="1"/>
              <a:t>Identifică</a:t>
            </a:r>
            <a:r>
              <a:rPr lang="en-US" dirty="0"/>
              <a:t> </a:t>
            </a:r>
            <a:r>
              <a:rPr lang="en-US" dirty="0" err="1"/>
              <a:t>punctele</a:t>
            </a:r>
            <a:r>
              <a:rPr lang="en-US" dirty="0"/>
              <a:t> </a:t>
            </a:r>
            <a:r>
              <a:rPr lang="en-US" dirty="0" err="1"/>
              <a:t>tari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Pasul</a:t>
            </a:r>
            <a:r>
              <a:rPr lang="en-US" dirty="0" smtClean="0"/>
              <a:t> </a:t>
            </a:r>
            <a:r>
              <a:rPr lang="en-US" dirty="0"/>
              <a:t>4: </a:t>
            </a:r>
            <a:r>
              <a:rPr lang="en-US" dirty="0" err="1"/>
              <a:t>Construiește-ți</a:t>
            </a:r>
            <a:r>
              <a:rPr lang="en-US" dirty="0"/>
              <a:t> </a:t>
            </a:r>
            <a:r>
              <a:rPr lang="en-US" dirty="0" err="1"/>
              <a:t>strategia</a:t>
            </a:r>
            <a:r>
              <a:rPr lang="en-US" dirty="0"/>
              <a:t> de </a:t>
            </a:r>
            <a:r>
              <a:rPr lang="en-US" dirty="0" err="1"/>
              <a:t>comunicare</a:t>
            </a:r>
            <a:r>
              <a:rPr lang="en-US" dirty="0"/>
              <a:t> online</a:t>
            </a:r>
          </a:p>
          <a:p>
            <a:pPr marL="0" indent="0">
              <a:buNone/>
            </a:pPr>
            <a:r>
              <a:rPr lang="en-US" dirty="0" err="1" smtClean="0"/>
              <a:t>Pasul</a:t>
            </a:r>
            <a:r>
              <a:rPr lang="en-US" dirty="0" smtClean="0"/>
              <a:t> </a:t>
            </a:r>
            <a:r>
              <a:rPr lang="en-US" dirty="0"/>
              <a:t>5: </a:t>
            </a:r>
            <a:r>
              <a:rPr lang="en-US" dirty="0" err="1"/>
              <a:t>Construiește-ți</a:t>
            </a:r>
            <a:r>
              <a:rPr lang="en-US" dirty="0"/>
              <a:t> </a:t>
            </a:r>
            <a:r>
              <a:rPr lang="en-US" dirty="0" err="1"/>
              <a:t>reputatia</a:t>
            </a:r>
            <a:r>
              <a:rPr lang="en-US" dirty="0"/>
              <a:t> online!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902" y="2787067"/>
            <a:ext cx="3826119" cy="382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7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18AA9147-0403-429D-9926-ABB5E5808F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0955" r="30955"/>
          <a:stretch/>
        </p:blipFill>
        <p:spPr>
          <a:xfrm flipH="1">
            <a:off x="7085858" y="6858577"/>
            <a:ext cx="636319" cy="69273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877F494-8292-44FE-AF7B-6F1B847C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62" y="1776385"/>
            <a:ext cx="5737062" cy="376448"/>
          </a:xfrm>
        </p:spPr>
        <p:txBody>
          <a:bodyPr>
            <a:noAutofit/>
          </a:bodyPr>
          <a:lstStyle/>
          <a:p>
            <a:r>
              <a:rPr lang="ru-RU" sz="3100">
                <a:latin typeface="Century"/>
                <a:cs typeface="Calibri Light"/>
              </a:rPr>
              <a:t>CUM SĂ NE PROTEJĂM?</a:t>
            </a:r>
            <a:endParaRPr lang="ru-RU" sz="3100">
              <a:latin typeface="Century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6FD65D-006B-444A-8794-338F9AAE3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5547" y="2783012"/>
            <a:ext cx="5737062" cy="24617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>
                <a:latin typeface="Century"/>
              </a:rPr>
              <a:t>- VIRUȘI</a:t>
            </a:r>
          </a:p>
          <a:p>
            <a:r>
              <a:rPr lang="ru-RU" sz="2000">
                <a:latin typeface="Century"/>
              </a:rPr>
              <a:t>- TROIENI </a:t>
            </a:r>
          </a:p>
          <a:p>
            <a:r>
              <a:rPr lang="ru-RU" sz="2000">
                <a:latin typeface="Century"/>
              </a:rPr>
              <a:t>-VIERMI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0BC880BE-9311-493B-938C-78C8AB005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79" y="-53349"/>
            <a:ext cx="3020290" cy="1719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9" descr="Изображение выглядит как электроник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E771E83C-427A-4719-AA44-C6F2E217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67" y="4894238"/>
            <a:ext cx="3148940" cy="2086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1" descr="Изображение выглядит как небо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20C66EE-1830-4564-89CD-01A0A2311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96" y="2490772"/>
            <a:ext cx="4484913" cy="2767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Рисунок 13" descr="Изображение выглядит как внутренний, стол, компьютер, сид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7A7DB06-81BE-4AC5-939D-AFF6B719D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9723" y="145161"/>
            <a:ext cx="2951019" cy="2144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47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E03E9-DAB9-43F7-BE55-4A30AF79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CE SUNT </a:t>
            </a:r>
            <a:br>
              <a:rPr lang="ru-RU" dirty="0">
                <a:cs typeface="Calibri Light"/>
              </a:rPr>
            </a:br>
            <a:r>
              <a:rPr lang="ru-RU" dirty="0" smtClean="0">
                <a:cs typeface="Calibri Light"/>
              </a:rPr>
              <a:t>TROIEN</a:t>
            </a:r>
            <a:r>
              <a:rPr lang="ro-RO" dirty="0" smtClean="0">
                <a:cs typeface="Calibri Light"/>
              </a:rPr>
              <a:t>II</a:t>
            </a:r>
            <a:r>
              <a:rPr lang="ru-RU" dirty="0" smtClean="0">
                <a:cs typeface="Calibri Light"/>
              </a:rPr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131DD5-2F99-4460-9E80-89A86A983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0409" y="79131"/>
            <a:ext cx="7525391" cy="21013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/>
              <a:t>•</a:t>
            </a:r>
            <a:r>
              <a:rPr lang="ru-RU" dirty="0" err="1"/>
              <a:t>Un</a:t>
            </a:r>
            <a:r>
              <a:rPr lang="ru-RU" dirty="0"/>
              <a:t> </a:t>
            </a:r>
            <a:r>
              <a:rPr lang="ru-RU" dirty="0" err="1"/>
              <a:t>cal</a:t>
            </a:r>
            <a:r>
              <a:rPr lang="ru-RU" dirty="0"/>
              <a:t> </a:t>
            </a:r>
            <a:r>
              <a:rPr lang="ru-RU" dirty="0" err="1"/>
              <a:t>troian</a:t>
            </a:r>
            <a:r>
              <a:rPr lang="ru-RU" dirty="0"/>
              <a:t> </a:t>
            </a:r>
            <a:r>
              <a:rPr lang="ru-RU" dirty="0" err="1" smtClean="0"/>
              <a:t>în</a:t>
            </a:r>
            <a:r>
              <a:rPr lang="ru-RU" dirty="0" smtClean="0"/>
              <a:t> </a:t>
            </a:r>
            <a:r>
              <a:rPr lang="ru-RU" dirty="0" err="1"/>
              <a:t>cazul</a:t>
            </a:r>
            <a:r>
              <a:rPr lang="ru-RU" dirty="0"/>
              <a:t> </a:t>
            </a:r>
            <a:r>
              <a:rPr lang="ru-RU" dirty="0" err="1"/>
              <a:t>software-ul</a:t>
            </a:r>
            <a:r>
              <a:rPr lang="ru-RU" dirty="0"/>
              <a:t> </a:t>
            </a:r>
            <a:r>
              <a:rPr lang="ru-RU" dirty="0" err="1" smtClean="0"/>
              <a:t>computerelor</a:t>
            </a:r>
            <a:r>
              <a:rPr lang="ru-RU" dirty="0" smtClean="0"/>
              <a:t> </a:t>
            </a:r>
            <a:r>
              <a:rPr lang="ru-RU" dirty="0" err="1" smtClean="0"/>
              <a:t>descrie</a:t>
            </a:r>
            <a:r>
              <a:rPr lang="ru-RU" dirty="0" smtClean="0"/>
              <a:t> </a:t>
            </a:r>
            <a:r>
              <a:rPr lang="ru-RU" dirty="0" err="1"/>
              <a:t>un</a:t>
            </a:r>
            <a:r>
              <a:rPr lang="ru-RU" dirty="0"/>
              <a:t> </a:t>
            </a:r>
            <a:r>
              <a:rPr lang="ru-RU" dirty="0" err="1"/>
              <a:t>anumit</a:t>
            </a:r>
            <a:r>
              <a:rPr lang="ru-RU" dirty="0"/>
              <a:t> </a:t>
            </a:r>
            <a:r>
              <a:rPr lang="ru-RU" dirty="0" err="1"/>
              <a:t>tip</a:t>
            </a:r>
            <a:r>
              <a:rPr lang="ru-RU" dirty="0"/>
              <a:t> </a:t>
            </a:r>
            <a:r>
              <a:rPr lang="ru-RU" dirty="0" err="1"/>
              <a:t>de</a:t>
            </a:r>
            <a:r>
              <a:rPr lang="ru-RU" dirty="0"/>
              <a:t> </a:t>
            </a:r>
            <a:r>
              <a:rPr lang="ru-RU" dirty="0" err="1"/>
              <a:t>program</a:t>
            </a:r>
            <a:r>
              <a:rPr lang="ru-RU" dirty="0"/>
              <a:t> </a:t>
            </a:r>
            <a:r>
              <a:rPr lang="ru-RU" dirty="0" err="1"/>
              <a:t>spion</a:t>
            </a:r>
            <a:r>
              <a:rPr lang="ru-RU" dirty="0"/>
              <a:t> (</a:t>
            </a:r>
            <a:r>
              <a:rPr lang="ru-RU" dirty="0" err="1"/>
              <a:t>care</a:t>
            </a:r>
            <a:r>
              <a:rPr lang="ru-RU" dirty="0"/>
              <a:t> </a:t>
            </a:r>
            <a:r>
              <a:rPr lang="ru-RU" dirty="0" err="1"/>
              <a:t>este</a:t>
            </a:r>
            <a:r>
              <a:rPr lang="ru-RU" dirty="0"/>
              <a:t> </a:t>
            </a:r>
            <a:r>
              <a:rPr lang="ru-RU" dirty="0" err="1"/>
              <a:t>la</a:t>
            </a:r>
            <a:r>
              <a:rPr lang="ru-RU" dirty="0"/>
              <a:t> </a:t>
            </a:r>
            <a:r>
              <a:rPr lang="ru-RU" dirty="0" err="1"/>
              <a:t>rândul</a:t>
            </a:r>
            <a:r>
              <a:rPr lang="ru-RU" dirty="0"/>
              <a:t> </a:t>
            </a:r>
            <a:r>
              <a:rPr lang="ru-RU" dirty="0" err="1"/>
              <a:t>său</a:t>
            </a:r>
            <a:r>
              <a:rPr lang="ru-RU" dirty="0"/>
              <a:t> </a:t>
            </a:r>
            <a:r>
              <a:rPr lang="ru-RU" dirty="0" err="1"/>
              <a:t>un</a:t>
            </a:r>
            <a:r>
              <a:rPr lang="ru-RU" dirty="0"/>
              <a:t> </a:t>
            </a:r>
            <a:r>
              <a:rPr lang="ru-RU" dirty="0" err="1"/>
              <a:t>tip</a:t>
            </a:r>
            <a:r>
              <a:rPr lang="ru-RU" dirty="0"/>
              <a:t> </a:t>
            </a:r>
            <a:r>
              <a:rPr lang="ru-RU" dirty="0" err="1"/>
              <a:t>de</a:t>
            </a:r>
            <a:r>
              <a:rPr lang="ru-RU" dirty="0"/>
              <a:t> 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rău</a:t>
            </a:r>
            <a:r>
              <a:rPr lang="ru-RU" dirty="0"/>
              <a:t> </a:t>
            </a:r>
            <a:r>
              <a:rPr lang="ru-RU" dirty="0" err="1"/>
              <a:t>intenționat</a:t>
            </a:r>
            <a:r>
              <a:rPr lang="ru-RU" dirty="0"/>
              <a:t>), </a:t>
            </a:r>
            <a:r>
              <a:rPr lang="ru-RU" dirty="0" err="1"/>
              <a:t>care</a:t>
            </a:r>
            <a:r>
              <a:rPr lang="ru-RU" dirty="0"/>
              <a:t> </a:t>
            </a:r>
            <a:r>
              <a:rPr lang="ru-RU" dirty="0" err="1"/>
              <a:t>apare</a:t>
            </a:r>
            <a:r>
              <a:rPr lang="ru-RU" dirty="0"/>
              <a:t> </a:t>
            </a:r>
            <a:r>
              <a:rPr lang="ru-RU" dirty="0" err="1"/>
              <a:t>că</a:t>
            </a:r>
            <a:r>
              <a:rPr lang="ru-RU" dirty="0"/>
              <a:t> </a:t>
            </a:r>
            <a:r>
              <a:rPr lang="ru-RU" dirty="0" err="1"/>
              <a:t>ar</a:t>
            </a:r>
            <a:r>
              <a:rPr lang="ru-RU" dirty="0"/>
              <a:t> </a:t>
            </a:r>
            <a:r>
              <a:rPr lang="ru-RU" dirty="0" err="1"/>
              <a:t>realiza</a:t>
            </a:r>
            <a:r>
              <a:rPr lang="ru-RU" dirty="0"/>
              <a:t> </a:t>
            </a:r>
            <a:r>
              <a:rPr lang="ru-RU" dirty="0" err="1"/>
              <a:t>ceva</a:t>
            </a:r>
            <a:r>
              <a:rPr lang="ru-RU" dirty="0"/>
              <a:t> </a:t>
            </a:r>
            <a:r>
              <a:rPr lang="ru-RU" dirty="0" err="1"/>
              <a:t>util</a:t>
            </a:r>
            <a:r>
              <a:rPr lang="ru-RU" dirty="0"/>
              <a:t>, </a:t>
            </a:r>
            <a:r>
              <a:rPr lang="ru-RU" dirty="0" err="1"/>
              <a:t>dar</a:t>
            </a:r>
            <a:r>
              <a:rPr lang="ru-RU" dirty="0"/>
              <a:t> </a:t>
            </a:r>
            <a:r>
              <a:rPr lang="ru-RU" dirty="0" err="1"/>
              <a:t>care</a:t>
            </a:r>
            <a:r>
              <a:rPr lang="ru-RU" dirty="0"/>
              <a:t> </a:t>
            </a:r>
            <a:r>
              <a:rPr lang="ru-RU" dirty="0" err="1"/>
              <a:t>în</a:t>
            </a:r>
            <a:r>
              <a:rPr lang="ru-RU" dirty="0"/>
              <a:t> </a:t>
            </a:r>
            <a:r>
              <a:rPr lang="ru-RU" dirty="0" err="1"/>
              <a:t>realitate</a:t>
            </a:r>
            <a:r>
              <a:rPr lang="ru-RU" dirty="0"/>
              <a:t> </a:t>
            </a:r>
            <a:r>
              <a:rPr lang="ru-RU" dirty="0" err="1"/>
              <a:t>realizează</a:t>
            </a:r>
            <a:r>
              <a:rPr lang="ru-RU" dirty="0"/>
              <a:t> </a:t>
            </a:r>
            <a:r>
              <a:rPr lang="ru-RU" dirty="0" err="1"/>
              <a:t>funcții</a:t>
            </a:r>
            <a:r>
              <a:rPr lang="ru-RU" dirty="0"/>
              <a:t> </a:t>
            </a:r>
            <a:r>
              <a:rPr lang="ru-RU" dirty="0" err="1"/>
              <a:t>malefice</a:t>
            </a:r>
            <a:r>
              <a:rPr lang="ru-RU" dirty="0"/>
              <a:t> </a:t>
            </a:r>
            <a:r>
              <a:rPr lang="ru-RU" dirty="0" err="1"/>
              <a:t>care</a:t>
            </a:r>
            <a:r>
              <a:rPr lang="ru-RU" dirty="0"/>
              <a:t> </a:t>
            </a:r>
            <a:r>
              <a:rPr lang="ru-RU" dirty="0" err="1"/>
              <a:t>permit</a:t>
            </a:r>
            <a:r>
              <a:rPr lang="ru-RU" dirty="0"/>
              <a:t> </a:t>
            </a:r>
            <a:r>
              <a:rPr lang="ru-RU" dirty="0" err="1"/>
              <a:t>accesarea</a:t>
            </a:r>
            <a:r>
              <a:rPr lang="ru-RU" dirty="0"/>
              <a:t> </a:t>
            </a:r>
            <a:r>
              <a:rPr lang="ru-RU" dirty="0" err="1"/>
              <a:t>neautorizată</a:t>
            </a:r>
            <a:r>
              <a:rPr lang="ru-RU" dirty="0"/>
              <a:t> a </a:t>
            </a:r>
            <a:r>
              <a:rPr lang="ru-RU" dirty="0" err="1"/>
              <a:t>unui</a:t>
            </a:r>
            <a:r>
              <a:rPr lang="ru-RU" dirty="0"/>
              <a:t> </a:t>
            </a:r>
            <a:r>
              <a:rPr lang="ru-RU" dirty="0" err="1"/>
              <a:t>calculator</a:t>
            </a:r>
            <a:r>
              <a:rPr lang="ru-RU" dirty="0"/>
              <a:t>, </a:t>
            </a:r>
            <a:r>
              <a:rPr lang="ru-RU" dirty="0" err="1"/>
              <a:t>respectiv</a:t>
            </a:r>
            <a:r>
              <a:rPr lang="ru-RU" dirty="0"/>
              <a:t> </a:t>
            </a:r>
            <a:r>
              <a:rPr lang="ru-RU" dirty="0" err="1"/>
              <a:t>copierea</a:t>
            </a:r>
            <a:r>
              <a:rPr lang="ru-RU" dirty="0"/>
              <a:t> </a:t>
            </a:r>
            <a:r>
              <a:rPr lang="ru-RU" dirty="0" err="1"/>
              <a:t>fișierelor</a:t>
            </a:r>
            <a:r>
              <a:rPr lang="ru-RU" dirty="0"/>
              <a:t>, </a:t>
            </a:r>
            <a:r>
              <a:rPr lang="ru-RU" dirty="0" err="1"/>
              <a:t>și</a:t>
            </a:r>
            <a:r>
              <a:rPr lang="ru-RU" dirty="0"/>
              <a:t> </a:t>
            </a:r>
            <a:r>
              <a:rPr lang="ru-RU" dirty="0" err="1"/>
              <a:t>chiar</a:t>
            </a:r>
            <a:r>
              <a:rPr lang="ru-RU" dirty="0"/>
              <a:t> </a:t>
            </a:r>
            <a:r>
              <a:rPr lang="ru-RU" dirty="0" err="1"/>
              <a:t>controlarea</a:t>
            </a:r>
            <a:r>
              <a:rPr lang="ru-RU" dirty="0"/>
              <a:t> </a:t>
            </a:r>
            <a:r>
              <a:rPr lang="ru-RU" dirty="0" err="1"/>
              <a:t>comenzilor</a:t>
            </a:r>
            <a:r>
              <a:rPr lang="ru-RU" dirty="0"/>
              <a:t> </a:t>
            </a:r>
            <a:r>
              <a:rPr lang="ru-RU" dirty="0" err="1"/>
              <a:t>calculatorui</a:t>
            </a:r>
            <a:r>
              <a:rPr lang="ru-RU" dirty="0"/>
              <a:t> </a:t>
            </a:r>
            <a:r>
              <a:rPr lang="ru-RU" dirty="0" err="1"/>
              <a:t>penetrat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26384" y="2663304"/>
            <a:ext cx="4245354" cy="39481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00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4FE0F-37C0-41A7-BF06-1E8B597D5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812" y="2448672"/>
            <a:ext cx="8615650" cy="2758608"/>
          </a:xfrm>
        </p:spPr>
        <p:txBody>
          <a:bodyPr vert="horz" lIns="228600" tIns="228600" rIns="228600" bIns="0" rtlCol="0" anchor="b">
            <a:noAutofit/>
          </a:bodyPr>
          <a:lstStyle/>
          <a:p>
            <a:r>
              <a:rPr lang="ru-RU" sz="3200" dirty="0">
                <a:cs typeface="Calibri Light"/>
              </a:rPr>
              <a:t>- </a:t>
            </a:r>
            <a:r>
              <a:rPr lang="ru-RU" sz="3200" dirty="0" err="1">
                <a:cs typeface="Calibri Light"/>
              </a:rPr>
              <a:t>să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facem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navigarea</a:t>
            </a:r>
            <a:r>
              <a:rPr lang="ru-RU" sz="3200" dirty="0">
                <a:cs typeface="Calibri Light"/>
              </a:rPr>
              <a:t> </a:t>
            </a:r>
            <a:r>
              <a:rPr lang="ru-RU" sz="3200" dirty="0" err="1">
                <a:cs typeface="Calibri Light"/>
              </a:rPr>
              <a:t>pe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internet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sigură</a:t>
            </a:r>
            <a:r>
              <a:rPr lang="ru-RU" sz="3200" dirty="0">
                <a:cs typeface="Calibri Light"/>
              </a:rPr>
              <a:t/>
            </a:r>
            <a:br>
              <a:rPr lang="ru-RU" sz="3200" dirty="0">
                <a:cs typeface="Calibri Light"/>
              </a:rPr>
            </a:br>
            <a:r>
              <a:rPr lang="ru-RU" sz="3200" dirty="0">
                <a:cs typeface="Calibri Light"/>
              </a:rPr>
              <a:t>- </a:t>
            </a:r>
            <a:r>
              <a:rPr lang="ru-RU" sz="3200" dirty="0" err="1">
                <a:cs typeface="Calibri Light"/>
              </a:rPr>
              <a:t>să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aducem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la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cunoștință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toate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riscurile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navigării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pe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internet</a:t>
            </a:r>
            <a:r>
              <a:rPr lang="ru-RU" sz="3200" dirty="0">
                <a:cs typeface="Calibri Light"/>
              </a:rPr>
              <a:t/>
            </a:r>
            <a:br>
              <a:rPr lang="ru-RU" sz="3200" dirty="0">
                <a:cs typeface="Calibri Light"/>
              </a:rPr>
            </a:br>
            <a:r>
              <a:rPr lang="ru-RU" sz="3200" dirty="0">
                <a:cs typeface="Calibri Light"/>
              </a:rPr>
              <a:t>- </a:t>
            </a:r>
            <a:r>
              <a:rPr lang="ru-RU" sz="3200" dirty="0" err="1">
                <a:cs typeface="Calibri Light"/>
              </a:rPr>
              <a:t>să</a:t>
            </a:r>
            <a:r>
              <a:rPr lang="ru-RU" sz="3200" dirty="0">
                <a:cs typeface="Calibri Light"/>
              </a:rPr>
              <a:t> </a:t>
            </a:r>
            <a:r>
              <a:rPr lang="ru-RU" sz="3200" dirty="0" err="1">
                <a:cs typeface="Calibri Light"/>
              </a:rPr>
              <a:t>vă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informăm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despre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site-urile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de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socializare</a:t>
            </a:r>
            <a:r>
              <a:rPr lang="ru-RU" sz="3200" dirty="0">
                <a:cs typeface="Calibri Light"/>
              </a:rPr>
              <a:t> </a:t>
            </a:r>
            <a:r>
              <a:rPr lang="ru-RU" sz="3200" dirty="0" err="1">
                <a:cs typeface="Calibri Light"/>
              </a:rPr>
              <a:t>și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programe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antivirus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sigure</a:t>
            </a:r>
            <a:r>
              <a:rPr lang="ru-RU" sz="3200" dirty="0">
                <a:cs typeface="Calibri Light"/>
              </a:rPr>
              <a:t/>
            </a:r>
            <a:br>
              <a:rPr lang="ru-RU" sz="3200" dirty="0">
                <a:cs typeface="Calibri Light"/>
              </a:rPr>
            </a:br>
            <a:r>
              <a:rPr lang="ru-RU" sz="3200" dirty="0">
                <a:cs typeface="Calibri Light"/>
              </a:rPr>
              <a:t>- </a:t>
            </a:r>
            <a:r>
              <a:rPr lang="ru-RU" sz="3200" dirty="0" err="1">
                <a:cs typeface="Calibri Light"/>
              </a:rPr>
              <a:t>să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vă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informăm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despre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viermi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si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troieni</a:t>
            </a:r>
            <a:r>
              <a:rPr lang="ru-RU" sz="3200" dirty="0">
                <a:cs typeface="Calibri Light"/>
              </a:rPr>
              <a:t/>
            </a:r>
            <a:br>
              <a:rPr lang="ru-RU" sz="3200" dirty="0">
                <a:cs typeface="Calibri Light"/>
              </a:rPr>
            </a:br>
            <a:r>
              <a:rPr lang="ru-RU" sz="3200" dirty="0">
                <a:cs typeface="Calibri Light"/>
              </a:rPr>
              <a:t>- </a:t>
            </a:r>
            <a:r>
              <a:rPr lang="ru-RU" sz="3200" dirty="0" err="1">
                <a:cs typeface="Calibri Light"/>
              </a:rPr>
              <a:t>să</a:t>
            </a:r>
            <a:r>
              <a:rPr lang="ru-RU" sz="3200" dirty="0">
                <a:cs typeface="Calibri Light"/>
              </a:rPr>
              <a:t>  </a:t>
            </a:r>
            <a:r>
              <a:rPr lang="ru-RU" sz="3200" dirty="0" err="1">
                <a:cs typeface="Calibri Light"/>
              </a:rPr>
              <a:t>vă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demonstrăm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că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internetul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poate</a:t>
            </a:r>
            <a:r>
              <a:rPr lang="ru-RU" sz="3200" dirty="0">
                <a:cs typeface="Calibri Light"/>
              </a:rPr>
              <a:t> </a:t>
            </a:r>
            <a:r>
              <a:rPr lang="ru-RU" sz="3200" dirty="0" err="1">
                <a:cs typeface="Calibri Light"/>
              </a:rPr>
              <a:t>fi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un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loc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sigur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dacă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suntem</a:t>
            </a:r>
            <a:r>
              <a:rPr lang="ru-RU" sz="3200" dirty="0">
                <a:cs typeface="Calibri Light"/>
              </a:rPr>
              <a:t> </a:t>
            </a:r>
            <a:r>
              <a:rPr lang="ru-RU" sz="3200" dirty="0" err="1">
                <a:cs typeface="Calibri Light"/>
              </a:rPr>
              <a:t>atenți</a:t>
            </a:r>
            <a:endParaRPr lang="ru-RU" sz="3200" dirty="0">
              <a:cs typeface="Calibri Ligh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4E95F5-D701-4C31-8851-87C4B974C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759237" y="5228853"/>
            <a:ext cx="8590801" cy="137147"/>
          </a:xfrm>
        </p:spPr>
        <p:txBody>
          <a:bodyPr>
            <a:normAutofit fontScale="40000" lnSpcReduction="20000"/>
          </a:bodyPr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7048A-09A8-44CA-833F-321AF77341FB}"/>
              </a:ext>
            </a:extLst>
          </p:cNvPr>
          <p:cNvSpPr txBox="1"/>
          <p:nvPr/>
        </p:nvSpPr>
        <p:spPr>
          <a:xfrm>
            <a:off x="4292905" y="471062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3DBA2-DE39-47F2-9067-F760C9BC6CE8}"/>
              </a:ext>
            </a:extLst>
          </p:cNvPr>
          <p:cNvSpPr txBox="1"/>
          <p:nvPr/>
        </p:nvSpPr>
        <p:spPr>
          <a:xfrm>
            <a:off x="4219459" y="432503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63628-5660-4670-B8FB-B9059EA0D4B2}"/>
              </a:ext>
            </a:extLst>
          </p:cNvPr>
          <p:cNvSpPr txBox="1"/>
          <p:nvPr/>
        </p:nvSpPr>
        <p:spPr>
          <a:xfrm>
            <a:off x="1905529" y="1197519"/>
            <a:ext cx="8536236" cy="98488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OBIECTIVE: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1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31ED5-E74A-421C-9D4C-AE3E03A4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CE SUNT VIERMII?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D9A86D-4681-47AC-87AC-F3993B772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247" y="-1394891"/>
            <a:ext cx="6281873" cy="5248622"/>
          </a:xfrm>
        </p:spPr>
        <p:txBody>
          <a:bodyPr>
            <a:normAutofit/>
          </a:bodyPr>
          <a:lstStyle/>
          <a:p>
            <a:r>
              <a:rPr lang="ru-RU" dirty="0"/>
              <a:t>•</a:t>
            </a:r>
            <a:r>
              <a:rPr lang="ru-RU" dirty="0" err="1"/>
              <a:t>Viermii</a:t>
            </a:r>
            <a:r>
              <a:rPr lang="ru-RU" dirty="0"/>
              <a:t> </a:t>
            </a:r>
            <a:r>
              <a:rPr lang="ru-RU" dirty="0" err="1"/>
              <a:t>informatici</a:t>
            </a:r>
            <a:r>
              <a:rPr lang="ru-RU" dirty="0"/>
              <a:t> </a:t>
            </a:r>
            <a:r>
              <a:rPr lang="ru-RU" dirty="0" err="1"/>
              <a:t>sunt</a:t>
            </a:r>
            <a:r>
              <a:rPr lang="ru-RU" dirty="0"/>
              <a:t> </a:t>
            </a:r>
            <a:r>
              <a:rPr lang="ru-RU" dirty="0" err="1"/>
              <a:t>programe</a:t>
            </a:r>
            <a:r>
              <a:rPr lang="ru-RU" dirty="0"/>
              <a:t> </a:t>
            </a:r>
            <a:r>
              <a:rPr lang="ru-RU" dirty="0" err="1"/>
              <a:t>cu</a:t>
            </a:r>
            <a:r>
              <a:rPr lang="ru-RU" dirty="0"/>
              <a:t> </a:t>
            </a:r>
            <a:r>
              <a:rPr lang="ru-RU" dirty="0" err="1"/>
              <a:t>efecte</a:t>
            </a:r>
            <a:r>
              <a:rPr lang="ru-RU" dirty="0"/>
              <a:t> </a:t>
            </a:r>
            <a:r>
              <a:rPr lang="ru-RU" dirty="0" err="1"/>
              <a:t>distructive</a:t>
            </a:r>
            <a:r>
              <a:rPr lang="ru-RU" dirty="0"/>
              <a:t> </a:t>
            </a:r>
            <a:r>
              <a:rPr lang="ru-RU" dirty="0" err="1"/>
              <a:t>ce</a:t>
            </a:r>
            <a:r>
              <a:rPr lang="ru-RU" dirty="0"/>
              <a:t> </a:t>
            </a:r>
            <a:r>
              <a:rPr lang="ru-RU" dirty="0" err="1"/>
              <a:t>utilizează</a:t>
            </a:r>
            <a:r>
              <a:rPr lang="ru-RU" dirty="0"/>
              <a:t> </a:t>
            </a:r>
            <a:r>
              <a:rPr lang="ru-RU" dirty="0" err="1"/>
              <a:t>comunicarea</a:t>
            </a:r>
            <a:r>
              <a:rPr lang="ru-RU" dirty="0"/>
              <a:t> </a:t>
            </a:r>
            <a:r>
              <a:rPr lang="ru-RU" dirty="0" err="1"/>
              <a:t>între</a:t>
            </a:r>
            <a:r>
              <a:rPr lang="ru-RU" dirty="0"/>
              <a:t> </a:t>
            </a:r>
            <a:r>
              <a:rPr lang="ru-RU" dirty="0" err="1"/>
              <a:t>computere</a:t>
            </a:r>
            <a:r>
              <a:rPr lang="ru-RU" dirty="0"/>
              <a:t> </a:t>
            </a:r>
            <a:r>
              <a:rPr lang="ru-RU" dirty="0" err="1"/>
              <a:t>pentru</a:t>
            </a:r>
            <a:r>
              <a:rPr lang="ru-RU" dirty="0"/>
              <a:t> a </a:t>
            </a:r>
            <a:r>
              <a:rPr lang="ru-RU" dirty="0" err="1"/>
              <a:t>se</a:t>
            </a:r>
            <a:r>
              <a:rPr lang="ru-RU" dirty="0"/>
              <a:t> </a:t>
            </a:r>
            <a:r>
              <a:rPr lang="ru-RU" dirty="0" err="1"/>
              <a:t>răspândi</a:t>
            </a:r>
            <a:r>
              <a:rPr lang="ru-RU" dirty="0"/>
              <a:t>. </a:t>
            </a:r>
            <a:r>
              <a:rPr lang="ru-RU" dirty="0" err="1"/>
              <a:t>Viermii</a:t>
            </a:r>
            <a:r>
              <a:rPr lang="ru-RU" dirty="0"/>
              <a:t> </a:t>
            </a:r>
            <a:r>
              <a:rPr lang="ru-RU" dirty="0" err="1"/>
              <a:t>au</a:t>
            </a:r>
            <a:r>
              <a:rPr lang="ru-RU" dirty="0"/>
              <a:t> </a:t>
            </a:r>
            <a:r>
              <a:rPr lang="ru-RU" dirty="0" err="1"/>
              <a:t>trăsături</a:t>
            </a:r>
            <a:r>
              <a:rPr lang="ru-RU" dirty="0"/>
              <a:t> </a:t>
            </a:r>
            <a:r>
              <a:rPr lang="ru-RU" dirty="0" err="1"/>
              <a:t>comune</a:t>
            </a:r>
            <a:r>
              <a:rPr lang="ru-RU" dirty="0"/>
              <a:t> </a:t>
            </a:r>
            <a:r>
              <a:rPr lang="ru-RU" dirty="0" err="1"/>
              <a:t>atât</a:t>
            </a:r>
            <a:r>
              <a:rPr lang="ru-RU" dirty="0"/>
              <a:t> </a:t>
            </a:r>
            <a:r>
              <a:rPr lang="ru-RU" dirty="0" err="1"/>
              <a:t>cu</a:t>
            </a:r>
            <a:r>
              <a:rPr lang="ru-RU" dirty="0"/>
              <a:t> </a:t>
            </a:r>
            <a:r>
              <a:rPr lang="ru-RU" dirty="0" err="1"/>
              <a:t>viruşii</a:t>
            </a:r>
            <a:r>
              <a:rPr lang="ru-RU" dirty="0"/>
              <a:t> </a:t>
            </a:r>
            <a:r>
              <a:rPr lang="ru-RU" dirty="0" err="1"/>
              <a:t>cât</a:t>
            </a:r>
            <a:r>
              <a:rPr lang="ru-RU" dirty="0"/>
              <a:t> </a:t>
            </a:r>
            <a:r>
              <a:rPr lang="ru-RU" dirty="0" err="1"/>
              <a:t>şi</a:t>
            </a:r>
            <a:r>
              <a:rPr lang="ru-RU" dirty="0"/>
              <a:t> </a:t>
            </a:r>
            <a:r>
              <a:rPr lang="ru-RU" dirty="0" err="1"/>
              <a:t>cu</a:t>
            </a:r>
            <a:r>
              <a:rPr lang="ru-RU" dirty="0"/>
              <a:t> </a:t>
            </a:r>
            <a:r>
              <a:rPr lang="ru-RU" dirty="0" err="1"/>
              <a:t>troienii</a:t>
            </a:r>
            <a:r>
              <a:rPr lang="ru-RU" dirty="0"/>
              <a:t>. </a:t>
            </a:r>
            <a:r>
              <a:rPr lang="ru-RU" dirty="0" err="1"/>
              <a:t>Viermii</a:t>
            </a:r>
            <a:r>
              <a:rPr lang="ru-RU" dirty="0"/>
              <a:t> </a:t>
            </a:r>
            <a:r>
              <a:rPr lang="ru-RU" dirty="0" err="1"/>
              <a:t>informatici</a:t>
            </a:r>
            <a:r>
              <a:rPr lang="ru-RU" dirty="0"/>
              <a:t> </a:t>
            </a:r>
            <a:r>
              <a:rPr lang="ru-RU" dirty="0" err="1"/>
              <a:t>sunt</a:t>
            </a:r>
            <a:r>
              <a:rPr lang="ru-RU" dirty="0"/>
              <a:t> </a:t>
            </a:r>
            <a:r>
              <a:rPr lang="ru-RU" dirty="0" err="1"/>
              <a:t>capabili</a:t>
            </a:r>
            <a:r>
              <a:rPr lang="ru-RU" dirty="0"/>
              <a:t> </a:t>
            </a:r>
            <a:r>
              <a:rPr lang="ru-RU" dirty="0" err="1"/>
              <a:t>să</a:t>
            </a:r>
            <a:r>
              <a:rPr lang="ru-RU" dirty="0"/>
              <a:t> </a:t>
            </a:r>
            <a:r>
              <a:rPr lang="ru-RU" dirty="0" err="1"/>
              <a:t>se</a:t>
            </a:r>
            <a:r>
              <a:rPr lang="ru-RU" dirty="0"/>
              <a:t> </a:t>
            </a:r>
            <a:r>
              <a:rPr lang="ru-RU" dirty="0" err="1"/>
              <a:t>multiplice</a:t>
            </a:r>
            <a:r>
              <a:rPr lang="ru-RU" dirty="0"/>
              <a:t>, </a:t>
            </a:r>
            <a:r>
              <a:rPr lang="ru-RU" dirty="0" err="1"/>
              <a:t>asemenea</a:t>
            </a:r>
            <a:r>
              <a:rPr lang="ru-RU" dirty="0"/>
              <a:t> </a:t>
            </a:r>
            <a:r>
              <a:rPr lang="ru-RU" dirty="0" err="1"/>
              <a:t>viruşilor</a:t>
            </a:r>
            <a:r>
              <a:rPr lang="ru-RU" dirty="0"/>
              <a:t>, </a:t>
            </a:r>
            <a:r>
              <a:rPr lang="ru-RU" dirty="0" err="1"/>
              <a:t>însă</a:t>
            </a:r>
            <a:r>
              <a:rPr lang="ru-RU" dirty="0"/>
              <a:t> </a:t>
            </a:r>
            <a:r>
              <a:rPr lang="ru-RU" dirty="0" err="1"/>
              <a:t>nu</a:t>
            </a:r>
            <a:r>
              <a:rPr lang="ru-RU" dirty="0"/>
              <a:t> </a:t>
            </a:r>
            <a:r>
              <a:rPr lang="ru-RU" dirty="0" err="1"/>
              <a:t>local</a:t>
            </a:r>
            <a:r>
              <a:rPr lang="ru-RU" dirty="0"/>
              <a:t>, </a:t>
            </a:r>
            <a:r>
              <a:rPr lang="ru-RU" dirty="0" err="1"/>
              <a:t>ci</a:t>
            </a:r>
            <a:r>
              <a:rPr lang="ru-RU" dirty="0"/>
              <a:t> </a:t>
            </a:r>
            <a:r>
              <a:rPr lang="ru-RU" dirty="0" err="1"/>
              <a:t>pe</a:t>
            </a:r>
            <a:r>
              <a:rPr lang="ru-RU" dirty="0"/>
              <a:t> </a:t>
            </a:r>
            <a:r>
              <a:rPr lang="ru-RU" dirty="0" err="1"/>
              <a:t>alte</a:t>
            </a:r>
            <a:r>
              <a:rPr lang="ru-RU" dirty="0"/>
              <a:t> </a:t>
            </a:r>
            <a:r>
              <a:rPr lang="ru-RU" dirty="0" err="1"/>
              <a:t>calculatoare</a:t>
            </a:r>
            <a:r>
              <a:rPr lang="ru-RU" dirty="0"/>
              <a:t>. </a:t>
            </a:r>
            <a:r>
              <a:rPr lang="ru-RU" dirty="0" err="1"/>
              <a:t>Folosesc</a:t>
            </a:r>
            <a:r>
              <a:rPr lang="ru-RU" dirty="0"/>
              <a:t> </a:t>
            </a:r>
            <a:r>
              <a:rPr lang="ru-RU" dirty="0" err="1"/>
              <a:t>reţelele</a:t>
            </a:r>
            <a:r>
              <a:rPr lang="ru-RU" dirty="0"/>
              <a:t> </a:t>
            </a:r>
            <a:r>
              <a:rPr lang="ru-RU" dirty="0" err="1"/>
              <a:t>de</a:t>
            </a:r>
            <a:r>
              <a:rPr lang="ru-RU" dirty="0"/>
              <a:t> </a:t>
            </a:r>
            <a:r>
              <a:rPr lang="ru-RU" dirty="0" err="1"/>
              <a:t>calculatoare</a:t>
            </a:r>
            <a:r>
              <a:rPr lang="ru-RU" dirty="0"/>
              <a:t> </a:t>
            </a:r>
            <a:r>
              <a:rPr lang="ru-RU" dirty="0" err="1"/>
              <a:t>pentru</a:t>
            </a:r>
            <a:r>
              <a:rPr lang="ru-RU" dirty="0"/>
              <a:t> a </a:t>
            </a:r>
            <a:r>
              <a:rPr lang="ru-RU" dirty="0" err="1"/>
              <a:t>se</a:t>
            </a:r>
            <a:r>
              <a:rPr lang="ru-RU" dirty="0"/>
              <a:t> </a:t>
            </a:r>
            <a:r>
              <a:rPr lang="ru-RU" dirty="0" err="1"/>
              <a:t>răspândi</a:t>
            </a:r>
            <a:r>
              <a:rPr lang="ru-RU" dirty="0"/>
              <a:t> </a:t>
            </a:r>
            <a:r>
              <a:rPr lang="ru-RU" dirty="0" err="1"/>
              <a:t>pe</a:t>
            </a:r>
            <a:r>
              <a:rPr lang="ru-RU" dirty="0"/>
              <a:t> </a:t>
            </a:r>
            <a:r>
              <a:rPr lang="ru-RU" dirty="0" err="1"/>
              <a:t>alte</a:t>
            </a:r>
            <a:r>
              <a:rPr lang="ru-RU" dirty="0"/>
              <a:t> </a:t>
            </a:r>
            <a:r>
              <a:rPr lang="ru-RU" dirty="0" err="1"/>
              <a:t>sisteme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381" y="2528522"/>
            <a:ext cx="6686178" cy="41681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113" y="4947263"/>
            <a:ext cx="1607402" cy="174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4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CUM RECUNOAȘTEM UN CALCULATOR VIRUSAT?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2793" y="-770637"/>
            <a:ext cx="6281873" cy="5248622"/>
          </a:xfrm>
        </p:spPr>
        <p:txBody>
          <a:bodyPr/>
          <a:lstStyle/>
          <a:p>
            <a:r>
              <a:rPr lang="en-US" dirty="0" err="1" smtClean="0"/>
              <a:t>Aparitia</a:t>
            </a:r>
            <a:r>
              <a:rPr lang="en-US" dirty="0" smtClean="0"/>
              <a:t> </a:t>
            </a:r>
            <a:r>
              <a:rPr lang="en-US" dirty="0" err="1" smtClean="0"/>
              <a:t>mesajelor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avertizeaza</a:t>
            </a:r>
            <a:r>
              <a:rPr lang="en-US" dirty="0" smtClean="0"/>
              <a:t> </a:t>
            </a:r>
            <a:r>
              <a:rPr lang="en-US" dirty="0" err="1" smtClean="0"/>
              <a:t>prezenta</a:t>
            </a:r>
            <a:r>
              <a:rPr lang="en-US" dirty="0" smtClean="0"/>
              <a:t> </a:t>
            </a:r>
            <a:r>
              <a:rPr lang="en-US" dirty="0" err="1" smtClean="0"/>
              <a:t>virusilor</a:t>
            </a:r>
            <a:endParaRPr lang="en-US" dirty="0" smtClean="0"/>
          </a:p>
          <a:p>
            <a:r>
              <a:rPr lang="en-US" dirty="0" err="1" smtClean="0"/>
              <a:t>Programele</a:t>
            </a:r>
            <a:r>
              <a:rPr lang="en-US" dirty="0" smtClean="0"/>
              <a:t> nu </a:t>
            </a:r>
            <a:r>
              <a:rPr lang="en-US" dirty="0" err="1" smtClean="0"/>
              <a:t>pornesc</a:t>
            </a:r>
            <a:endParaRPr lang="en-US" dirty="0" smtClean="0"/>
          </a:p>
          <a:p>
            <a:r>
              <a:rPr lang="en-US" dirty="0" err="1" smtClean="0"/>
              <a:t>Instructiunile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indeplinite</a:t>
            </a:r>
            <a:r>
              <a:rPr lang="en-US" dirty="0" smtClean="0"/>
              <a:t> cu o </a:t>
            </a:r>
            <a:r>
              <a:rPr lang="en-US" dirty="0" err="1" smtClean="0"/>
              <a:t>viteza</a:t>
            </a:r>
            <a:r>
              <a:rPr lang="en-US" dirty="0" smtClean="0"/>
              <a:t> mica</a:t>
            </a:r>
          </a:p>
          <a:p>
            <a:r>
              <a:rPr lang="en-US" dirty="0" err="1" smtClean="0"/>
              <a:t>Internetul</a:t>
            </a:r>
            <a:r>
              <a:rPr lang="en-US" dirty="0" smtClean="0"/>
              <a:t> nu e </a:t>
            </a:r>
            <a:r>
              <a:rPr lang="en-US" dirty="0" err="1" smtClean="0"/>
              <a:t>disponibil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slab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deschiderea</a:t>
            </a:r>
            <a:r>
              <a:rPr lang="en-US" dirty="0" smtClean="0"/>
              <a:t> </a:t>
            </a:r>
            <a:r>
              <a:rPr lang="en-US" dirty="0" err="1" smtClean="0"/>
              <a:t>internetului</a:t>
            </a:r>
            <a:r>
              <a:rPr lang="en-US" dirty="0" smtClean="0"/>
              <a:t> </a:t>
            </a:r>
            <a:r>
              <a:rPr lang="en-US" dirty="0" err="1" smtClean="0"/>
              <a:t>apar</a:t>
            </a:r>
            <a:r>
              <a:rPr lang="en-US" dirty="0" smtClean="0"/>
              <a:t> site-</a:t>
            </a:r>
            <a:r>
              <a:rPr lang="en-US" dirty="0" err="1" smtClean="0"/>
              <a:t>uri</a:t>
            </a:r>
            <a:r>
              <a:rPr lang="en-US" dirty="0" smtClean="0"/>
              <a:t> web </a:t>
            </a:r>
            <a:r>
              <a:rPr lang="en-US" dirty="0" err="1" smtClean="0"/>
              <a:t>nesolicitate</a:t>
            </a:r>
            <a:endParaRPr lang="en-US" dirty="0" smtClean="0"/>
          </a:p>
          <a:p>
            <a:r>
              <a:rPr lang="en-US" dirty="0" err="1" smtClean="0"/>
              <a:t>Sistemele</a:t>
            </a:r>
            <a:r>
              <a:rPr lang="en-US" dirty="0" smtClean="0"/>
              <a:t> de Securitate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dezactivate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958" y="3638550"/>
            <a:ext cx="59055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20831-0C26-4DCE-8935-E35011B8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55" y="3222883"/>
            <a:ext cx="3689222" cy="1233194"/>
          </a:xfrm>
        </p:spPr>
        <p:txBody>
          <a:bodyPr/>
          <a:lstStyle/>
          <a:p>
            <a:r>
              <a:rPr lang="ru-RU" sz="4400">
                <a:latin typeface="Book Antiqua"/>
                <a:cs typeface="Calibri Light"/>
              </a:rPr>
              <a:t>PROGRAME </a:t>
            </a:r>
            <a:br>
              <a:rPr lang="ru-RU" sz="4400">
                <a:latin typeface="Book Antiqua"/>
                <a:cs typeface="Calibri Light"/>
              </a:rPr>
            </a:br>
            <a:r>
              <a:rPr lang="ru-RU" sz="4400">
                <a:latin typeface="Book Antiqua"/>
                <a:cs typeface="Calibri Light"/>
              </a:rPr>
              <a:t>ANTI</a:t>
            </a:r>
            <a:br>
              <a:rPr lang="ru-RU" sz="4400">
                <a:latin typeface="Book Antiqua"/>
                <a:cs typeface="Calibri Light"/>
              </a:rPr>
            </a:br>
            <a:r>
              <a:rPr lang="ru-RU" sz="4400">
                <a:latin typeface="Book Antiqua"/>
                <a:cs typeface="Calibri Light"/>
              </a:rPr>
              <a:t>VIRUS</a:t>
            </a:r>
            <a:endParaRPr lang="ru-RU" sz="4400">
              <a:latin typeface="Book Antiqua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16B40598-9BBC-4428-9A02-546DE2106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178" y="230211"/>
            <a:ext cx="3603087" cy="21398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CAFF7B0-F321-44C0-B969-F0D9C2C8A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888631" y="4920103"/>
            <a:ext cx="2857951" cy="985667"/>
          </a:xfrm>
        </p:spPr>
        <p:txBody>
          <a:bodyPr/>
          <a:lstStyle/>
          <a:p>
            <a:endParaRPr lang="ru-RU"/>
          </a:p>
        </p:txBody>
      </p:sp>
      <p:pic>
        <p:nvPicPr>
          <p:cNvPr id="7" name="Рисунок 7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1E0E4446-0945-49F1-BCAB-B4E73A43C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322" y="634187"/>
            <a:ext cx="3158836" cy="2878091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966665C2-7698-4FDA-A9DF-8B1B8DE9E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283" y="4869037"/>
            <a:ext cx="4039588" cy="1701819"/>
          </a:xfrm>
          <a:prstGeom prst="rect">
            <a:avLst/>
          </a:prstGeom>
        </p:spPr>
      </p:pic>
      <p:pic>
        <p:nvPicPr>
          <p:cNvPr id="11" name="Рисунок 11" descr="Изображение выглядит как контейнер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E8B09CB4-118B-4ADB-A656-3DAC2F92C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620" y="2683443"/>
            <a:ext cx="3445823" cy="16494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Рисунок 13">
            <a:extLst>
              <a:ext uri="{FF2B5EF4-FFF2-40B4-BE49-F238E27FC236}">
                <a16:creationId xmlns:a16="http://schemas.microsoft.com/office/drawing/2014/main" id="{DDE0C2B3-5347-4599-B771-940D86674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2088" y="4454236"/>
            <a:ext cx="4128654" cy="17694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9038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E470E-022F-4B6B-88C4-86709F4F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17FF7BA-AAB2-4285-84C3-AAEEBB07E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572" y="2771756"/>
            <a:ext cx="3295650" cy="1390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01AEE3-76D4-450C-9C05-CA051872BAE5}"/>
              </a:ext>
            </a:extLst>
          </p:cNvPr>
          <p:cNvSpPr txBox="1"/>
          <p:nvPr/>
        </p:nvSpPr>
        <p:spPr>
          <a:xfrm>
            <a:off x="4378036" y="850075"/>
            <a:ext cx="6998524" cy="28315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algn="ctr"/>
            <a:r>
              <a:rPr lang="ru-RU" sz="2000" dirty="0"/>
              <a:t>•NORTON ANTIVIRUS </a:t>
            </a:r>
            <a:r>
              <a:rPr lang="ru-RU" sz="2000" dirty="0" err="1"/>
              <a:t>detectează</a:t>
            </a:r>
            <a:r>
              <a:rPr lang="ru-RU" sz="2000" dirty="0"/>
              <a:t> </a:t>
            </a:r>
            <a:r>
              <a:rPr lang="ru-RU" sz="2000" dirty="0" err="1"/>
              <a:t>și</a:t>
            </a:r>
            <a:r>
              <a:rPr lang="ru-RU" sz="2000" dirty="0"/>
              <a:t> </a:t>
            </a:r>
            <a:r>
              <a:rPr lang="ru-RU" sz="2000" dirty="0" err="1"/>
              <a:t>elimină</a:t>
            </a:r>
            <a:r>
              <a:rPr lang="ru-RU" sz="2000" dirty="0"/>
              <a:t> </a:t>
            </a:r>
            <a:r>
              <a:rPr lang="ru-RU" sz="2000" dirty="0" err="1"/>
              <a:t>automat</a:t>
            </a:r>
            <a:r>
              <a:rPr lang="ru-RU" sz="2000" dirty="0"/>
              <a:t> </a:t>
            </a:r>
            <a:r>
              <a:rPr lang="ru-RU" sz="2000" dirty="0" err="1"/>
              <a:t>virușii</a:t>
            </a:r>
            <a:r>
              <a:rPr lang="ru-RU" sz="2000" dirty="0"/>
              <a:t>, </a:t>
            </a:r>
            <a:r>
              <a:rPr lang="ru-RU" sz="2000" dirty="0" err="1"/>
              <a:t>viermii</a:t>
            </a:r>
            <a:r>
              <a:rPr lang="ru-RU" sz="2000" dirty="0"/>
              <a:t> </a:t>
            </a:r>
            <a:r>
              <a:rPr lang="ru-RU" sz="2000" dirty="0" err="1"/>
              <a:t>și</a:t>
            </a:r>
            <a:r>
              <a:rPr lang="ru-RU" sz="2000" dirty="0"/>
              <a:t> </a:t>
            </a:r>
            <a:r>
              <a:rPr lang="ru-RU" sz="2000" dirty="0" err="1"/>
              <a:t>caii</a:t>
            </a:r>
            <a:r>
              <a:rPr lang="ru-RU" sz="2000" dirty="0"/>
              <a:t> </a:t>
            </a:r>
            <a:r>
              <a:rPr lang="ru-RU" sz="2000" dirty="0" err="1"/>
              <a:t>troieni</a:t>
            </a:r>
            <a:r>
              <a:rPr lang="ru-RU" sz="2000" dirty="0"/>
              <a:t> </a:t>
            </a:r>
            <a:r>
              <a:rPr lang="ru-RU" sz="2000" dirty="0" err="1"/>
              <a:t>fără</a:t>
            </a:r>
            <a:r>
              <a:rPr lang="ru-RU" sz="2000" dirty="0"/>
              <a:t> a </a:t>
            </a:r>
            <a:r>
              <a:rPr lang="ru-RU" sz="2000" dirty="0" err="1"/>
              <a:t>vă</a:t>
            </a:r>
            <a:r>
              <a:rPr lang="ru-RU" sz="2000" dirty="0"/>
              <a:t> </a:t>
            </a:r>
            <a:r>
              <a:rPr lang="ru-RU" sz="2000" dirty="0" err="1"/>
              <a:t>întrerupe</a:t>
            </a:r>
            <a:r>
              <a:rPr lang="ru-RU" sz="2000" dirty="0"/>
              <a:t> </a:t>
            </a:r>
            <a:r>
              <a:rPr lang="ru-RU" sz="2000" dirty="0" err="1"/>
              <a:t>munca</a:t>
            </a:r>
            <a:r>
              <a:rPr lang="ru-RU" sz="2000" dirty="0"/>
              <a:t>. </a:t>
            </a:r>
            <a:r>
              <a:rPr lang="ru-RU" sz="2000" dirty="0" err="1"/>
              <a:t>Funcționează</a:t>
            </a:r>
            <a:r>
              <a:rPr lang="ru-RU" sz="2000" dirty="0"/>
              <a:t> </a:t>
            </a:r>
            <a:r>
              <a:rPr lang="ru-RU" sz="2000" dirty="0" err="1"/>
              <a:t>în</a:t>
            </a:r>
            <a:r>
              <a:rPr lang="ru-RU" sz="2000" dirty="0"/>
              <a:t> </a:t>
            </a:r>
            <a:r>
              <a:rPr lang="ru-RU" sz="2000" dirty="0" err="1"/>
              <a:t>fundal</a:t>
            </a:r>
            <a:r>
              <a:rPr lang="ru-RU" sz="2000" dirty="0"/>
              <a:t> 24 </a:t>
            </a:r>
            <a:r>
              <a:rPr lang="ru-RU" sz="2000" dirty="0" err="1"/>
              <a:t>de</a:t>
            </a:r>
            <a:r>
              <a:rPr lang="ru-RU" sz="2000" dirty="0"/>
              <a:t> </a:t>
            </a:r>
            <a:r>
              <a:rPr lang="ru-RU" sz="2000" dirty="0" err="1"/>
              <a:t>ore</a:t>
            </a:r>
            <a:r>
              <a:rPr lang="ru-RU" sz="2000" dirty="0"/>
              <a:t> </a:t>
            </a:r>
            <a:r>
              <a:rPr lang="ru-RU" sz="2000" dirty="0" err="1"/>
              <a:t>pe</a:t>
            </a:r>
            <a:r>
              <a:rPr lang="ru-RU" sz="2000" dirty="0"/>
              <a:t> </a:t>
            </a:r>
            <a:r>
              <a:rPr lang="ru-RU" sz="2000" dirty="0" err="1"/>
              <a:t>zi</a:t>
            </a:r>
            <a:r>
              <a:rPr lang="ru-RU" sz="2000" dirty="0"/>
              <a:t> </a:t>
            </a:r>
            <a:r>
              <a:rPr lang="ru-RU" sz="2000" dirty="0" err="1"/>
              <a:t>pentru</a:t>
            </a:r>
            <a:r>
              <a:rPr lang="ru-RU" sz="2000" dirty="0"/>
              <a:t> a </a:t>
            </a:r>
            <a:r>
              <a:rPr lang="ru-RU" sz="2000" dirty="0" err="1"/>
              <a:t>vă</a:t>
            </a:r>
            <a:r>
              <a:rPr lang="ru-RU" sz="2000" dirty="0"/>
              <a:t> </a:t>
            </a:r>
            <a:r>
              <a:rPr lang="ru-RU" sz="2000" dirty="0" err="1"/>
              <a:t>proteja</a:t>
            </a:r>
            <a:r>
              <a:rPr lang="ru-RU" sz="2000" dirty="0"/>
              <a:t> </a:t>
            </a:r>
            <a:r>
              <a:rPr lang="ru-RU" sz="2000" dirty="0" err="1"/>
              <a:t>mesajele</a:t>
            </a:r>
            <a:r>
              <a:rPr lang="ru-RU" sz="2000" dirty="0"/>
              <a:t> </a:t>
            </a:r>
            <a:r>
              <a:rPr lang="ru-RU" sz="2000" dirty="0" err="1"/>
              <a:t>de</a:t>
            </a:r>
            <a:r>
              <a:rPr lang="ru-RU" sz="2000" dirty="0"/>
              <a:t> e-</a:t>
            </a:r>
            <a:r>
              <a:rPr lang="ru-RU" sz="2000" dirty="0" err="1"/>
              <a:t>mail,și</a:t>
            </a:r>
            <a:r>
              <a:rPr lang="ru-RU" sz="2000" dirty="0"/>
              <a:t> </a:t>
            </a:r>
            <a:r>
              <a:rPr lang="ru-RU" sz="2000" dirty="0" err="1"/>
              <a:t>pentru</a:t>
            </a:r>
            <a:r>
              <a:rPr lang="ru-RU" sz="2000" dirty="0"/>
              <a:t> a </a:t>
            </a:r>
            <a:r>
              <a:rPr lang="ru-RU" sz="2000" dirty="0" err="1"/>
              <a:t>vă</a:t>
            </a:r>
            <a:r>
              <a:rPr lang="ru-RU" sz="2000" dirty="0"/>
              <a:t> </a:t>
            </a:r>
            <a:r>
              <a:rPr lang="ru-RU" sz="2000" dirty="0" err="1"/>
              <a:t>scana</a:t>
            </a:r>
            <a:r>
              <a:rPr lang="ru-RU" sz="2000" dirty="0"/>
              <a:t> </a:t>
            </a:r>
            <a:r>
              <a:rPr lang="ru-RU" sz="2000" dirty="0" err="1"/>
              <a:t>descărcările</a:t>
            </a:r>
            <a:r>
              <a:rPr lang="ru-RU" sz="2000" dirty="0"/>
              <a:t> </a:t>
            </a:r>
            <a:r>
              <a:rPr lang="ru-RU" sz="2000" dirty="0" err="1"/>
              <a:t>de</a:t>
            </a:r>
            <a:r>
              <a:rPr lang="ru-RU" sz="2000" dirty="0"/>
              <a:t> </a:t>
            </a:r>
            <a:r>
              <a:rPr lang="ru-RU" sz="2000" dirty="0" err="1"/>
              <a:t>pe</a:t>
            </a:r>
            <a:r>
              <a:rPr lang="ru-RU" sz="2000" dirty="0"/>
              <a:t> </a:t>
            </a:r>
            <a:r>
              <a:rPr lang="ru-RU" sz="2000" dirty="0" err="1"/>
              <a:t>Internet</a:t>
            </a:r>
            <a:r>
              <a:rPr lang="ru-RU" sz="2000" dirty="0"/>
              <a:t> </a:t>
            </a:r>
            <a:r>
              <a:rPr lang="ru-RU" sz="2000" dirty="0" err="1"/>
              <a:t>și</a:t>
            </a:r>
            <a:r>
              <a:rPr lang="ru-RU" sz="2000" dirty="0"/>
              <a:t> </a:t>
            </a:r>
            <a:r>
              <a:rPr lang="ru-RU" sz="2000" dirty="0" err="1"/>
              <a:t>alte</a:t>
            </a:r>
            <a:r>
              <a:rPr lang="ru-RU" sz="2000" dirty="0"/>
              <a:t> </a:t>
            </a:r>
            <a:r>
              <a:rPr lang="ru-RU" sz="2000" dirty="0" err="1"/>
              <a:t>fișiere</a:t>
            </a:r>
            <a:r>
              <a:rPr lang="ru-RU" sz="2000" dirty="0"/>
              <a:t>. </a:t>
            </a:r>
            <a:r>
              <a:rPr lang="ru-RU" sz="2000" dirty="0" err="1"/>
              <a:t>Acum</a:t>
            </a:r>
            <a:r>
              <a:rPr lang="ru-RU" sz="2000" dirty="0"/>
              <a:t>, </a:t>
            </a:r>
            <a:r>
              <a:rPr lang="ru-RU" sz="2000" dirty="0" err="1"/>
              <a:t>acesta</a:t>
            </a:r>
            <a:r>
              <a:rPr lang="ru-RU" sz="2000" dirty="0"/>
              <a:t> </a:t>
            </a:r>
            <a:r>
              <a:rPr lang="ru-RU" sz="2000" dirty="0" err="1"/>
              <a:t>poate</a:t>
            </a:r>
            <a:r>
              <a:rPr lang="ru-RU" sz="2000" dirty="0"/>
              <a:t> </a:t>
            </a:r>
            <a:r>
              <a:rPr lang="ru-RU" sz="2000" dirty="0" err="1"/>
              <a:t>detecta</a:t>
            </a:r>
            <a:r>
              <a:rPr lang="ru-RU" sz="2000" dirty="0"/>
              <a:t>, </a:t>
            </a:r>
            <a:r>
              <a:rPr lang="ru-RU" sz="2000" dirty="0" err="1"/>
              <a:t>de</a:t>
            </a:r>
            <a:r>
              <a:rPr lang="ru-RU" sz="2000" dirty="0"/>
              <a:t> </a:t>
            </a:r>
            <a:r>
              <a:rPr lang="ru-RU" sz="2000" dirty="0" err="1"/>
              <a:t>asemenea</a:t>
            </a:r>
            <a:r>
              <a:rPr lang="ru-RU" sz="2000" dirty="0"/>
              <a:t>, </a:t>
            </a:r>
            <a:r>
              <a:rPr lang="ru-RU" sz="2000" dirty="0" err="1"/>
              <a:t>viruși</a:t>
            </a:r>
            <a:r>
              <a:rPr lang="ru-RU" sz="2000" dirty="0"/>
              <a:t> </a:t>
            </a:r>
            <a:r>
              <a:rPr lang="ru-RU" sz="2000" dirty="0" err="1"/>
              <a:t>în</a:t>
            </a:r>
            <a:r>
              <a:rPr lang="ru-RU" sz="2000" dirty="0"/>
              <a:t> </a:t>
            </a:r>
            <a:r>
              <a:rPr lang="ru-RU" sz="2000" dirty="0" err="1"/>
              <a:t>arhivele</a:t>
            </a:r>
            <a:r>
              <a:rPr lang="ru-RU" sz="2000" dirty="0"/>
              <a:t> </a:t>
            </a:r>
            <a:r>
              <a:rPr lang="ru-RU" sz="2000" dirty="0" err="1"/>
              <a:t>de</a:t>
            </a:r>
            <a:r>
              <a:rPr lang="ru-RU" sz="2000" dirty="0"/>
              <a:t> </a:t>
            </a:r>
            <a:r>
              <a:rPr lang="ru-RU" sz="2000" dirty="0" err="1"/>
              <a:t>fișierele</a:t>
            </a:r>
            <a:r>
              <a:rPr lang="ru-RU" sz="2000" dirty="0"/>
              <a:t> </a:t>
            </a:r>
            <a:r>
              <a:rPr lang="ru-RU" sz="2000" dirty="0" err="1"/>
              <a:t>comprimate</a:t>
            </a:r>
            <a:r>
              <a:rPr lang="ru-RU" sz="2000" dirty="0"/>
              <a:t> </a:t>
            </a:r>
            <a:r>
              <a:rPr lang="ru-RU" sz="2000" dirty="0" err="1"/>
              <a:t>înainte</a:t>
            </a:r>
            <a:r>
              <a:rPr lang="ru-RU" sz="2000" dirty="0"/>
              <a:t> </a:t>
            </a:r>
            <a:r>
              <a:rPr lang="ru-RU" sz="2000" dirty="0" err="1"/>
              <a:t>de</a:t>
            </a:r>
            <a:r>
              <a:rPr lang="ru-RU" sz="2000" dirty="0"/>
              <a:t> a </a:t>
            </a:r>
            <a:r>
              <a:rPr lang="ru-RU" sz="2000" dirty="0" err="1"/>
              <a:t>le</a:t>
            </a:r>
            <a:r>
              <a:rPr lang="ru-RU" sz="2000" dirty="0"/>
              <a:t> </a:t>
            </a:r>
            <a:r>
              <a:rPr lang="ru-RU" sz="2000" dirty="0" err="1"/>
              <a:t>deschide</a:t>
            </a:r>
            <a:r>
              <a:rPr lang="ru-RU" sz="2000" dirty="0"/>
              <a:t>, </a:t>
            </a:r>
            <a:r>
              <a:rPr lang="ru-RU" sz="2000" dirty="0" err="1"/>
              <a:t>reducând</a:t>
            </a:r>
            <a:r>
              <a:rPr lang="ru-RU" sz="2000" dirty="0"/>
              <a:t> </a:t>
            </a:r>
            <a:r>
              <a:rPr lang="ru-RU" sz="2000" dirty="0" err="1"/>
              <a:t>astfel</a:t>
            </a:r>
            <a:r>
              <a:rPr lang="ru-RU" sz="2000" dirty="0"/>
              <a:t> </a:t>
            </a:r>
            <a:r>
              <a:rPr lang="ru-RU" sz="2000" dirty="0" err="1"/>
              <a:t>riscul</a:t>
            </a:r>
            <a:r>
              <a:rPr lang="ru-RU" sz="2000" dirty="0"/>
              <a:t> </a:t>
            </a:r>
            <a:r>
              <a:rPr lang="ru-RU" sz="2000" dirty="0" err="1"/>
              <a:t>infectării</a:t>
            </a:r>
            <a:r>
              <a:rPr lang="ru-RU" sz="2000" dirty="0"/>
              <a:t> </a:t>
            </a:r>
            <a:r>
              <a:rPr lang="ru-RU" sz="2000" dirty="0" err="1"/>
              <a:t>calculatorului</a:t>
            </a:r>
            <a:r>
              <a:rPr lang="ru-RU" sz="2000" dirty="0"/>
              <a:t>.</a:t>
            </a:r>
          </a:p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4FEA4-C71C-42E8-BE86-E60794CFD1A9}"/>
              </a:ext>
            </a:extLst>
          </p:cNvPr>
          <p:cNvSpPr txBox="1"/>
          <p:nvPr/>
        </p:nvSpPr>
        <p:spPr>
          <a:xfrm>
            <a:off x="4862945" y="333399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BEAE7EAE-D2D1-4A20-88C1-CF78242CE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831" y="3576823"/>
            <a:ext cx="2810493" cy="24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6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58680-9A02-4B2D-B278-F03DB2B7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Рисунок 12" descr="Изображение выглядит как человек, носит, одежд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2468A5E2-2B54-4FEC-8B3F-A20AA64AD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261" y="2630613"/>
            <a:ext cx="3537858" cy="17224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5BCDCF-419D-4275-843B-39E256D35095}"/>
              </a:ext>
            </a:extLst>
          </p:cNvPr>
          <p:cNvSpPr txBox="1"/>
          <p:nvPr/>
        </p:nvSpPr>
        <p:spPr>
          <a:xfrm>
            <a:off x="4724399" y="319545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1A6C6-5A28-42FE-A088-47E323969430}"/>
              </a:ext>
            </a:extLst>
          </p:cNvPr>
          <p:cNvSpPr txBox="1"/>
          <p:nvPr/>
        </p:nvSpPr>
        <p:spPr>
          <a:xfrm>
            <a:off x="4627684" y="572451"/>
            <a:ext cx="6414654" cy="16312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algn="ctr"/>
            <a:r>
              <a:rPr lang="ru-RU" sz="2000" dirty="0"/>
              <a:t>•</a:t>
            </a:r>
            <a:r>
              <a:rPr lang="ru-RU" sz="2000" dirty="0" err="1"/>
              <a:t>Programul</a:t>
            </a:r>
            <a:r>
              <a:rPr lang="ru-RU" sz="2000" dirty="0"/>
              <a:t> </a:t>
            </a:r>
            <a:r>
              <a:rPr lang="ru-RU" sz="2000" dirty="0" err="1"/>
              <a:t>de</a:t>
            </a:r>
            <a:r>
              <a:rPr lang="ru-RU" sz="2000" dirty="0"/>
              <a:t> </a:t>
            </a:r>
            <a:r>
              <a:rPr lang="ru-RU" sz="2000" dirty="0" err="1"/>
              <a:t>devirusare</a:t>
            </a:r>
            <a:r>
              <a:rPr lang="ru-RU" sz="2000" dirty="0"/>
              <a:t> </a:t>
            </a:r>
            <a:r>
              <a:rPr lang="ru-RU" sz="2000" dirty="0" err="1"/>
              <a:t>Nod</a:t>
            </a:r>
            <a:r>
              <a:rPr lang="ru-RU" sz="2000" dirty="0"/>
              <a:t> 32 </a:t>
            </a:r>
            <a:r>
              <a:rPr lang="ru-RU" sz="2000" dirty="0" err="1"/>
              <a:t>este</a:t>
            </a:r>
            <a:r>
              <a:rPr lang="ru-RU" sz="2000" dirty="0"/>
              <a:t> </a:t>
            </a:r>
            <a:r>
              <a:rPr lang="ru-RU" sz="2000" dirty="0" err="1"/>
              <a:t>compus</a:t>
            </a:r>
            <a:r>
              <a:rPr lang="ru-RU" sz="2000" dirty="0"/>
              <a:t> </a:t>
            </a:r>
            <a:r>
              <a:rPr lang="ru-RU" sz="2000" dirty="0" err="1"/>
              <a:t>din</a:t>
            </a:r>
            <a:r>
              <a:rPr lang="ru-RU" sz="2000" dirty="0"/>
              <a:t> </a:t>
            </a:r>
            <a:r>
              <a:rPr lang="ru-RU" sz="2000" dirty="0" err="1"/>
              <a:t>mai</a:t>
            </a:r>
            <a:r>
              <a:rPr lang="ru-RU" sz="2000" dirty="0"/>
              <a:t> </a:t>
            </a:r>
            <a:r>
              <a:rPr lang="ru-RU" sz="2000" dirty="0" err="1"/>
              <a:t>multe</a:t>
            </a:r>
            <a:r>
              <a:rPr lang="ru-RU" sz="2000" dirty="0"/>
              <a:t> </a:t>
            </a:r>
            <a:r>
              <a:rPr lang="ru-RU" sz="2000" dirty="0" err="1"/>
              <a:t>componente</a:t>
            </a:r>
            <a:r>
              <a:rPr lang="ru-RU" sz="2000" dirty="0"/>
              <a:t> </a:t>
            </a:r>
            <a:r>
              <a:rPr lang="ru-RU" sz="2000" dirty="0" err="1"/>
              <a:t>integrate</a:t>
            </a:r>
            <a:r>
              <a:rPr lang="ru-RU" sz="2000" dirty="0"/>
              <a:t> </a:t>
            </a:r>
            <a:r>
              <a:rPr lang="ru-RU" sz="2000" dirty="0" err="1"/>
              <a:t>într-un</a:t>
            </a:r>
            <a:r>
              <a:rPr lang="ru-RU" sz="2000" dirty="0"/>
              <a:t> </a:t>
            </a:r>
            <a:r>
              <a:rPr lang="ru-RU" sz="2000" dirty="0" err="1"/>
              <a:t>sistem</a:t>
            </a:r>
            <a:r>
              <a:rPr lang="ru-RU" sz="2000" dirty="0"/>
              <a:t> </a:t>
            </a:r>
            <a:r>
              <a:rPr lang="ru-RU" sz="2000" dirty="0" err="1"/>
              <a:t>antivirus</a:t>
            </a:r>
            <a:r>
              <a:rPr lang="ru-RU" sz="2000" dirty="0"/>
              <a:t>. </a:t>
            </a:r>
            <a:r>
              <a:rPr lang="ru-RU" sz="2000" dirty="0" err="1"/>
              <a:t>Fiecare</a:t>
            </a:r>
            <a:r>
              <a:rPr lang="ru-RU" sz="2000" dirty="0"/>
              <a:t> </a:t>
            </a:r>
            <a:r>
              <a:rPr lang="ru-RU" sz="2000" dirty="0" err="1"/>
              <a:t>componentă</a:t>
            </a:r>
            <a:r>
              <a:rPr lang="ru-RU" sz="2000" dirty="0"/>
              <a:t> </a:t>
            </a:r>
            <a:r>
              <a:rPr lang="ru-RU" sz="2000" dirty="0" err="1"/>
              <a:t>este</a:t>
            </a:r>
            <a:r>
              <a:rPr lang="ru-RU" sz="2000" dirty="0"/>
              <a:t> </a:t>
            </a:r>
            <a:r>
              <a:rPr lang="ru-RU" sz="2000" dirty="0" err="1"/>
              <a:t>realizată</a:t>
            </a:r>
            <a:r>
              <a:rPr lang="ru-RU" sz="2000" dirty="0"/>
              <a:t> </a:t>
            </a:r>
            <a:r>
              <a:rPr lang="ru-RU" sz="2000" dirty="0" err="1"/>
              <a:t>pentru</a:t>
            </a:r>
            <a:r>
              <a:rPr lang="ru-RU" sz="2000" dirty="0"/>
              <a:t> a </a:t>
            </a:r>
            <a:r>
              <a:rPr lang="ru-RU" sz="2000" dirty="0" err="1"/>
              <a:t>proteja</a:t>
            </a:r>
            <a:r>
              <a:rPr lang="ru-RU" sz="2000" dirty="0"/>
              <a:t> </a:t>
            </a:r>
            <a:r>
              <a:rPr lang="ru-RU" sz="2000" dirty="0" err="1"/>
              <a:t>informațiile</a:t>
            </a:r>
            <a:r>
              <a:rPr lang="ru-RU" sz="2000" dirty="0"/>
              <a:t> </a:t>
            </a:r>
            <a:r>
              <a:rPr lang="ru-RU" sz="2000" dirty="0" err="1"/>
              <a:t>dintr-un</a:t>
            </a:r>
            <a:r>
              <a:rPr lang="ru-RU" sz="2000" dirty="0"/>
              <a:t> </a:t>
            </a:r>
            <a:r>
              <a:rPr lang="ru-RU" sz="2000" dirty="0" err="1"/>
              <a:t>anumit</a:t>
            </a:r>
            <a:r>
              <a:rPr lang="ru-RU" sz="2000" dirty="0"/>
              <a:t> </a:t>
            </a:r>
            <a:r>
              <a:rPr lang="ru-RU" sz="2000" dirty="0" err="1"/>
              <a:t>punct</a:t>
            </a:r>
            <a:r>
              <a:rPr lang="ru-RU" sz="2000" dirty="0"/>
              <a:t> </a:t>
            </a:r>
            <a:r>
              <a:rPr lang="ru-RU" sz="2000" dirty="0" err="1"/>
              <a:t>de</a:t>
            </a:r>
            <a:r>
              <a:rPr lang="ru-RU" sz="2000" dirty="0"/>
              <a:t> </a:t>
            </a:r>
            <a:r>
              <a:rPr lang="ru-RU" sz="2000" dirty="0" err="1"/>
              <a:t>vedere</a:t>
            </a:r>
            <a:r>
              <a:rPr lang="ru-RU" sz="2000" dirty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619" y="2710229"/>
            <a:ext cx="6286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3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2668E-7F61-44DF-BC1D-87FDB29C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003A6C8-522C-4652-AFC5-657980E37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603" y="2563381"/>
            <a:ext cx="3451587" cy="2035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C87B1-6044-4166-A420-DF399CE952F3}"/>
              </a:ext>
            </a:extLst>
          </p:cNvPr>
          <p:cNvSpPr txBox="1"/>
          <p:nvPr/>
        </p:nvSpPr>
        <p:spPr>
          <a:xfrm>
            <a:off x="4813464" y="820387"/>
            <a:ext cx="5632861" cy="31393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algn="ctr"/>
            <a:r>
              <a:rPr lang="ru-RU" sz="2000" dirty="0"/>
              <a:t>•</a:t>
            </a:r>
            <a:r>
              <a:rPr lang="ru-RU" sz="2000" dirty="0" err="1"/>
              <a:t>Kaspersky</a:t>
            </a:r>
            <a:r>
              <a:rPr lang="ru-RU" sz="2000" dirty="0"/>
              <a:t> </a:t>
            </a:r>
            <a:r>
              <a:rPr lang="ru-RU" sz="2000" dirty="0" err="1"/>
              <a:t>Anti-Virus</a:t>
            </a:r>
            <a:r>
              <a:rPr lang="ru-RU" sz="2000" dirty="0"/>
              <a:t> (</a:t>
            </a:r>
            <a:r>
              <a:rPr lang="ru-RU" sz="2000" dirty="0" err="1"/>
              <a:t>în</a:t>
            </a:r>
            <a:r>
              <a:rPr lang="ru-RU" sz="2000" dirty="0"/>
              <a:t> </a:t>
            </a:r>
            <a:r>
              <a:rPr lang="ru-RU" sz="2000" dirty="0" err="1"/>
              <a:t>rusă</a:t>
            </a:r>
            <a:r>
              <a:rPr lang="ru-RU" sz="2000" dirty="0"/>
              <a:t> Антивирус Касперского; </a:t>
            </a:r>
            <a:r>
              <a:rPr lang="ru-RU" sz="2000" dirty="0" err="1"/>
              <a:t>cunoscut</a:t>
            </a:r>
            <a:r>
              <a:rPr lang="ru-RU" sz="2000" dirty="0"/>
              <a:t> </a:t>
            </a:r>
            <a:r>
              <a:rPr lang="ru-RU" sz="2000" dirty="0" err="1"/>
              <a:t>anterior</a:t>
            </a:r>
            <a:r>
              <a:rPr lang="ru-RU" sz="2000" dirty="0"/>
              <a:t> </a:t>
            </a:r>
            <a:r>
              <a:rPr lang="ru-RU" sz="2000" dirty="0" err="1"/>
              <a:t>ca</a:t>
            </a:r>
            <a:r>
              <a:rPr lang="ru-RU" sz="2000" dirty="0"/>
              <a:t> </a:t>
            </a:r>
            <a:r>
              <a:rPr lang="ru-RU" sz="2000" dirty="0" err="1"/>
              <a:t>Antiviral</a:t>
            </a:r>
            <a:r>
              <a:rPr lang="ru-RU" sz="2000" dirty="0"/>
              <a:t> </a:t>
            </a:r>
            <a:r>
              <a:rPr lang="ru-RU" sz="2000" dirty="0" err="1"/>
              <a:t>Toolkit</a:t>
            </a:r>
            <a:r>
              <a:rPr lang="ru-RU" sz="2000" dirty="0"/>
              <a:t> </a:t>
            </a:r>
            <a:r>
              <a:rPr lang="ru-RU" sz="2000" dirty="0" err="1"/>
              <a:t>Pro</a:t>
            </a:r>
            <a:r>
              <a:rPr lang="ru-RU" sz="2000" dirty="0"/>
              <a:t>) </a:t>
            </a:r>
            <a:r>
              <a:rPr lang="ru-RU" sz="2000" dirty="0" err="1"/>
              <a:t>este</a:t>
            </a:r>
            <a:r>
              <a:rPr lang="ru-RU" sz="2000" dirty="0"/>
              <a:t> </a:t>
            </a:r>
            <a:r>
              <a:rPr lang="ru-RU" sz="2000" dirty="0" err="1"/>
              <a:t>un</a:t>
            </a:r>
            <a:r>
              <a:rPr lang="ru-RU" sz="2000" dirty="0"/>
              <a:t> </a:t>
            </a:r>
            <a:r>
              <a:rPr lang="ru-RU" sz="2000" dirty="0" err="1"/>
              <a:t>program</a:t>
            </a:r>
            <a:r>
              <a:rPr lang="ru-RU" sz="2000" dirty="0"/>
              <a:t> </a:t>
            </a:r>
            <a:r>
              <a:rPr lang="ru-RU" sz="2000" dirty="0" err="1"/>
              <a:t>antivirus</a:t>
            </a:r>
            <a:r>
              <a:rPr lang="ru-RU" sz="2000" dirty="0"/>
              <a:t> </a:t>
            </a:r>
            <a:r>
              <a:rPr lang="ru-RU" sz="2000" dirty="0" err="1"/>
              <a:t>dezvoltat</a:t>
            </a:r>
            <a:r>
              <a:rPr lang="ru-RU" sz="2000" dirty="0"/>
              <a:t> </a:t>
            </a:r>
            <a:r>
              <a:rPr lang="ru-RU" sz="2000" dirty="0" err="1"/>
              <a:t>de</a:t>
            </a:r>
            <a:r>
              <a:rPr lang="ru-RU" sz="2000" dirty="0"/>
              <a:t> </a:t>
            </a:r>
            <a:r>
              <a:rPr lang="ru-RU" sz="2000" dirty="0" err="1"/>
              <a:t>Kaspersky</a:t>
            </a:r>
            <a:r>
              <a:rPr lang="ru-RU" sz="2000" dirty="0"/>
              <a:t> </a:t>
            </a:r>
            <a:r>
              <a:rPr lang="ru-RU" sz="2000" dirty="0" err="1"/>
              <a:t>Lab</a:t>
            </a:r>
            <a:r>
              <a:rPr lang="ru-RU" sz="2000" dirty="0"/>
              <a:t>. </a:t>
            </a:r>
            <a:r>
              <a:rPr lang="ru-RU" sz="2000" dirty="0" err="1"/>
              <a:t>Este</a:t>
            </a:r>
            <a:r>
              <a:rPr lang="ru-RU" sz="2000" dirty="0"/>
              <a:t> </a:t>
            </a:r>
            <a:r>
              <a:rPr lang="ru-RU" sz="2000" dirty="0" err="1"/>
              <a:t>disponibil</a:t>
            </a:r>
            <a:r>
              <a:rPr lang="ru-RU" sz="2000" dirty="0"/>
              <a:t> </a:t>
            </a:r>
            <a:r>
              <a:rPr lang="ru-RU" sz="2000" dirty="0" err="1"/>
              <a:t>pentru</a:t>
            </a:r>
            <a:r>
              <a:rPr lang="ru-RU" sz="2000" dirty="0"/>
              <a:t> </a:t>
            </a:r>
            <a:r>
              <a:rPr lang="ru-RU" sz="2000" dirty="0" err="1"/>
              <a:t>platformele</a:t>
            </a:r>
            <a:r>
              <a:rPr lang="ru-RU" sz="2000" dirty="0"/>
              <a:t> </a:t>
            </a:r>
            <a:r>
              <a:rPr lang="ru-RU" sz="2000" dirty="0" err="1"/>
              <a:t>Windows</a:t>
            </a:r>
            <a:r>
              <a:rPr lang="ru-RU" sz="2000" dirty="0"/>
              <a:t>, </a:t>
            </a:r>
            <a:r>
              <a:rPr lang="ru-RU" sz="2000" dirty="0" err="1"/>
              <a:t>Mac</a:t>
            </a:r>
            <a:r>
              <a:rPr lang="ru-RU" sz="2000" dirty="0"/>
              <a:t> </a:t>
            </a:r>
            <a:r>
              <a:rPr lang="ru-RU" sz="2000" dirty="0" err="1"/>
              <a:t>și</a:t>
            </a:r>
            <a:r>
              <a:rPr lang="ru-RU" sz="2000" dirty="0"/>
              <a:t> </a:t>
            </a:r>
            <a:r>
              <a:rPr lang="ru-RU" sz="2000" dirty="0" err="1"/>
              <a:t>Linux</a:t>
            </a:r>
            <a:r>
              <a:rPr lang="ru-RU" sz="2000" dirty="0"/>
              <a:t>.</a:t>
            </a:r>
          </a:p>
          <a:p>
            <a:pPr marL="228600" algn="ctr"/>
            <a:r>
              <a:rPr lang="ru-RU" sz="2000" dirty="0"/>
              <a:t>•</a:t>
            </a:r>
            <a:r>
              <a:rPr lang="ru-RU" sz="2000" dirty="0" err="1"/>
              <a:t>Are</a:t>
            </a:r>
            <a:r>
              <a:rPr lang="ru-RU" sz="2000" dirty="0"/>
              <a:t> </a:t>
            </a:r>
            <a:r>
              <a:rPr lang="ru-RU" sz="2000" dirty="0" err="1"/>
              <a:t>caracteristici</a:t>
            </a:r>
            <a:r>
              <a:rPr lang="ru-RU" sz="2000" dirty="0"/>
              <a:t> </a:t>
            </a:r>
            <a:r>
              <a:rPr lang="ru-RU" sz="2000" dirty="0" err="1"/>
              <a:t>care</a:t>
            </a:r>
            <a:r>
              <a:rPr lang="ru-RU" sz="2000" dirty="0"/>
              <a:t> </a:t>
            </a:r>
            <a:r>
              <a:rPr lang="ru-RU" sz="2000" dirty="0" err="1"/>
              <a:t>includ</a:t>
            </a:r>
            <a:r>
              <a:rPr lang="ru-RU" sz="2000" dirty="0"/>
              <a:t> </a:t>
            </a:r>
            <a:r>
              <a:rPr lang="ru-RU" sz="2000" dirty="0" err="1"/>
              <a:t>protecția</a:t>
            </a:r>
            <a:r>
              <a:rPr lang="ru-RU" sz="2000" dirty="0"/>
              <a:t> </a:t>
            </a:r>
            <a:r>
              <a:rPr lang="ru-RU" sz="2000" dirty="0" err="1"/>
              <a:t>în</a:t>
            </a:r>
            <a:r>
              <a:rPr lang="ru-RU" sz="2000" dirty="0"/>
              <a:t> </a:t>
            </a:r>
            <a:r>
              <a:rPr lang="ru-RU" sz="2000" dirty="0" err="1"/>
              <a:t>timp</a:t>
            </a:r>
            <a:r>
              <a:rPr lang="ru-RU" sz="2000" dirty="0"/>
              <a:t> </a:t>
            </a:r>
            <a:r>
              <a:rPr lang="ru-RU" sz="2000" dirty="0" err="1"/>
              <a:t>real</a:t>
            </a:r>
            <a:r>
              <a:rPr lang="ru-RU" sz="2000" dirty="0"/>
              <a:t>, </a:t>
            </a:r>
            <a:r>
              <a:rPr lang="ru-RU" sz="2000" dirty="0" err="1"/>
              <a:t>detectarea</a:t>
            </a:r>
            <a:r>
              <a:rPr lang="ru-RU" sz="2000" dirty="0"/>
              <a:t> </a:t>
            </a:r>
            <a:r>
              <a:rPr lang="ru-RU" sz="2000" dirty="0" err="1"/>
              <a:t>și</a:t>
            </a:r>
            <a:r>
              <a:rPr lang="ru-RU" sz="2000" dirty="0"/>
              <a:t> </a:t>
            </a:r>
            <a:r>
              <a:rPr lang="ru-RU" sz="2000" dirty="0" err="1"/>
              <a:t>eliminarea</a:t>
            </a:r>
            <a:r>
              <a:rPr lang="ru-RU" sz="2000" dirty="0"/>
              <a:t> </a:t>
            </a:r>
            <a:r>
              <a:rPr lang="ru-RU" sz="2000" dirty="0" err="1"/>
              <a:t>de</a:t>
            </a:r>
            <a:r>
              <a:rPr lang="ru-RU" sz="2000" dirty="0"/>
              <a:t> </a:t>
            </a:r>
            <a:r>
              <a:rPr lang="ru-RU" sz="2000" dirty="0" err="1"/>
              <a:t>viruși</a:t>
            </a:r>
            <a:r>
              <a:rPr lang="ru-RU" sz="2000" dirty="0"/>
              <a:t>, </a:t>
            </a:r>
            <a:r>
              <a:rPr lang="ru-RU" sz="2000" dirty="0" err="1"/>
              <a:t>troieni</a:t>
            </a:r>
            <a:r>
              <a:rPr lang="ru-RU" sz="2000" dirty="0"/>
              <a:t>, </a:t>
            </a:r>
            <a:r>
              <a:rPr lang="ru-RU" sz="2000" dirty="0" err="1"/>
              <a:t>viermi</a:t>
            </a:r>
            <a:r>
              <a:rPr lang="ru-RU" sz="2000" dirty="0"/>
              <a:t>, </a:t>
            </a:r>
            <a:r>
              <a:rPr lang="ru-RU" sz="2000" dirty="0" err="1"/>
              <a:t>spyware</a:t>
            </a:r>
            <a:r>
              <a:rPr lang="ru-RU" sz="2000" dirty="0"/>
              <a:t>, </a:t>
            </a:r>
            <a:r>
              <a:rPr lang="ru-RU" sz="2000" dirty="0" err="1"/>
              <a:t>adware</a:t>
            </a:r>
            <a:r>
              <a:rPr lang="ru-RU" sz="2000" dirty="0"/>
              <a:t>, </a:t>
            </a:r>
            <a:r>
              <a:rPr lang="ru-RU" sz="2000" dirty="0" err="1"/>
              <a:t>keylogger</a:t>
            </a:r>
            <a:r>
              <a:rPr lang="ru-RU" sz="2000" dirty="0"/>
              <a:t>, </a:t>
            </a:r>
            <a:r>
              <a:rPr lang="ru-RU" sz="2000" dirty="0" err="1"/>
              <a:t>malware</a:t>
            </a:r>
            <a:r>
              <a:rPr lang="ru-RU" sz="2000" dirty="0"/>
              <a:t>, </a:t>
            </a:r>
            <a:r>
              <a:rPr lang="ru-RU" sz="2000" dirty="0" err="1"/>
              <a:t>auto-dialer</a:t>
            </a:r>
            <a:r>
              <a:rPr lang="ru-RU" sz="2000" dirty="0"/>
              <a:t>.</a:t>
            </a:r>
          </a:p>
          <a:p>
            <a:pPr algn="ctr"/>
            <a:endParaRPr lang="ru-RU" dirty="0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636D60A1-2621-4445-8F88-E81CC822E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427" y="3959431"/>
            <a:ext cx="3752602" cy="24918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169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1F780-7205-462E-85C3-987CFF36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D78E8B2F-6EB8-404B-BC26-97AD970B1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537" y="2480642"/>
            <a:ext cx="3619822" cy="204215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567" y="2681611"/>
            <a:ext cx="2952837" cy="289968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711986" y="100331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McAfee® </a:t>
            </a:r>
            <a:r>
              <a:rPr lang="en-US" dirty="0" err="1"/>
              <a:t>WebAdvisor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avertizeaza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site-</a:t>
            </a:r>
            <a:r>
              <a:rPr lang="en-US" dirty="0" err="1"/>
              <a:t>urile</a:t>
            </a:r>
            <a:r>
              <a:rPr lang="en-US" dirty="0"/>
              <a:t> web </a:t>
            </a:r>
            <a:r>
              <a:rPr lang="en-US" dirty="0" err="1"/>
              <a:t>riscante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ajuta</a:t>
            </a:r>
            <a:r>
              <a:rPr lang="en-US" dirty="0"/>
              <a:t> la </a:t>
            </a:r>
            <a:r>
              <a:rPr lang="en-US" dirty="0" err="1"/>
              <a:t>prevenirea</a:t>
            </a:r>
            <a:r>
              <a:rPr lang="en-US" dirty="0"/>
              <a:t> </a:t>
            </a:r>
            <a:r>
              <a:rPr lang="en-US" dirty="0" err="1"/>
              <a:t>descarcarilor</a:t>
            </a:r>
            <a:r>
              <a:rPr lang="en-US" dirty="0"/>
              <a:t> </a:t>
            </a:r>
            <a:r>
              <a:rPr lang="en-US" dirty="0" err="1"/>
              <a:t>periculoase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antivirusul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activate, </a:t>
            </a:r>
            <a:r>
              <a:rPr lang="en-US" dirty="0" err="1"/>
              <a:t>scaneaza</a:t>
            </a:r>
            <a:r>
              <a:rPr lang="en-US" dirty="0"/>
              <a:t> </a:t>
            </a:r>
            <a:r>
              <a:rPr lang="en-US" dirty="0" err="1"/>
              <a:t>descarcarile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avertizeaza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o </a:t>
            </a:r>
            <a:r>
              <a:rPr lang="en-US" dirty="0" err="1"/>
              <a:t>amenintare</a:t>
            </a:r>
            <a:r>
              <a:rPr lang="en-US" dirty="0"/>
              <a:t> </a:t>
            </a:r>
            <a:r>
              <a:rPr lang="en-US" dirty="0" err="1"/>
              <a:t>cunoscuta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52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FF5B3-F830-4CB2-8E68-7E824B78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контейнер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CB26CB6A-7FFC-4325-9557-C54489F1D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772" y="2626766"/>
            <a:ext cx="3283354" cy="1571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92B501-CC1C-4963-97D3-F5C6937F2B60}"/>
              </a:ext>
            </a:extLst>
          </p:cNvPr>
          <p:cNvSpPr txBox="1"/>
          <p:nvPr/>
        </p:nvSpPr>
        <p:spPr>
          <a:xfrm>
            <a:off x="4457204" y="602672"/>
            <a:ext cx="7206342" cy="25853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algn="ctr"/>
            <a:r>
              <a:rPr lang="ru-RU" dirty="0" smtClean="0"/>
              <a:t>•360 </a:t>
            </a:r>
            <a:r>
              <a:rPr lang="ru-RU" dirty="0" err="1" smtClean="0"/>
              <a:t>Total</a:t>
            </a:r>
            <a:r>
              <a:rPr lang="ru-RU" dirty="0" smtClean="0"/>
              <a:t> </a:t>
            </a:r>
            <a:r>
              <a:rPr lang="ru-RU" dirty="0" err="1" smtClean="0"/>
              <a:t>Security</a:t>
            </a:r>
            <a:r>
              <a:rPr lang="ru-RU" dirty="0" smtClean="0"/>
              <a:t> </a:t>
            </a:r>
            <a:r>
              <a:rPr lang="ru-RU" dirty="0" err="1" smtClean="0"/>
              <a:t>este</a:t>
            </a:r>
            <a:r>
              <a:rPr lang="ru-RU" dirty="0" smtClean="0"/>
              <a:t> </a:t>
            </a:r>
            <a:r>
              <a:rPr lang="ru-RU" dirty="0" err="1" smtClean="0"/>
              <a:t>unul</a:t>
            </a:r>
            <a:r>
              <a:rPr lang="ru-RU" dirty="0" smtClean="0"/>
              <a:t> </a:t>
            </a:r>
            <a:r>
              <a:rPr lang="ru-RU" dirty="0" err="1" smtClean="0"/>
              <a:t>dintre</a:t>
            </a:r>
            <a:r>
              <a:rPr lang="ru-RU" dirty="0" smtClean="0"/>
              <a:t> </a:t>
            </a:r>
            <a:r>
              <a:rPr lang="ru-RU" dirty="0" err="1" smtClean="0"/>
              <a:t>cele</a:t>
            </a:r>
            <a:r>
              <a:rPr lang="ru-RU" dirty="0" smtClean="0"/>
              <a:t> </a:t>
            </a:r>
            <a:r>
              <a:rPr lang="ru-RU" dirty="0" err="1" smtClean="0"/>
              <a:t>mai</a:t>
            </a:r>
            <a:r>
              <a:rPr lang="ru-RU" dirty="0" smtClean="0"/>
              <a:t> </a:t>
            </a:r>
            <a:r>
              <a:rPr lang="ru-RU" dirty="0" err="1" smtClean="0"/>
              <a:t>eficiente</a:t>
            </a:r>
            <a:r>
              <a:rPr lang="ru-RU" dirty="0" smtClean="0"/>
              <a:t> </a:t>
            </a:r>
            <a:r>
              <a:rPr lang="ru-RU" dirty="0" err="1" smtClean="0"/>
              <a:t>programe</a:t>
            </a:r>
            <a:r>
              <a:rPr lang="ru-RU" dirty="0" smtClean="0"/>
              <a:t> </a:t>
            </a:r>
            <a:r>
              <a:rPr lang="ru-RU" dirty="0" err="1" smtClean="0"/>
              <a:t>antivirus</a:t>
            </a:r>
            <a:r>
              <a:rPr lang="ru-RU" dirty="0" smtClean="0"/>
              <a:t> </a:t>
            </a:r>
            <a:r>
              <a:rPr lang="ru-RU" dirty="0" err="1" smtClean="0"/>
              <a:t>gratuite</a:t>
            </a:r>
            <a:r>
              <a:rPr lang="ru-RU" dirty="0" smtClean="0"/>
              <a:t>, </a:t>
            </a:r>
            <a:r>
              <a:rPr lang="ru-RU" dirty="0" err="1" smtClean="0"/>
              <a:t>care</a:t>
            </a:r>
            <a:r>
              <a:rPr lang="ru-RU" dirty="0" smtClean="0"/>
              <a:t> </a:t>
            </a:r>
            <a:r>
              <a:rPr lang="ru-RU" dirty="0" err="1" smtClean="0"/>
              <a:t>vă</a:t>
            </a:r>
            <a:r>
              <a:rPr lang="ru-RU" dirty="0" smtClean="0"/>
              <a:t> </a:t>
            </a:r>
            <a:r>
              <a:rPr lang="ru-RU" dirty="0" err="1" smtClean="0"/>
              <a:t>va</a:t>
            </a:r>
            <a:r>
              <a:rPr lang="ru-RU" dirty="0" smtClean="0"/>
              <a:t> </a:t>
            </a:r>
            <a:r>
              <a:rPr lang="ru-RU" dirty="0" err="1" smtClean="0"/>
              <a:t>proteja</a:t>
            </a:r>
            <a:r>
              <a:rPr lang="ru-RU" dirty="0" smtClean="0"/>
              <a:t> </a:t>
            </a:r>
            <a:r>
              <a:rPr lang="ru-RU" dirty="0" err="1" smtClean="0"/>
              <a:t>de</a:t>
            </a:r>
            <a:r>
              <a:rPr lang="ru-RU" dirty="0" smtClean="0"/>
              <a:t> </a:t>
            </a:r>
            <a:r>
              <a:rPr lang="ru-RU" dirty="0" err="1" smtClean="0"/>
              <a:t>majoritatea</a:t>
            </a:r>
            <a:r>
              <a:rPr lang="ru-RU" dirty="0" smtClean="0"/>
              <a:t> </a:t>
            </a:r>
            <a:r>
              <a:rPr lang="ru-RU" dirty="0" err="1" smtClean="0"/>
              <a:t>amenințărilor</a:t>
            </a:r>
            <a:r>
              <a:rPr lang="ru-RU" dirty="0" smtClean="0"/>
              <a:t> </a:t>
            </a:r>
            <a:r>
              <a:rPr lang="ru-RU" dirty="0" err="1" smtClean="0"/>
              <a:t>pe</a:t>
            </a:r>
            <a:r>
              <a:rPr lang="ru-RU" dirty="0" smtClean="0"/>
              <a:t> </a:t>
            </a:r>
            <a:r>
              <a:rPr lang="ru-RU" dirty="0" err="1" smtClean="0"/>
              <a:t>care</a:t>
            </a:r>
            <a:r>
              <a:rPr lang="ru-RU" dirty="0" smtClean="0"/>
              <a:t> </a:t>
            </a:r>
            <a:r>
              <a:rPr lang="ru-RU" dirty="0" err="1" smtClean="0"/>
              <a:t>le</a:t>
            </a:r>
            <a:r>
              <a:rPr lang="ru-RU" dirty="0" smtClean="0"/>
              <a:t> </a:t>
            </a:r>
            <a:r>
              <a:rPr lang="ru-RU" dirty="0" err="1" smtClean="0"/>
              <a:t>puteți</a:t>
            </a:r>
            <a:r>
              <a:rPr lang="ru-RU" dirty="0" smtClean="0"/>
              <a:t> </a:t>
            </a:r>
            <a:r>
              <a:rPr lang="ru-RU" dirty="0" err="1" smtClean="0"/>
              <a:t>întâlni</a:t>
            </a:r>
            <a:r>
              <a:rPr lang="ru-RU" dirty="0" smtClean="0"/>
              <a:t> </a:t>
            </a:r>
            <a:r>
              <a:rPr lang="ru-RU" dirty="0" err="1" smtClean="0"/>
              <a:t>pe</a:t>
            </a:r>
            <a:r>
              <a:rPr lang="ru-RU" dirty="0" smtClean="0"/>
              <a:t> </a:t>
            </a:r>
            <a:r>
              <a:rPr lang="ru-RU" dirty="0" err="1" smtClean="0"/>
              <a:t>Internet</a:t>
            </a:r>
            <a:r>
              <a:rPr lang="ru-RU" dirty="0" smtClean="0"/>
              <a:t>.</a:t>
            </a:r>
          </a:p>
          <a:p>
            <a:pPr marL="228600" algn="ctr"/>
            <a:r>
              <a:rPr lang="ru-RU" dirty="0" smtClean="0"/>
              <a:t>••360 </a:t>
            </a:r>
            <a:r>
              <a:rPr lang="ru-RU" dirty="0" err="1" smtClean="0"/>
              <a:t>Total</a:t>
            </a:r>
            <a:r>
              <a:rPr lang="ru-RU" dirty="0" smtClean="0"/>
              <a:t> </a:t>
            </a:r>
            <a:r>
              <a:rPr lang="ru-RU" dirty="0" err="1" smtClean="0"/>
              <a:t>Security</a:t>
            </a:r>
            <a:r>
              <a:rPr lang="ru-RU" dirty="0" smtClean="0"/>
              <a:t> </a:t>
            </a:r>
            <a:r>
              <a:rPr lang="ru-RU" dirty="0" err="1" smtClean="0"/>
              <a:t>include</a:t>
            </a:r>
            <a:r>
              <a:rPr lang="ru-RU" dirty="0" smtClean="0"/>
              <a:t>, </a:t>
            </a:r>
            <a:r>
              <a:rPr lang="ru-RU" dirty="0" err="1" smtClean="0"/>
              <a:t>de</a:t>
            </a:r>
            <a:r>
              <a:rPr lang="ru-RU" dirty="0" smtClean="0"/>
              <a:t> </a:t>
            </a:r>
            <a:r>
              <a:rPr lang="ru-RU" dirty="0" err="1" smtClean="0"/>
              <a:t>asemenea</a:t>
            </a:r>
            <a:r>
              <a:rPr lang="ru-RU" dirty="0" smtClean="0"/>
              <a:t>, o </a:t>
            </a:r>
            <a:r>
              <a:rPr lang="ru-RU" dirty="0" err="1" smtClean="0"/>
              <a:t>extensie</a:t>
            </a:r>
            <a:r>
              <a:rPr lang="ru-RU" dirty="0" smtClean="0"/>
              <a:t> </a:t>
            </a:r>
            <a:r>
              <a:rPr lang="ru-RU" dirty="0" err="1" smtClean="0"/>
              <a:t>de</a:t>
            </a:r>
            <a:r>
              <a:rPr lang="ru-RU" dirty="0" smtClean="0"/>
              <a:t> </a:t>
            </a:r>
            <a:r>
              <a:rPr lang="ru-RU" dirty="0" err="1" smtClean="0"/>
              <a:t>browser</a:t>
            </a:r>
            <a:r>
              <a:rPr lang="ru-RU" dirty="0" smtClean="0"/>
              <a:t> </a:t>
            </a:r>
            <a:r>
              <a:rPr lang="ru-RU" dirty="0" err="1" smtClean="0"/>
              <a:t>opțională</a:t>
            </a:r>
            <a:r>
              <a:rPr lang="ru-RU" dirty="0" smtClean="0"/>
              <a:t> </a:t>
            </a:r>
            <a:r>
              <a:rPr lang="ru-RU" dirty="0" err="1" smtClean="0"/>
              <a:t>care</a:t>
            </a:r>
            <a:r>
              <a:rPr lang="ru-RU" dirty="0" smtClean="0"/>
              <a:t> </a:t>
            </a:r>
            <a:r>
              <a:rPr lang="ru-RU" dirty="0" err="1" smtClean="0"/>
              <a:t>vă</a:t>
            </a:r>
            <a:r>
              <a:rPr lang="ru-RU" dirty="0" smtClean="0"/>
              <a:t> </a:t>
            </a:r>
            <a:r>
              <a:rPr lang="ru-RU" dirty="0" err="1" smtClean="0"/>
              <a:t>va</a:t>
            </a:r>
            <a:r>
              <a:rPr lang="ru-RU" dirty="0" smtClean="0"/>
              <a:t> </a:t>
            </a:r>
            <a:r>
              <a:rPr lang="ru-RU" dirty="0" err="1" smtClean="0"/>
              <a:t>anunța</a:t>
            </a:r>
            <a:r>
              <a:rPr lang="ru-RU" dirty="0" smtClean="0"/>
              <a:t> </a:t>
            </a:r>
            <a:r>
              <a:rPr lang="ru-RU" dirty="0" err="1" smtClean="0"/>
              <a:t>dacă</a:t>
            </a:r>
            <a:r>
              <a:rPr lang="ru-RU" dirty="0" smtClean="0"/>
              <a:t> </a:t>
            </a:r>
            <a:r>
              <a:rPr lang="ru-RU" dirty="0" err="1" smtClean="0"/>
              <a:t>paginile</a:t>
            </a:r>
            <a:r>
              <a:rPr lang="ru-RU" dirty="0" smtClean="0"/>
              <a:t> </a:t>
            </a:r>
            <a:r>
              <a:rPr lang="ru-RU" dirty="0" err="1" smtClean="0"/>
              <a:t>pe</a:t>
            </a:r>
            <a:r>
              <a:rPr lang="ru-RU" dirty="0" smtClean="0"/>
              <a:t> </a:t>
            </a:r>
            <a:r>
              <a:rPr lang="ru-RU" dirty="0" err="1" smtClean="0"/>
              <a:t>care</a:t>
            </a:r>
            <a:r>
              <a:rPr lang="ru-RU" dirty="0" smtClean="0"/>
              <a:t> </a:t>
            </a:r>
            <a:r>
              <a:rPr lang="ru-RU" dirty="0" err="1" smtClean="0"/>
              <a:t>le</a:t>
            </a:r>
            <a:r>
              <a:rPr lang="ru-RU" dirty="0" smtClean="0"/>
              <a:t> </a:t>
            </a:r>
            <a:r>
              <a:rPr lang="ru-RU" dirty="0" err="1" smtClean="0"/>
              <a:t>accesați</a:t>
            </a:r>
            <a:r>
              <a:rPr lang="ru-RU" dirty="0" smtClean="0"/>
              <a:t> </a:t>
            </a:r>
            <a:r>
              <a:rPr lang="ru-RU" dirty="0" err="1" smtClean="0"/>
              <a:t>pot</a:t>
            </a:r>
            <a:r>
              <a:rPr lang="ru-RU" dirty="0" smtClean="0"/>
              <a:t> </a:t>
            </a:r>
            <a:r>
              <a:rPr lang="ru-RU" dirty="0" err="1" smtClean="0"/>
              <a:t>fi</a:t>
            </a:r>
            <a:r>
              <a:rPr lang="ru-RU" dirty="0" smtClean="0"/>
              <a:t> </a:t>
            </a:r>
            <a:r>
              <a:rPr lang="ru-RU" dirty="0" err="1" smtClean="0"/>
              <a:t>dăunătoare</a:t>
            </a:r>
            <a:r>
              <a:rPr lang="ru-RU" dirty="0" smtClean="0"/>
              <a:t>. </a:t>
            </a:r>
            <a:r>
              <a:rPr lang="ru-RU" dirty="0" err="1" smtClean="0"/>
              <a:t>Acest</a:t>
            </a:r>
            <a:r>
              <a:rPr lang="ru-RU" dirty="0" smtClean="0"/>
              <a:t> </a:t>
            </a:r>
            <a:r>
              <a:rPr lang="ru-RU" dirty="0" err="1" smtClean="0"/>
              <a:t>lucru</a:t>
            </a:r>
            <a:r>
              <a:rPr lang="ru-RU" dirty="0" smtClean="0"/>
              <a:t> </a:t>
            </a:r>
            <a:r>
              <a:rPr lang="ru-RU" dirty="0" err="1" smtClean="0"/>
              <a:t>pare</a:t>
            </a:r>
            <a:r>
              <a:rPr lang="ru-RU" dirty="0" smtClean="0"/>
              <a:t> a </a:t>
            </a:r>
            <a:r>
              <a:rPr lang="ru-RU" dirty="0" err="1" smtClean="0"/>
              <a:t>fi</a:t>
            </a:r>
            <a:r>
              <a:rPr lang="ru-RU" dirty="0" smtClean="0"/>
              <a:t> </a:t>
            </a:r>
            <a:r>
              <a:rPr lang="ru-RU" dirty="0" err="1" smtClean="0"/>
              <a:t>util</a:t>
            </a:r>
            <a:r>
              <a:rPr lang="ru-RU" dirty="0" smtClean="0"/>
              <a:t> </a:t>
            </a:r>
            <a:r>
              <a:rPr lang="ru-RU" dirty="0" err="1" smtClean="0"/>
              <a:t>pentru</a:t>
            </a:r>
            <a:r>
              <a:rPr lang="ru-RU" dirty="0" smtClean="0"/>
              <a:t> </a:t>
            </a:r>
            <a:r>
              <a:rPr lang="ru-RU" dirty="0" err="1" smtClean="0"/>
              <a:t>noi</a:t>
            </a:r>
            <a:r>
              <a:rPr lang="ru-RU" dirty="0" smtClean="0"/>
              <a:t>, </a:t>
            </a:r>
            <a:r>
              <a:rPr lang="ru-RU" dirty="0" err="1" smtClean="0"/>
              <a:t>deoarece</a:t>
            </a:r>
            <a:r>
              <a:rPr lang="ru-RU" dirty="0" smtClean="0"/>
              <a:t> </a:t>
            </a:r>
            <a:r>
              <a:rPr lang="ru-RU" dirty="0" err="1" smtClean="0"/>
              <a:t>majoritatea</a:t>
            </a:r>
            <a:r>
              <a:rPr lang="ru-RU" dirty="0" smtClean="0"/>
              <a:t> </a:t>
            </a:r>
            <a:r>
              <a:rPr lang="ru-RU" dirty="0" err="1" smtClean="0"/>
              <a:t>browserelor</a:t>
            </a:r>
            <a:r>
              <a:rPr lang="ru-RU" dirty="0" smtClean="0"/>
              <a:t> </a:t>
            </a:r>
            <a:r>
              <a:rPr lang="ru-RU" dirty="0" err="1" smtClean="0"/>
              <a:t>de</a:t>
            </a:r>
            <a:r>
              <a:rPr lang="ru-RU" dirty="0" smtClean="0"/>
              <a:t> </a:t>
            </a:r>
            <a:r>
              <a:rPr lang="ru-RU" dirty="0" err="1" smtClean="0"/>
              <a:t>astăzi</a:t>
            </a:r>
            <a:r>
              <a:rPr lang="ru-RU" dirty="0" smtClean="0"/>
              <a:t> </a:t>
            </a:r>
            <a:r>
              <a:rPr lang="ru-RU" dirty="0" err="1" smtClean="0"/>
              <a:t>nu</a:t>
            </a:r>
            <a:r>
              <a:rPr lang="ru-RU" dirty="0" smtClean="0"/>
              <a:t> </a:t>
            </a:r>
            <a:r>
              <a:rPr lang="ru-RU" dirty="0" err="1" smtClean="0"/>
              <a:t>vă</a:t>
            </a:r>
            <a:r>
              <a:rPr lang="ru-RU" dirty="0" smtClean="0"/>
              <a:t> </a:t>
            </a:r>
            <a:r>
              <a:rPr lang="ru-RU" dirty="0" err="1" smtClean="0"/>
              <a:t>vor</a:t>
            </a:r>
            <a:r>
              <a:rPr lang="ru-RU" dirty="0" smtClean="0"/>
              <a:t> </a:t>
            </a:r>
            <a:r>
              <a:rPr lang="ru-RU" dirty="0" err="1" smtClean="0"/>
              <a:t>avertiza</a:t>
            </a:r>
            <a:r>
              <a:rPr lang="ru-RU" dirty="0" smtClean="0"/>
              <a:t> </a:t>
            </a:r>
            <a:r>
              <a:rPr lang="ru-RU" dirty="0" err="1" smtClean="0"/>
              <a:t>dacă</a:t>
            </a:r>
            <a:r>
              <a:rPr lang="ru-RU" dirty="0" smtClean="0"/>
              <a:t> </a:t>
            </a:r>
            <a:r>
              <a:rPr lang="ru-RU" dirty="0" err="1" smtClean="0"/>
              <a:t>site-ul</a:t>
            </a:r>
            <a:r>
              <a:rPr lang="ru-RU" dirty="0" smtClean="0"/>
              <a:t> </a:t>
            </a:r>
            <a:r>
              <a:rPr lang="ru-RU" dirty="0" err="1" smtClean="0"/>
              <a:t>nu</a:t>
            </a:r>
            <a:r>
              <a:rPr lang="ru-RU" dirty="0" smtClean="0"/>
              <a:t> </a:t>
            </a:r>
            <a:r>
              <a:rPr lang="ru-RU" dirty="0" err="1" smtClean="0"/>
              <a:t>este</a:t>
            </a:r>
            <a:r>
              <a:rPr lang="ru-RU" dirty="0" smtClean="0"/>
              <a:t> </a:t>
            </a:r>
            <a:r>
              <a:rPr lang="ru-RU" dirty="0" err="1" smtClean="0"/>
              <a:t>sigur</a:t>
            </a:r>
            <a:r>
              <a:rPr lang="ru-RU" dirty="0" smtClean="0"/>
              <a:t> </a:t>
            </a:r>
            <a:r>
              <a:rPr lang="ru-RU" dirty="0" err="1" smtClean="0"/>
              <a:t>sau</a:t>
            </a:r>
            <a:r>
              <a:rPr lang="ru-RU" dirty="0" smtClean="0"/>
              <a:t> </a:t>
            </a:r>
            <a:r>
              <a:rPr lang="ru-RU" dirty="0" err="1" smtClean="0"/>
              <a:t>periculos</a:t>
            </a:r>
            <a:r>
              <a:rPr lang="ru-RU" dirty="0" smtClean="0"/>
              <a:t>.</a:t>
            </a:r>
          </a:p>
          <a:p>
            <a:pPr algn="ctr"/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53" y="3150318"/>
            <a:ext cx="4995582" cy="29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79725E-BC00-4086-8942-5BBE7A8CD528}"/>
              </a:ext>
            </a:extLst>
          </p:cNvPr>
          <p:cNvSpPr txBox="1"/>
          <p:nvPr/>
        </p:nvSpPr>
        <p:spPr>
          <a:xfrm>
            <a:off x="2517568" y="2898569"/>
            <a:ext cx="6780810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6000" b="1" dirty="0">
                <a:solidFill>
                  <a:srgbClr val="C00000"/>
                </a:solidFill>
                <a:latin typeface="Book Antiqua"/>
              </a:rPr>
              <a:t>CONCLUZII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131B8465-722B-47FC-835F-841439106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" y="157348"/>
            <a:ext cx="2743200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7DB4810B-C048-469E-A73A-23744F455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966" y="192293"/>
            <a:ext cx="3400796" cy="22576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5C5DBF90-E1DF-4E98-AC24-FCEB8C0F0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478" y="3983155"/>
            <a:ext cx="4237511" cy="2385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AED953CA-3C91-49B2-9006-7C4D37E65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51" y="3813974"/>
            <a:ext cx="3940628" cy="2396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38113DE3-FD11-4F15-A555-8D86E10D8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374" y="663763"/>
            <a:ext cx="2743200" cy="27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30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mtClean="0"/>
              <a:t>VA MULTUMIM PENTRU ATENTIE!!!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3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944F2-B76F-4AFB-B9F7-DE753D41D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974" y="2335919"/>
            <a:ext cx="8670734" cy="2988125"/>
          </a:xfrm>
        </p:spPr>
        <p:txBody>
          <a:bodyPr vert="horz" lIns="228600" tIns="228600" rIns="228600" bIns="0" rtlCol="0" anchor="b">
            <a:noAutofit/>
          </a:bodyPr>
          <a:lstStyle/>
          <a:p>
            <a:r>
              <a:rPr lang="en-US" sz="6000" dirty="0">
                <a:cs typeface="Calibri Light"/>
              </a:rPr>
              <a:t>1. </a:t>
            </a:r>
            <a:r>
              <a:rPr lang="en-US" sz="6000" dirty="0" err="1">
                <a:cs typeface="Calibri Light"/>
              </a:rPr>
              <a:t>Fii</a:t>
            </a:r>
            <a:r>
              <a:rPr lang="en-US" sz="6000" dirty="0">
                <a:cs typeface="Calibri Light"/>
              </a:rPr>
              <a:t> </a:t>
            </a:r>
            <a:r>
              <a:rPr lang="en-US" sz="6000" dirty="0" err="1">
                <a:cs typeface="Calibri Light"/>
              </a:rPr>
              <a:t>conștient</a:t>
            </a:r>
            <a:r>
              <a:rPr lang="en-US" sz="6000" dirty="0">
                <a:cs typeface="Calibri Light"/>
              </a:rPr>
              <a:t> de </a:t>
            </a:r>
            <a:r>
              <a:rPr lang="en-US" sz="6000" dirty="0" err="1">
                <a:cs typeface="Calibri Light"/>
              </a:rPr>
              <a:t>ce</a:t>
            </a:r>
            <a:r>
              <a:rPr lang="en-US" sz="6000" dirty="0">
                <a:cs typeface="Calibri Light"/>
              </a:rPr>
              <a:t> </a:t>
            </a:r>
            <a:r>
              <a:rPr lang="en-US" sz="6000" dirty="0" err="1">
                <a:cs typeface="Calibri Light"/>
              </a:rPr>
              <a:t>postezi</a:t>
            </a:r>
            <a:r>
              <a:rPr lang="en-US" sz="6000" dirty="0">
                <a:cs typeface="Calibri Light"/>
              </a:rPr>
              <a:t> </a:t>
            </a:r>
            <a:r>
              <a:rPr lang="en-US" sz="6000" dirty="0" err="1">
                <a:cs typeface="Calibri Light"/>
              </a:rPr>
              <a:t>pe</a:t>
            </a:r>
            <a:r>
              <a:rPr lang="en-US" sz="6000" dirty="0">
                <a:cs typeface="Calibri Light"/>
              </a:rPr>
              <a:t> site-</a:t>
            </a:r>
            <a:r>
              <a:rPr lang="en-US" sz="6000" dirty="0" err="1">
                <a:cs typeface="Calibri Light"/>
              </a:rPr>
              <a:t>urile</a:t>
            </a:r>
            <a:r>
              <a:rPr lang="en-US" sz="6000" dirty="0">
                <a:cs typeface="Calibri Light"/>
              </a:rPr>
              <a:t> de </a:t>
            </a:r>
            <a:r>
              <a:rPr lang="en-US" sz="6000" dirty="0" err="1">
                <a:cs typeface="Calibri Light"/>
              </a:rPr>
              <a:t>socializare</a:t>
            </a:r>
            <a:r>
              <a:rPr lang="en-US" sz="6000" dirty="0">
                <a:cs typeface="Calibri Light"/>
              </a:rPr>
              <a:t> </a:t>
            </a:r>
            <a:r>
              <a:rPr lang="en-US" sz="6000" dirty="0" err="1">
                <a:cs typeface="Calibri Light"/>
              </a:rPr>
              <a:t>și</a:t>
            </a:r>
            <a:r>
              <a:rPr lang="en-US" sz="6000" dirty="0">
                <a:cs typeface="Calibri Light"/>
              </a:rPr>
              <a:t> nu </a:t>
            </a:r>
            <a:r>
              <a:rPr lang="en-US" sz="6000" dirty="0" err="1">
                <a:cs typeface="Calibri Light"/>
              </a:rPr>
              <a:t>posta</a:t>
            </a:r>
            <a:r>
              <a:rPr lang="en-US" sz="6000" dirty="0">
                <a:cs typeface="Calibri Light"/>
              </a:rPr>
              <a:t> </a:t>
            </a:r>
            <a:r>
              <a:rPr lang="en-US" sz="6000" dirty="0" err="1">
                <a:cs typeface="Calibri Light"/>
              </a:rPr>
              <a:t>ceea</a:t>
            </a:r>
            <a:r>
              <a:rPr lang="en-US" sz="6000" dirty="0">
                <a:cs typeface="Calibri Light"/>
              </a:rPr>
              <a:t> </a:t>
            </a:r>
            <a:r>
              <a:rPr lang="en-US" sz="6000" dirty="0" err="1">
                <a:cs typeface="Calibri Light"/>
              </a:rPr>
              <a:t>ce</a:t>
            </a:r>
            <a:r>
              <a:rPr lang="en-US" sz="6000" dirty="0">
                <a:cs typeface="Calibri Light"/>
              </a:rPr>
              <a:t> nu </a:t>
            </a:r>
            <a:r>
              <a:rPr lang="en-US" sz="6000" dirty="0" err="1">
                <a:cs typeface="Calibri Light"/>
              </a:rPr>
              <a:t>ai</a:t>
            </a:r>
            <a:r>
              <a:rPr lang="en-US" sz="6000" dirty="0">
                <a:cs typeface="Calibri Light"/>
              </a:rPr>
              <a:t> </a:t>
            </a:r>
            <a:r>
              <a:rPr lang="en-US" sz="6000" dirty="0" err="1">
                <a:cs typeface="Calibri Light"/>
              </a:rPr>
              <a:t>putea</a:t>
            </a:r>
            <a:r>
              <a:rPr lang="en-US" sz="6000" dirty="0">
                <a:cs typeface="Calibri Light"/>
              </a:rPr>
              <a:t> </a:t>
            </a:r>
            <a:r>
              <a:rPr lang="en-US" sz="6000" dirty="0" err="1">
                <a:cs typeface="Calibri Light"/>
              </a:rPr>
              <a:t>arăta</a:t>
            </a:r>
            <a:r>
              <a:rPr lang="en-US" sz="6000" dirty="0">
                <a:cs typeface="Calibri Light"/>
              </a:rPr>
              <a:t> </a:t>
            </a:r>
            <a:r>
              <a:rPr lang="en-US" sz="6000" dirty="0" err="1">
                <a:cs typeface="Calibri Light"/>
              </a:rPr>
              <a:t>părinților</a:t>
            </a:r>
            <a:endParaRPr lang="ru-RU" sz="6000" dirty="0">
              <a:cs typeface="Calibri Ligh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6B61B-ABEB-417F-B075-09B9A49CF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759237" y="5228853"/>
            <a:ext cx="7948150" cy="97259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7803E-80CE-48D5-A3D3-2AA8E885873C}"/>
              </a:ext>
            </a:extLst>
          </p:cNvPr>
          <p:cNvSpPr txBox="1"/>
          <p:nvPr/>
        </p:nvSpPr>
        <p:spPr>
          <a:xfrm>
            <a:off x="1759026" y="1286219"/>
            <a:ext cx="868312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Book Antiqua"/>
              </a:rPr>
              <a:t>10 </a:t>
            </a:r>
            <a:r>
              <a:rPr lang="ru-RU" sz="3600" b="1" dirty="0" err="1">
                <a:solidFill>
                  <a:schemeClr val="bg1"/>
                </a:solidFill>
                <a:latin typeface="Book Antiqua"/>
              </a:rPr>
              <a:t>sfaturi</a:t>
            </a:r>
            <a:r>
              <a:rPr lang="ru-RU" sz="3600" b="1" dirty="0">
                <a:solidFill>
                  <a:schemeClr val="bg1"/>
                </a:solidFill>
                <a:latin typeface="Book Antiqua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latin typeface="Book Antiqua"/>
              </a:rPr>
              <a:t>utile</a:t>
            </a:r>
            <a:r>
              <a:rPr lang="ru-RU" sz="3600" b="1" dirty="0">
                <a:solidFill>
                  <a:schemeClr val="bg1"/>
                </a:solidFill>
                <a:latin typeface="Book Antiqua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233484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9237" y="2708550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n-US" dirty="0"/>
              <a:t>2. Nu </a:t>
            </a:r>
            <a:r>
              <a:rPr lang="en-US" dirty="0" err="1"/>
              <a:t>fă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tale </a:t>
            </a:r>
            <a:r>
              <a:rPr lang="en-US" dirty="0" err="1"/>
              <a:t>personale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ale </a:t>
            </a:r>
            <a:r>
              <a:rPr lang="en-US" dirty="0" err="1"/>
              <a:t>parinților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prietenilor</a:t>
            </a:r>
            <a:r>
              <a:rPr lang="en-US" dirty="0"/>
              <a:t> </a:t>
            </a:r>
            <a:r>
              <a:rPr lang="en-US" dirty="0" err="1"/>
              <a:t>tăi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69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Folosește</a:t>
            </a:r>
            <a:r>
              <a:rPr lang="en-US" dirty="0"/>
              <a:t> site-</a:t>
            </a:r>
            <a:r>
              <a:rPr lang="en-US" dirty="0" err="1"/>
              <a:t>uri</a:t>
            </a:r>
            <a:r>
              <a:rPr lang="en-US" dirty="0"/>
              <a:t> de </a:t>
            </a:r>
            <a:r>
              <a:rPr lang="en-US" dirty="0" err="1"/>
              <a:t>socializare</a:t>
            </a:r>
            <a:r>
              <a:rPr lang="en-US" dirty="0"/>
              <a:t> </a:t>
            </a:r>
            <a:r>
              <a:rPr lang="en-US" dirty="0" err="1"/>
              <a:t>sigure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adecvate</a:t>
            </a:r>
            <a:r>
              <a:rPr lang="en-US" dirty="0"/>
              <a:t> </a:t>
            </a:r>
            <a:r>
              <a:rPr lang="en-US" dirty="0" err="1"/>
              <a:t>vârstei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75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9237" y="2682174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n-US" dirty="0"/>
              <a:t>4.  Nu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poze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nu </a:t>
            </a:r>
            <a:r>
              <a:rPr lang="en-US" dirty="0" err="1"/>
              <a:t>comunica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webcam-</a:t>
            </a:r>
            <a:r>
              <a:rPr lang="en-US" dirty="0" err="1"/>
              <a:t>ul</a:t>
            </a:r>
            <a:r>
              <a:rPr lang="en-US" dirty="0"/>
              <a:t> cu </a:t>
            </a:r>
            <a:r>
              <a:rPr lang="en-US" dirty="0" err="1"/>
              <a:t>persoane</a:t>
            </a:r>
            <a:r>
              <a:rPr lang="en-US" dirty="0"/>
              <a:t> </a:t>
            </a:r>
            <a:r>
              <a:rPr lang="en-US" dirty="0" err="1"/>
              <a:t>necunoscute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25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749" y="2603043"/>
            <a:ext cx="8679915" cy="1748729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Închide</a:t>
            </a:r>
            <a:r>
              <a:rPr lang="en-US" dirty="0"/>
              <a:t> webcam-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nu-l </a:t>
            </a:r>
            <a:r>
              <a:rPr lang="en-US" dirty="0" err="1"/>
              <a:t>folosești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2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749" y="2717342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n-US" dirty="0"/>
              <a:t>6. Nu </a:t>
            </a:r>
            <a:r>
              <a:rPr lang="en-US" dirty="0" err="1"/>
              <a:t>accepta</a:t>
            </a:r>
            <a:r>
              <a:rPr lang="en-US" dirty="0"/>
              <a:t> </a:t>
            </a:r>
            <a:r>
              <a:rPr lang="en-US" dirty="0" err="1"/>
              <a:t>propuneri</a:t>
            </a:r>
            <a:r>
              <a:rPr lang="en-US" dirty="0"/>
              <a:t> de </a:t>
            </a:r>
            <a:r>
              <a:rPr lang="en-US" dirty="0" err="1"/>
              <a:t>întâlniri</a:t>
            </a:r>
            <a:r>
              <a:rPr lang="en-US" dirty="0"/>
              <a:t> in </a:t>
            </a:r>
            <a:r>
              <a:rPr lang="en-US" dirty="0" err="1"/>
              <a:t>viața</a:t>
            </a:r>
            <a:r>
              <a:rPr lang="en-US" dirty="0"/>
              <a:t> </a:t>
            </a:r>
            <a:r>
              <a:rPr lang="en-US" dirty="0" err="1"/>
              <a:t>reală</a:t>
            </a:r>
            <a:r>
              <a:rPr lang="en-US" dirty="0"/>
              <a:t> cu </a:t>
            </a:r>
            <a:r>
              <a:rPr lang="en-US" dirty="0" err="1"/>
              <a:t>oameni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ro-RO" dirty="0" smtClean="0"/>
              <a:t/>
            </a:r>
            <a:br>
              <a:rPr lang="ro-RO" dirty="0" smtClean="0"/>
            </a:br>
            <a:r>
              <a:rPr lang="en-US" dirty="0" smtClean="0"/>
              <a:t>nu-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știi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94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749" y="2603042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n-US" dirty="0"/>
              <a:t>7. </a:t>
            </a:r>
            <a:r>
              <a:rPr lang="en-US" dirty="0" err="1"/>
              <a:t>Asigură-te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tau de </a:t>
            </a:r>
            <a:r>
              <a:rPr lang="en-US" dirty="0" err="1"/>
              <a:t>telofon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de contact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disponibile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prietenilor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8075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1290</TotalTime>
  <Words>742</Words>
  <Application>Microsoft Office PowerPoint</Application>
  <PresentationFormat>Широкоэкранный</PresentationFormat>
  <Paragraphs>66</Paragraphs>
  <Slides>29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Book Antiqua</vt:lpstr>
      <vt:lpstr>Calibri</vt:lpstr>
      <vt:lpstr>Calibri Light</vt:lpstr>
      <vt:lpstr>Century</vt:lpstr>
      <vt:lpstr>Rockwell</vt:lpstr>
      <vt:lpstr>Wingdings</vt:lpstr>
      <vt:lpstr>Atlas</vt:lpstr>
      <vt:lpstr>Презентация PowerPoint</vt:lpstr>
      <vt:lpstr>- să facem navigarea pe internet sigură - să aducem la cunoștință toate riscurile navigării pe internet - să vă informăm despre site-urile de socializare și programe antivirus sigure - să vă informăm despre viermi si troieni - să  vă demonstrăm că internetul poate fi un loc sigur dacă suntem atenți</vt:lpstr>
      <vt:lpstr>1. Fii conștient de ce postezi pe site-urile de socializare și nu posta ceea ce nu ai putea arăta părinților</vt:lpstr>
      <vt:lpstr>2. Nu fă publice datele tale personale sau ale parinților și prietenilor tăi</vt:lpstr>
      <vt:lpstr>3. Folosește site-uri de socializare sigure și adecvate vârstei </vt:lpstr>
      <vt:lpstr>4.  Nu trimite poze și nu comunica folosind webcam-ul cu persoane necunoscute</vt:lpstr>
      <vt:lpstr>5. Închide webcam-ul când nu-l folosești</vt:lpstr>
      <vt:lpstr>6. Nu accepta propuneri de întâlniri in viața reală cu oameni pe care  nu-i știi</vt:lpstr>
      <vt:lpstr>7. Asigură-te că numărul tau de telofon și datele de contact sunt disponibile doar prietenilor</vt:lpstr>
      <vt:lpstr>8. Folosește programe antivirus </vt:lpstr>
      <vt:lpstr>9. Nu descărca orice tip de material de pe site-uri nesigure</vt:lpstr>
      <vt:lpstr>10. În cazul în care ești supus violenței verbale pe internet , adresează-te părinților sau accesează  site-ul siguronline.md </vt:lpstr>
      <vt:lpstr>FACEBOOK YOUTUBE TWITTER LINKEDIN SNAPCHAT INSTAGRAM </vt:lpstr>
      <vt:lpstr>PROTEJAREA DATELOR PERSONALE</vt:lpstr>
      <vt:lpstr>Презентация PowerPoint</vt:lpstr>
      <vt:lpstr>- poate provoca dependență - poate constitui un pericol pentru copii în cazul contactului cu persoane necunoscute - sunt publicate imagini si materiale ce pot fi neadecvate vârstei unor utilizatori - pot promova ideologii sau manifestări neadecvate - pot distrage atenția de la alte activități importante - dăunează sănătății utilizatorului  - pot cauza depresie si anxietate  </vt:lpstr>
      <vt:lpstr>REPUTAȚIA ONLINE</vt:lpstr>
      <vt:lpstr>CUM SĂ NE PROTEJĂM?</vt:lpstr>
      <vt:lpstr>CE SUNT  TROIENII?</vt:lpstr>
      <vt:lpstr>CE SUNT VIERMII?</vt:lpstr>
      <vt:lpstr>CUM RECUNOAȘTEM UN CALCULATOR VIRUSAT?</vt:lpstr>
      <vt:lpstr>PROGRAME  ANTI VIRUS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VA MULTUMIM PENTRU ATENTIE!!!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Пользователь</dc:creator>
  <cp:lastModifiedBy>Felicia Burlacu</cp:lastModifiedBy>
  <cp:revision>60</cp:revision>
  <dcterms:created xsi:type="dcterms:W3CDTF">2017-04-12T06:43:19Z</dcterms:created>
  <dcterms:modified xsi:type="dcterms:W3CDTF">2018-11-29T20:22:50Z</dcterms:modified>
</cp:coreProperties>
</file>