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60" r:id="rId6"/>
    <p:sldId id="261" r:id="rId7"/>
  </p:sldIdLst>
  <p:sldSz cx="12192000" cy="6858000"/>
  <p:notesSz cx="6858000" cy="9144000"/>
  <p:custDataLst>
    <p:tags r:id="rId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1"/>
    <p:restoredTop sz="94647"/>
  </p:normalViewPr>
  <p:slideViewPr>
    <p:cSldViewPr snapToGrid="0" snapToObjects="1">
      <p:cViewPr varScale="1">
        <p:scale>
          <a:sx n="82" d="100"/>
          <a:sy n="82" d="100"/>
        </p:scale>
        <p:origin x="6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09719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2871471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0ced992d-eef7-4766-9a17-d969c14ede48}">
  <we:reference id="WA200003233" version="2.0.0.3" store="en-US" storeType="OMEX"/>
  <we:alternateReferences/>
  <we:properties>
    <we:property name="Microsoft.Office.CampaignId" value="&quot;none&quot;"/>
    <we:property name="reportUrl" value="&quot;/groups/5f64c9bf-d1a8-415f-ab9f-2fc5d08d9e6a/reports/5c8d5b97-8891-4f82-b2a8-87cce2316d15/ReportSection?bookmarkGuid=f807afa7-c879-4342-b4a4-1ee1eaa576d2&amp;bookmarkUsage=1&amp;ctid=7886d7df-d226-43cc-b924-25c7406d4b3e&amp;fromEntryPoint=export&quot;"/>
    <we:property name="reportState" value="&quot;CONNECTED&quot;"/>
    <we:property name="artifactViewState" value="&quot;live&quot;"/>
    <we:property name="reportEmbeddedTime" value="&quot;2024-08-21T09:37:47.296Z&quot;"/>
    <we:property name="creatorSessionId" value="&quot;070940a9-8271-48f5-9bbe-9b87e263e4d1&quot;"/>
    <we:property name="creatorUserId" value="&quot;1003200356D0EE9B&quot;"/>
    <we:property name="creatorTenantId" value="&quot;7886d7df-d226-43cc-b924-25c7406d4b3e&quot;"/>
    <we:property name="pageDisplayName" value="&quot;Holistic Analysis&quot;"/>
    <we:property name="pageName" value="&quot;ReportSection&quot;"/>
    <we:property name="reportName" value="&quot;PharmaWorld Final PowerBI Report&quot;"/>
    <we:property name="isVisualContainerHeaderHidden" value="false"/>
    <we:property name="isFiltersActionButtonVisible" value="true"/>
    <we:property name="initialStateBookmark" value="&quot;H4sIAAAAAAAAA91YbW/bNhD+K4a+ZAOMQW+2pHxL3HQYurw0LjIMgzFQ5MlWK4saSaVxA/33HUkpjl3HcdPEDepPFEk9d/fcw+NZtw7LZVWQxRmZg3PoHHP+aU7Ep57n9J2ynTs/f3d6dPnu37Oj0xOc5pXKeSmdw1tHETEFdZXLmhQaASf/mfQdUhQXZKqfMlJI6DsVCMlLUuRfwG7GJSVqaPoO3FQFF0RDjhVRoGGvcTs+o23vtwAtEqryaxgDVXb2EiouVPfcd6QdGZdW1zSYMTjipSJ5icB6LkkDICFzh+7Qp9QfRKGf6nmZl9OidXH57odFpXlQcKNSfqMZSD8ivkZqGgzBzxiksTvwQhYOvYSmKfP021leqNZguji5qQSyg5xZtBHGOuUip2jJsCBAytblES/quRmdrMyPeS0oXEJmlkqVqwUinRKpzcwAlKPduRAc+TZLOGQ1VT2TXb02459HAtA0cw7dpn/nzRG7JiXF2XVXToHIWsDOvtjtsveL/+u6M+1abwyFzU7Pd333dbrl/XC3fhf8s5ptcGOCM9t1StICTjbo1I1TwpI4iCPiBqHLopTC69CpPfk/mvKvlPAU9mlR6zCBHRMxmhGhVvOAD4KBOF4Yjt/koitUfn/N/xcOrJl0dRU3frxXQNuEWwefPcMTo8QsZJHvRX4UJCQJIfGDNHpYie099NYsxgT8LIuzIQyCOPT9IY0pUtzK5AOvzvDJ4miYq+4qQX7fCj43gO1lJ+v0vxow0nXqx90Cjt93g21Icw2xiYW+Y2VhpNxt9lZ238/bcjtmx2Zr9zTYB+PNGvlvOFVc9AyPuNL6keVQMEdbOn9WSS798HYVIqbNOfRcow3LgH+fsMfZRYy/ZqBdM2yVLO+u/z/WaJPPTqgJQNfchwHulNbo36R5sUK66tjPUE4NM/sspJZCuaGVynK1/8K5JjVzRMggZW4IbkjClERBQF0Sv46L/BTb7Jns8aynZtD7G4jYKsO9+PSoF6/lMOzGCzaGddWZ/j5m3td4rLRg+hYVmCX9G2rkk0Ux+Z7eavTNVcFbrwovG91uReInSuUebOCuOEgSILHvBRC4fkYjD/b6D+bxA/6UO04WOcVu9b6QnTmIqQltCiUI/RIGVFlzOchl0Kuj3ZvUB9vOffZRS9LQ8BUpavMFCXH/zJWN+tZO496DEZdKq2JMCpAH+p1JY4Wh32ZEkQ0kzTkzNIIRxWbgYyJzetD2ZvprUleiv4aTCnWkxiabXX++FVx/5eq6vuaBmnAX+Mvo0R6dgZdQN4Fo6KaDGFLiJqlrInrCJy8DuEmsvFayIhQuSAkb2EOeSMn0qdjKmflo6Bgj6E3edta7ktw0/wO45MNI1RQAAA==&quot;"/>
    <we:property name="bookmark" value="&quot;H4sIAAAAAAAAA91YbW/bNhD+K4a+ZAOMQW+2pHxb3HQYsHRpXaQoBn84iSdbrSxqJJXGC/TfdySlJHYdx00TN6g/8U3P3T338Ejz2mGFrEtYvYElOsfOCeeflyA+Dzxn6FR2zHfzKGURgM98GEMOUTSiWV6rglfSOb52FIg5qotCNlBqIBr8ZzZ0oCzPYa57OZQSh06NQvIKyuI/tItpSokG26GDV3XJBWjIqQKFGvaSllOfXPB+C8giZKq4xClmyo6+w5oL1feHjrQt49L6nAYzBie8UlBUBKzHkjRACJk7dsd+lvmjKPRTPS6Lal52Lt5++35VazoUXqmUX2kG0k+Er5HalkLwc4Zp7I68kIVjL8nSlHn667woVWcwXZ1e1YLYIc4s2oRinXNRZGTJsCBQys7lCS+bpWmdro1PeSMyfIe5mapUoVaEdAZSm1kgKke7cy448W2mqMmaTA1MkvXcgn+ZCCTTzDl22+GNN7+zS6gyGt105QxBNgL39sUul4Nf/F83nenmBlMsbXYGvuu7L9Mt74e79YfgX9RiixszGtmtU0hLPN2iUzdOgSVxEEfgBqHLojTDl6FTu/N/NOVfKeEx7Gdlo8NEdgJisgCh1vNAHcFQnKwMx68K0Rcqf7jh/zMH1s76ukoLP90poF3CrYNPnuGZUWIessj3Ij8KEkhCTPwgje5XYnccvTaTMaCf53E+xlEQh74/zuKMKO5k8p7Xb6hncTTMRX+UEL+vBV8awO7Mk036b4MU6Sb1036C2m/7xi6kpYbYxsLQsbIwUu4Xe2ur7+btdjllx2Zr/zTYjvFmg/xXPFNcDAyPNNP5kRdYMkdb+vtJJXnrh7evECltzrHnGm1YBvy7hD3MLmF8WKB2zbBVsaI//v/coE0+OaEmAF1z7we4UVqrf7P22QrpumM/Qzk1zByykFoK5ZarVF6owxfODamZLQKjlLkhuiGEKURBkLkQv4yD/Iyu2Qs54PlALXDwEUHslOFBfHrQi5eyGfbjhS6GTd2b/j5m3ja0rbRghhYVmSX9G2rko0Ux+5671eSbq4K3WRWeN7r9isRPlMoD2KBVcZAkCLHvBRi4fp5FHh70H8zDG/wxZ5wsi4xuq3eF7CxRzE1oc6xQ6I8ooNqaK1DeBr3e2v+Seu+185D3qFvSyPAFlI15QSLcvwplo762w7T2aMKl0qqYQonySH8za60w9NcMFGwhacmZoRGNKLYDn4AssqPubqZfk/oS/TWcVKQjNTXZ7O/nO8H1K1d/62vvqQk3gT+PHu3WGXlJ5iYYjd10FGMKbpK6JqJHPHkZwG1i5Y2SNWR4DhVuYY94gorpXbGTM/NoeENa2/4PjfinjqwUAAA=&quot;"/>
    <we:property name="datasetId" value="&quot;1d03d359-283a-4cd1-8203-99ac91ffcc9b&quot;"/>
    <we:property name="embedUrl" value="&quot;/reportEmbed?reportId=5c8d5b97-8891-4f82-b2a8-87cce2316d15&amp;groupId=5f64c9bf-d1a8-415f-ab9f-2fc5d08d9e6a&amp;w=2&amp;config=eyJjbHVzdGVyVXJsIjoiaHR0cHM6Ly9XQUJJLVdFU1QtRVVST1BFLUItUFJJTUFSWS1yZWRpcmVjdC5hbmFseXNpcy53aW5kb3dzLm5ldCIsImVtYmVkRmVhdHVyZXMiOnsidXNhZ2VNZXRyaWNzVk5leHQiOnRydWV9fQ%3D%3D&amp;disableSensitivityBanner=true&quot;"/>
    <we:property name="backgroundColor" value="&quot;#3A3A3A&quot;"/>
  </we:properties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6ac406ae-3e81-4595-b07f-ee49751c0701}">
  <we:reference id="WA200003233" version="2.0.0.3" store="en-US" storeType="OMEX"/>
  <we:alternateReferences/>
  <we:properties>
    <we:property name="Microsoft.Office.CampaignId" value="&quot;none&quot;"/>
    <we:property name="reportUrl" value="&quot;/groups/5f64c9bf-d1a8-415f-ab9f-2fc5d08d9e6a/reports/5c8d5b97-8891-4f82-b2a8-87cce2316d15/ReportSectionc7f732ab1f4950b2a2a2?bookmarkGuid=dd89fccf-9383-41f1-b041-d8fc68400734&amp;bookmarkUsage=1&amp;ctid=7886d7df-d226-43cc-b924-25c7406d4b3e&amp;fromEntryPoint=export&quot;"/>
    <we:property name="reportState" value="&quot;CONNECTED&quot;"/>
    <we:property name="artifactViewState" value="&quot;live&quot;"/>
    <we:property name="reportEmbeddedTime" value="&quot;2024-08-21T09:41:26.919Z&quot;"/>
    <we:property name="creatorSessionId" value="&quot;74128fde-a125-4a3a-a8a5-d55ddb66796a&quot;"/>
    <we:property name="creatorUserId" value="&quot;1003200356D0EE9B&quot;"/>
    <we:property name="creatorTenantId" value="&quot;7886d7df-d226-43cc-b924-25c7406d4b3e&quot;"/>
    <we:property name="pageDisplayName" value="&quot;Doctor Analysis&quot;"/>
    <we:property name="pageName" value="&quot;ReportSectionc7f732ab1f4950b2a2a2&quot;"/>
    <we:property name="reportName" value="&quot;PharmaWorld Final PowerBI Report&quot;"/>
    <we:property name="isVisualContainerHeaderHidden" value="false"/>
    <we:property name="isFiltersActionButtonVisible" value="true"/>
    <we:property name="initialStateBookmark" value="&quot;H4sIAAAAAAAAA+1YbW/bNhD+K4a+ZAOMQS+WLeVb4qTF0CUN4iHDMATDiTzaamlRIOkkbuD/viMlp43jzq43p8YwBAGkI3n33HMvPPkx4KWpJcwvYYrBcXCq1Mcp6I+dKOgGVSt7//7dxcn1uz8vTy7OSaxqW6rKBMePgQU9RntTmhlIp4GEf9x2A5DyCsbuTYA02A1q1EZVIMtP2GymJatnuOgG+FBLpcGpHFmw6NTe0XZ6J9vRTwlZBGbLOxwhs430GmulbfvOBmKQxFBEopenYRED/dEZ06x6mJv3O6Me2FBVFsqKADhZmCTQ4yLLellfIOSDPO85uSilbbcU8/OHWpPfxMa8dnwNyYux0iUDGXj/NJrGncdgqORs6p/On8lHaqYZXqPwS5Ut7Zw0XYBxZiaINlgQV1daEZN+6Uwxq3THh8gtTdT9UCNZ5sFxuOi+Lhh65DNmOxwN06VPj8MBdbmJohN+BxUj6SqUCwQz07g1lma76fwQ/7gKpl3rjFC2WfwS0S1JTFmNZVsjn5Py1wYokzPnLfJT0MMJaOuKsfhACl0m0mmlOerTuU/Gs1Iv6yXuruDfs2OL22XJ0sYPX9RhG/cG4J5K4Xbhlgc8THOGYdxPOE+jpJ/l8JqFu5mxXRLAyJKhfhb1YIrUgt3DGKlruUPkUN2YK9F8dvr5082yxVJyvNFq6o+1l8CULKx3pRs0SEIX4t8m6HLIh7LipW0Z+XmFJbN9tJsXj+CrpJHhG5Azf9WQ3l9K23j92Ihp79FQGdtRojMCiebInXFJ4f7daQ4W1pA0VdzTiD4p1is+BVMyp7DRZJ5y/qU6YymP7MhHs6mNDcrdddhqdr6vrZ8nx/eTj03phHGUJoM4LYQYiISuvj4kh3HnvcWK+tt/o5fXJf7fwl9GtklBRDHAXIgIEh5TH2dRmB1GCjYj6g7xJugS+QXUqwF/RZaX4BuS414Pc+QxE1gwkeUxFsVhkLztbPtdir0Th3F4mLCi7w7rrVb3drJLfVgoJJ4/HEA7fPKhvYhDxjhjaVJkacaSOHI8uwv+b73BB1uoFW/85ZrnRVGIkKdpVMRUf/Rl+fWiaz/A3/hFxEGUZVncz1LgXPA+i3MysLYwd5nzvqjHbca8S2Vfsr2f2Y8+ySfGDXR2gp3fEfRWY2A1k3I5+y18Au6pXa3F9+/O9v9gZj2jE1zdV0f7Gy6/kZrm+klYnIQij4Qoev2B6PcKSHetK69wHW9qZk0NDK+gwjX8EW9AgwffwKH/ESvwRghNSY3qW2b5xeIvUTLGiGUTAAA=&quot;"/>
    <we:property name="bookmark" value="&quot;H4sIAAAAAAAAA+1Y227jNhD9FUMvaQGjkCjJlvLWONlFgSYI1kWKosjDiBza2pVFgaRyaeB/75CSsxvHW7tunTWKIgggDcnhmTNX+SkQpWkqeLyCBQanwZlSnxagPw2iYBjUnawIeSgSzpIshIhBHhYio1XV2FLVJjh9CizoGdqb0rRQOUUk/P12GEBVXcPMvUmoDA6DBrVRNVTlH9htpiWrW1wOA3xoKqXBqZxasOjU3tF2eicI0Q8x3Qjclnc4RW476QdslLb9Ox/LccygiGSSp2HBgP7ojOlWPczt+92lHthE1RbKmgA4WRjHkAiZZUk2kgj5OM8TJ5dlZfstxePFQ6PJbmLjsXG0TciKmdIlhyrw9mk0nTlPwURV7cI/XbyQT1WrOX5A6ZdqW9pH0nQJxl0zR7TBkri61oqY9EvnilulB95Tbmmu7ica6WYRnIbL4duCoUfRcjsQaLgufXgcD6irbRT9KO6g5iRdh3KJYFqNO2PptpvBd+z7dTD92mCKVR/FrxHdksSU9azqc+RzUP7SAeVV66xFcQZ6MgdtXTIWH0mhi0Q6rbRAffbog/G81Kt8YcM1/Ac2bHm7Slna+PGLPOz93gE8UCrcLt3yWIRpzjFko1iINIpHWQ5vmbjbGdsnAExVctQvvB4skEqwe5ghVS13iAxquutKNJ+Nfvl0syqxFBzvtFr4Y30vWNANm00ZBh2S0Ln41zm6GPKurEVpe0Z+WmPJ7O7t7sUj+CppdPENVK1vNaT359J2Vj91Ytp7MlHGDpQcTKFCc+LOuKBw/+60AAsbSFoo4WlEHxSbFZ+BKblT2GkyzzH/Wp2xFEd26r3Z5cYW5a4d9pqd7Rvz59nww8Rjlzohi9J4zNJCyrGMqfWNID6Onvcea6pv/41a3pT4fwl/7dkuBBHlGHMpI4gFozrOozA7jhDsRtQ9/E3QKxSX0Kw7/A1ZXoHvSGZJgjkKxiUWXGY5w6I4DpJ3nW2/SbIPWMjC44QVfXNY77W6t/N98sNCUeHFwxGUw2cb+kYcci44T+MiSzMes8jx7Br8X1qDD7ZQa9b45prnRVHIUKRpVDDKP/qy/HrS9d/h7/wi4jjKsoyNshSEkGLEWU4XbEzMfea8L/JxlzHvStnXbB9m9qNP8rlxA52d4+A3BL3TGFi3VbWa/ZY+AA9Urjbi+3dn+38ws57TCaHu65PDDZd/k5qu/cScxaHMIymLZDSWo6SAdN+88go38aZaaxrgeA01buCPeAMaPMQWDv2PWM/0LZd/Ah9R/mg8EwAA&quot;"/>
    <we:property name="datasetId" value="&quot;1d03d359-283a-4cd1-8203-99ac91ffcc9b&quot;"/>
    <we:property name="embedUrl" value="&quot;/reportEmbed?reportId=5c8d5b97-8891-4f82-b2a8-87cce2316d15&amp;groupId=5f64c9bf-d1a8-415f-ab9f-2fc5d08d9e6a&amp;w=2&amp;config=eyJjbHVzdGVyVXJsIjoiaHR0cHM6Ly9XQUJJLVdFU1QtRVVST1BFLUItUFJJTUFSWS1yZWRpcmVjdC5hbmFseXNpcy53aW5kb3dzLm5ldCIsImVtYmVkRmVhdHVyZXMiOnsidXNhZ2VNZXRyaWNzVk5leHQiOnRydWV9fQ%3D%3D&amp;disableSensitivityBanner=true&quot;"/>
    <we:property name="backgroundColor" value="&quot;#3A3A3A&quot;"/>
  </we:properties>
  <we:bindings/>
  <we:snapshot xmlns:r="http://schemas.openxmlformats.org/officeDocument/2006/relationships"/>
</we:webextension>
</file>

<file path=ppt/webextensions/webextension3.xml><?xml version="1.0" encoding="utf-8"?>
<we:webextension xmlns:we="http://schemas.microsoft.com/office/webextensions/webextension/2010/11" id="{01e1bcc0-85d2-478a-9189-896215edd6ba}">
  <we:reference id="WA200003233" version="2.0.0.3" store="en-US" storeType="OMEX"/>
  <we:alternateReferences/>
  <we:properties>
    <we:property name="Microsoft.Office.CampaignId" value="&quot;none&quot;"/>
    <we:property name="reportUrl" value="&quot;/groups/5f64c9bf-d1a8-415f-ab9f-2fc5d08d9e6a/reports/5c8d5b97-8891-4f82-b2a8-87cce2316d15/ReportSection5ba96ed3f63cf0639657?bookmarkGuid=9c8017f9-0b43-4cc3-97e3-2438b62a517e&amp;bookmarkUsage=1&amp;ctid=7886d7df-d226-43cc-b924-25c7406d4b3e&amp;fromEntryPoint=export&quot;"/>
    <we:property name="reportState" value="&quot;CONNECTED&quot;"/>
    <we:property name="artifactViewState" value="&quot;live&quot;"/>
    <we:property name="reportEmbeddedTime" value="&quot;2024-08-21T09:41:43.448Z&quot;"/>
    <we:property name="creatorSessionId" value="&quot;e94c4ed3-a050-47d4-a832-bea5cb038187&quot;"/>
    <we:property name="creatorUserId" value="&quot;1003200356D0EE9B&quot;"/>
    <we:property name="creatorTenantId" value="&quot;7886d7df-d226-43cc-b924-25c7406d4b3e&quot;"/>
    <we:property name="pageDisplayName" value="&quot;Product Analysis&quot;"/>
    <we:property name="pageName" value="&quot;ReportSection5ba96ed3f63cf0639657&quot;"/>
    <we:property name="reportName" value="&quot;PharmaWorld Final PowerBI Report&quot;"/>
    <we:property name="isVisualContainerHeaderHidden" value="false"/>
    <we:property name="isFiltersActionButtonVisible" value="true"/>
    <we:property name="initialStateBookmark" value="&quot;H4sIAAAAAAAAA+1YbW/bNhD+K4a+ZAOMQZJrveRb4qTD0DkN4iFDUQTDiTzaamVRIKkkXuD/viMpp43j1Kk3p/mwDwakI3n33HMvPPku4KVuKlicwRyDw+BYys9zUJ97UdAP6k72/v278dHFu7/OjsanJJaNKWWtg8O7wICaorksdQuV1UDCj1f9AKrqHKb2TUClsR80qLSsoSr/Rr+ZloxqcdkP8LappAKrcmLAoFV7TdvpnWxHvwzIIjBTXuMEmfHSC2ykMt37sIA8QT4QyYCJMBnkyTClM9qvOpjb91ujDthI1gbKmgBYGQhepEkhBHAQwxTjSLyxclFWpttSLE5vG0V+ExuLxvI1Ii+mUpUMqsD5p1B7d+6CkazauXs6fSCfyFYxvEDhlmpTmgVpGoO2ZmaIJlgSV+dKEpNuiR55y0zPxc2uzeTNSCGZ5sFhuOy/LJoTyYxUvXobmCN+DTUj6TqSMYJuFT4bit+uez/FP69j6dZ6E6y6hHmM6IokuqynVZeOX+L/hwfKqtY6i/wY1GgGyti8Lz6RQht0Oi0VR3W8cHE/KdUqNeP+Gv49O7a8WlUHbfz0Vcp3YfcA95V1V0u7ng9TlgPwKKG6yiCKkIuXLJLtlO2SAboqGaoHYQ/mSO3OPkyROoQ9RA413lyJ+ovTD58uV+2MsuOtknN3rGu4c7Kw2ZV+4JGENsZ/ztAmkYtlzUvTMfLbGkv6+eH2Lw7Bk6SR4UuoWtfWSe/vpfFe33kx7T0YSW16UvQmUKE+sGdsUtifPc3BwAaS5pI7GtElxWbFx6BLZhV6Tfo+6R+r04byyExcNH1xbFFur55Os/V9YwHdO76ffPSlwwVdLtmA51EaYi4QE4y2ls5raaIvfMeseg9HzVTZ7NrZuaxb839L30KrT08xyHg+BMF4FIZJmiKI5HWMP35U3CH8BL1CPoZmPfovSPkKvCc5yjCNAeNwAFkqwlCE8fbr84f0gF4cxuHrm+8srOiHw/pVyRszez1t8okPg60FYqCo8PT2FTTHe0b9LZ0kA053ZZS+ibOsyEQWFrG7/b/pDd6aQq55Y7VhOGRRnhbJIIxTxlNW5PB01XVfwm/dImIaZVkWJ9kQOBc8YXFOBjYGeZch8KvYPmcGPJPmMdv7GQzp23im7bRnZtj7gKCeNSPWbVWtBsOlS8A9pf5GfP/t4P8vBtoTOsHlTX2wv8nzO6nx908agsjzIo+ijCUDDLN4yHatK6dwE2+yNboBhudQ4wb+iDeouQ3QNzl0/yYFzgihKalRfc+gv1z+A5kAapfuEgAA&quot;"/>
    <we:property name="bookmark" value="&quot;H4sIAAAAAAAAA+1YS28bNxD+K8JenAJCsY9oH77FslMUqAMjKlwUhQ+z5FDahFouSK4fNfTfMyQlJ5blyFUrR4ceBOzOkMNvvnlwVvcRb0wn4e4DzDE6jk6U+jwH/XmQRMOoDTKesjjLWB1DWWOdibKuGWlVZxvVmuj4PrKgp2gvG9ODdIZI+NfVMAIpL2Dq3gRIg8OoQ21UC7L5G8NiUlnd42IY4W0nlQZncmLBojN7TcvpnSAkP2d0IjDbXOMEmQ3Sj9gpbZfvoxqqHHkm8oyJOM+qfFTQHhO0Hub29e5QD2ysWgtNSwCcDASvi7wWAjiIUYFpIt46uWikXS6p785uO01+Ext3naNtTF5MlW4YyMj7p9EEd+6jsZL93D+dPZJPVK8ZfkThVa1t7B1ZOgfjjpkh2mhBXF1oRUx6FT3yntmBD5/TzdTNWCMdzaPjeDF8XTSnilmlB+02MO/4NbSMpOtIzhFMr/HFUMJyM3iT/rSOZakbTFAuE+YpoiuSmKadymU6fo3/7wEok71zFvkJ6PEMtHV5X38igy7otFtpjvrkzsf9tNGr1EyHa/j37NjialUdtPDTNym/DHsAuK+su1o4fTUqWAXAk5zqqoQkQS5es0i2U7ZLBhjZMNSPwh7Nkdqde5gidQi3iRzqwnENmq9OP366XLUzyo73Ws39tmXfndMJm10ZRgFJ7GL8xwxdEvlYtryxS0Z+XWPJvDzc4cUjeJY0OvgSZO/bOtn9rbHB6/sgprVHY2XsQInBBCSaI7fHJYX7ud0cLGwgaa64pxF9Umw2fAKmYc5gsGQekv6pOWMpj+zERzMUxxbj7upZWna+byygB8f3k4+hdLigy6XMeJUUMVYCMcdka+kcShN95Ttm1Xs4GqabbtfOzlXb2/9b+hZaQ3qKrOTVCATjSRznRYEg8sMYf8KouEP4CbpEfg7devRfkfIV+EByUmKRAqZxBmUh4ljE6fbr84f0gEEap/HhzXcOVvLDYf2i1Y2dHU6bfObDYGuBWKglnt0eQHN8YDTc0nmecbork+JtWpZ1Kcq4Tv3t/11v8NbWas0bZw3jEUuqos6zOC0YL1hdwfNVt/wgfu+ViEVSlmWalyPgXPCcpRUdsDHIuwyB38T2JTPgB2Wfsr2fwZC+jWfGTXt2hoM/EfSLZsS2l3I1GC58Au4p9Tfi+28H/38x0J7SDq5u2qP9TZ7/kJpw/xQxiKqqqyQpWZ5hXKYjtmtdeYObeFO9NR0wvIAWN/BHvEHLXYC+y6H/N+mBvsXiC0hXS0vFEgAA&quot;"/>
    <we:property name="datasetId" value="&quot;1d03d359-283a-4cd1-8203-99ac91ffcc9b&quot;"/>
    <we:property name="embedUrl" value="&quot;/reportEmbed?reportId=5c8d5b97-8891-4f82-b2a8-87cce2316d15&amp;groupId=5f64c9bf-d1a8-415f-ab9f-2fc5d08d9e6a&amp;w=2&amp;config=eyJjbHVzdGVyVXJsIjoiaHR0cHM6Ly9XQUJJLVdFU1QtRVVST1BFLUItUFJJTUFSWS1yZWRpcmVjdC5hbmFseXNpcy53aW5kb3dzLm5ldCIsImVtYmVkRmVhdHVyZXMiOnsidXNhZ2VNZXRyaWNzVk5leHQiOnRydWV9fQ%3D%3D&amp;disableSensitivityBanner=true&quot;"/>
    <we:property name="backgroundColor" value="&quot;#3A3A3A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1517</TotalTime>
  <Words>9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Segoe UI Light</vt:lpstr>
      <vt:lpstr>Office Theme</vt:lpstr>
      <vt:lpstr>Microsoft Power BI</vt:lpstr>
      <vt:lpstr>Microsoft Power BI</vt:lpstr>
      <vt:lpstr>Microsoft Power BI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Felicia Ntuli</cp:lastModifiedBy>
  <cp:revision>3</cp:revision>
  <dcterms:created xsi:type="dcterms:W3CDTF">2018-06-07T21:39:02Z</dcterms:created>
  <dcterms:modified xsi:type="dcterms:W3CDTF">2024-08-21T09:53:31Z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