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8" d="100"/>
          <a:sy n="108" d="100"/>
        </p:scale>
        <p:origin x="2516" y="18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2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5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6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8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4FD5-7967-426E-A680-DFF6B3F893D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DE35-FBEA-461E-BB4A-7F7503651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8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&#10;&#10;Description automatically generated"/>
          <p:cNvPicPr/>
          <p:nvPr/>
        </p:nvPicPr>
        <p:blipFill rotWithShape="1">
          <a:blip r:embed="rId2"/>
          <a:srcRect l="36450" t="30727" r="37292" b="9790"/>
          <a:stretch/>
        </p:blipFill>
        <p:spPr bwMode="auto">
          <a:xfrm>
            <a:off x="1645645" y="55497"/>
            <a:ext cx="5662659" cy="6379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6FD10F1-D92D-4D89-8C4F-885F01ADFAB7}"/>
              </a:ext>
            </a:extLst>
          </p:cNvPr>
          <p:cNvCxnSpPr>
            <a:cxnSpLocks/>
          </p:cNvCxnSpPr>
          <p:nvPr/>
        </p:nvCxnSpPr>
        <p:spPr>
          <a:xfrm>
            <a:off x="1370096" y="5877272"/>
            <a:ext cx="63341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285F94-86D1-4BAC-BE14-06DF3F262196}"/>
              </a:ext>
            </a:extLst>
          </p:cNvPr>
          <p:cNvSpPr txBox="1"/>
          <p:nvPr/>
        </p:nvSpPr>
        <p:spPr>
          <a:xfrm>
            <a:off x="1042453" y="4912567"/>
            <a:ext cx="7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1CCD776-757C-4FD2-8A4B-3B05CAF50926}"/>
              </a:ext>
            </a:extLst>
          </p:cNvPr>
          <p:cNvSpPr txBox="1"/>
          <p:nvPr/>
        </p:nvSpPr>
        <p:spPr>
          <a:xfrm>
            <a:off x="4125823" y="48683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 zone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723BED5-9E1F-4CE1-909B-9A23DF42E1FA}"/>
              </a:ext>
            </a:extLst>
          </p:cNvPr>
          <p:cNvSpPr txBox="1"/>
          <p:nvPr/>
        </p:nvSpPr>
        <p:spPr>
          <a:xfrm>
            <a:off x="1010056" y="60653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891FD1-3DDE-4370-8E2F-7FD7F4FABEB8}"/>
              </a:ext>
            </a:extLst>
          </p:cNvPr>
          <p:cNvCxnSpPr/>
          <p:nvPr/>
        </p:nvCxnSpPr>
        <p:spPr>
          <a:xfrm>
            <a:off x="323528" y="4042864"/>
            <a:ext cx="0" cy="143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7545" y="1187460"/>
            <a:ext cx="7952948" cy="3742528"/>
            <a:chOff x="467545" y="1187460"/>
            <a:chExt cx="7952948" cy="37425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396571DE-4C60-4508-9770-566CFD5C231B}"/>
                </a:ext>
              </a:extLst>
            </p:cNvPr>
            <p:cNvCxnSpPr>
              <a:cxnSpLocks/>
            </p:cNvCxnSpPr>
            <p:nvPr/>
          </p:nvCxnSpPr>
          <p:spPr>
            <a:xfrm>
              <a:off x="1499011" y="2001727"/>
              <a:ext cx="60973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2DC225A1-7792-42E4-8DBE-4987C813A128}"/>
                </a:ext>
              </a:extLst>
            </p:cNvPr>
            <p:cNvCxnSpPr>
              <a:cxnSpLocks/>
            </p:cNvCxnSpPr>
            <p:nvPr/>
          </p:nvCxnSpPr>
          <p:spPr>
            <a:xfrm>
              <a:off x="1488286" y="2564904"/>
              <a:ext cx="62159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A48425C-9BD4-4309-870D-BC443D83141B}"/>
                </a:ext>
              </a:extLst>
            </p:cNvPr>
            <p:cNvSpPr txBox="1"/>
            <p:nvPr/>
          </p:nvSpPr>
          <p:spPr>
            <a:xfrm>
              <a:off x="1051956" y="123740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34ECB79-1670-4338-BF81-493095BCBD62}"/>
                </a:ext>
              </a:extLst>
            </p:cNvPr>
            <p:cNvSpPr txBox="1"/>
            <p:nvPr/>
          </p:nvSpPr>
          <p:spPr>
            <a:xfrm>
              <a:off x="972437" y="2097859"/>
              <a:ext cx="72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Shale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7485E1A-958B-4D19-8B2E-307361DBF1D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1367899" y="3268833"/>
              <a:ext cx="6316858" cy="161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A8CE8E1-1328-4958-BB5E-9C0BA8ECF1A0}"/>
                </a:ext>
              </a:extLst>
            </p:cNvPr>
            <p:cNvSpPr txBox="1"/>
            <p:nvPr/>
          </p:nvSpPr>
          <p:spPr>
            <a:xfrm>
              <a:off x="467545" y="2661838"/>
              <a:ext cx="13173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  Zone of interest</a:t>
              </a:r>
            </a:p>
            <a:p>
              <a:r>
                <a:rPr lang="en-US" b="1" dirty="0" smtClean="0"/>
                <a:t>           Sand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5CB42E4-3739-4AB1-9B05-275C98214333}"/>
                </a:ext>
              </a:extLst>
            </p:cNvPr>
            <p:cNvSpPr txBox="1"/>
            <p:nvPr/>
          </p:nvSpPr>
          <p:spPr>
            <a:xfrm>
              <a:off x="4125823" y="160673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b="1" dirty="0"/>
                <a:t>Gas zone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0EE2028-5C19-4ED7-8914-EEB71E550892}"/>
                </a:ext>
              </a:extLst>
            </p:cNvPr>
            <p:cNvCxnSpPr>
              <a:cxnSpLocks/>
            </p:cNvCxnSpPr>
            <p:nvPr/>
          </p:nvCxnSpPr>
          <p:spPr>
            <a:xfrm>
              <a:off x="1411996" y="4365104"/>
              <a:ext cx="62922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354AA74-57A9-4DE4-A528-2B2662DCEB4C}"/>
                </a:ext>
              </a:extLst>
            </p:cNvPr>
            <p:cNvSpPr txBox="1"/>
            <p:nvPr/>
          </p:nvSpPr>
          <p:spPr>
            <a:xfrm flipH="1">
              <a:off x="2196215" y="2097859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Uniform deposit/deltaic deposit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DC7157E-D8CB-4AE3-82E8-E4AA6D72C8A8}"/>
                </a:ext>
              </a:extLst>
            </p:cNvPr>
            <p:cNvSpPr txBox="1"/>
            <p:nvPr/>
          </p:nvSpPr>
          <p:spPr>
            <a:xfrm flipH="1">
              <a:off x="2067942" y="4560656"/>
              <a:ext cx="4880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Uniform deposit and fining upward sequence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0DD8ADE-B9F6-42EA-89EB-C5396FA45F55}"/>
                </a:ext>
              </a:extLst>
            </p:cNvPr>
            <p:cNvSpPr txBox="1"/>
            <p:nvPr/>
          </p:nvSpPr>
          <p:spPr>
            <a:xfrm>
              <a:off x="4196034" y="3673532"/>
              <a:ext cx="811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84279F3-637B-45D9-8995-777B04DF2E33}"/>
                </a:ext>
              </a:extLst>
            </p:cNvPr>
            <p:cNvSpPr txBox="1"/>
            <p:nvPr/>
          </p:nvSpPr>
          <p:spPr>
            <a:xfrm flipH="1">
              <a:off x="2196215" y="1187460"/>
              <a:ext cx="4560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Coarsening upwards sequence/barrier bars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D9C407C-65D5-43C6-9716-C4E0796F7DED}"/>
                </a:ext>
              </a:extLst>
            </p:cNvPr>
            <p:cNvCxnSpPr>
              <a:cxnSpLocks/>
            </p:cNvCxnSpPr>
            <p:nvPr/>
          </p:nvCxnSpPr>
          <p:spPr>
            <a:xfrm>
              <a:off x="1542230" y="1606734"/>
              <a:ext cx="5922720" cy="56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BE69A83-6881-44A4-816D-14B214BF9607}"/>
                </a:ext>
              </a:extLst>
            </p:cNvPr>
            <p:cNvSpPr txBox="1"/>
            <p:nvPr/>
          </p:nvSpPr>
          <p:spPr>
            <a:xfrm>
              <a:off x="1000416" y="3670175"/>
              <a:ext cx="72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ACF55F6-5BFE-41F8-97E2-3E73086536ED}"/>
                </a:ext>
              </a:extLst>
            </p:cNvPr>
            <p:cNvSpPr txBox="1"/>
            <p:nvPr/>
          </p:nvSpPr>
          <p:spPr>
            <a:xfrm>
              <a:off x="4182525" y="2747146"/>
              <a:ext cx="1073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Oil zone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9C2375D-9053-4733-B14E-38ACBAACEC77}"/>
                </a:ext>
              </a:extLst>
            </p:cNvPr>
            <p:cNvSpPr txBox="1"/>
            <p:nvPr/>
          </p:nvSpPr>
          <p:spPr>
            <a:xfrm>
              <a:off x="7684757" y="3100318"/>
              <a:ext cx="71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OWC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C868B81-12A5-4451-AB7C-21B417D7EF4C}"/>
                </a:ext>
              </a:extLst>
            </p:cNvPr>
            <p:cNvSpPr txBox="1"/>
            <p:nvPr/>
          </p:nvSpPr>
          <p:spPr>
            <a:xfrm>
              <a:off x="7704259" y="1791400"/>
              <a:ext cx="71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2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2022-02-23T18:43:10Z</dcterms:created>
  <dcterms:modified xsi:type="dcterms:W3CDTF">2022-04-08T00:01:35Z</dcterms:modified>
  <cp:contentStatus/>
</cp:coreProperties>
</file>