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1" r:id="rId4"/>
    <p:sldId id="258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1799" autoAdjust="0"/>
    <p:restoredTop sz="94660"/>
  </p:normalViewPr>
  <p:slideViewPr>
    <p:cSldViewPr>
      <p:cViewPr varScale="1">
        <p:scale>
          <a:sx n="73" d="100"/>
          <a:sy n="73" d="100"/>
        </p:scale>
        <p:origin x="-144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2B35-AB49-4294-9E63-BA0605A57A5B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2CEF-E5EF-449C-B03F-1263FB68E6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2B35-AB49-4294-9E63-BA0605A57A5B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2CEF-E5EF-449C-B03F-1263FB68E6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2B35-AB49-4294-9E63-BA0605A57A5B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2CEF-E5EF-449C-B03F-1263FB68E6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2B35-AB49-4294-9E63-BA0605A57A5B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2CEF-E5EF-449C-B03F-1263FB68E6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2B35-AB49-4294-9E63-BA0605A57A5B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2CEF-E5EF-449C-B03F-1263FB68E6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2B35-AB49-4294-9E63-BA0605A57A5B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2CEF-E5EF-449C-B03F-1263FB68E6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2B35-AB49-4294-9E63-BA0605A57A5B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2CEF-E5EF-449C-B03F-1263FB68E6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2B35-AB49-4294-9E63-BA0605A57A5B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2CEF-E5EF-449C-B03F-1263FB68E6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2B35-AB49-4294-9E63-BA0605A57A5B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2CEF-E5EF-449C-B03F-1263FB68E6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2B35-AB49-4294-9E63-BA0605A57A5B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2CEF-E5EF-449C-B03F-1263FB68E6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2B35-AB49-4294-9E63-BA0605A57A5B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2CEF-E5EF-449C-B03F-1263FB68E6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52B35-AB49-4294-9E63-BA0605A57A5B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A2CEF-E5EF-449C-B03F-1263FB68E67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2547257" y="1306286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Felicity Gong</dc:creator>
  <cp:lastModifiedBy>Felicity Gong</cp:lastModifiedBy>
  <cp:revision>4</cp:revision>
  <dcterms:created xsi:type="dcterms:W3CDTF">2014-11-07T03:52:29Z</dcterms:created>
  <dcterms:modified xsi:type="dcterms:W3CDTF">2014-11-07T04:26:54Z</dcterms:modified>
</cp:coreProperties>
</file>