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6" r:id="rId2"/>
    <p:sldId id="257" r:id="rId3"/>
    <p:sldId id="258" r:id="rId4"/>
    <p:sldId id="276" r:id="rId5"/>
    <p:sldId id="277" r:id="rId6"/>
    <p:sldId id="278" r:id="rId7"/>
    <p:sldId id="259" r:id="rId8"/>
    <p:sldId id="260" r:id="rId9"/>
    <p:sldId id="261" r:id="rId10"/>
    <p:sldId id="262" r:id="rId11"/>
    <p:sldId id="268" r:id="rId12"/>
    <p:sldId id="263" r:id="rId13"/>
    <p:sldId id="269" r:id="rId14"/>
    <p:sldId id="271" r:id="rId15"/>
    <p:sldId id="273" r:id="rId16"/>
    <p:sldId id="270" r:id="rId17"/>
    <p:sldId id="274" r:id="rId18"/>
    <p:sldId id="275" r:id="rId19"/>
    <p:sldId id="264" r:id="rId20"/>
    <p:sldId id="281" r:id="rId21"/>
    <p:sldId id="265" r:id="rId22"/>
    <p:sldId id="280" r:id="rId2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27" autoAdjust="0"/>
    <p:restoredTop sz="94660"/>
  </p:normalViewPr>
  <p:slideViewPr>
    <p:cSldViewPr>
      <p:cViewPr>
        <p:scale>
          <a:sx n="66" d="100"/>
          <a:sy n="66" d="100"/>
        </p:scale>
        <p:origin x="-1266" y="-28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CD976D4-D737-40B7-8B38-EB5C984C31A2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8E9A5C72-69C0-43A2-BDD1-9158E094C7F2}">
      <dgm:prSet phldrT="[Text]"/>
      <dgm:spPr/>
      <dgm:t>
        <a:bodyPr/>
        <a:lstStyle/>
        <a:p>
          <a:r>
            <a:rPr lang="de-DE" dirty="0" smtClean="0"/>
            <a:t>Fenster aufbauen</a:t>
          </a:r>
          <a:endParaRPr lang="de-DE" dirty="0"/>
        </a:p>
      </dgm:t>
    </dgm:pt>
    <dgm:pt modelId="{504604C3-AB34-43F0-A194-031BB825BFF7}" type="parTrans" cxnId="{E49B1FC7-7382-48B8-9DA5-E8BE41338304}">
      <dgm:prSet/>
      <dgm:spPr/>
      <dgm:t>
        <a:bodyPr/>
        <a:lstStyle/>
        <a:p>
          <a:endParaRPr lang="de-DE"/>
        </a:p>
      </dgm:t>
    </dgm:pt>
    <dgm:pt modelId="{4DA0DC40-AAA8-4CF3-BB39-06142974AF8C}" type="sibTrans" cxnId="{E49B1FC7-7382-48B8-9DA5-E8BE41338304}">
      <dgm:prSet/>
      <dgm:spPr/>
      <dgm:t>
        <a:bodyPr/>
        <a:lstStyle/>
        <a:p>
          <a:endParaRPr lang="de-DE"/>
        </a:p>
      </dgm:t>
    </dgm:pt>
    <dgm:pt modelId="{0E19B566-2F57-44DC-AA19-8F90D80CBC25}">
      <dgm:prSet phldrT="[Text]"/>
      <dgm:spPr/>
      <dgm:t>
        <a:bodyPr/>
        <a:lstStyle/>
        <a:p>
          <a:r>
            <a:rPr lang="de-DE" dirty="0" smtClean="0"/>
            <a:t>Dateien einlesen</a:t>
          </a:r>
          <a:endParaRPr lang="de-DE" dirty="0"/>
        </a:p>
      </dgm:t>
    </dgm:pt>
    <dgm:pt modelId="{80B80210-1097-46AA-96B4-8A1A3348F48B}" type="parTrans" cxnId="{8D9B7D09-7C39-430E-81FA-C198114E6067}">
      <dgm:prSet/>
      <dgm:spPr/>
      <dgm:t>
        <a:bodyPr/>
        <a:lstStyle/>
        <a:p>
          <a:endParaRPr lang="de-DE"/>
        </a:p>
      </dgm:t>
    </dgm:pt>
    <dgm:pt modelId="{13E285BC-37D0-4055-9AB3-0AD6EEBA7821}" type="sibTrans" cxnId="{8D9B7D09-7C39-430E-81FA-C198114E6067}">
      <dgm:prSet/>
      <dgm:spPr/>
      <dgm:t>
        <a:bodyPr/>
        <a:lstStyle/>
        <a:p>
          <a:endParaRPr lang="de-DE"/>
        </a:p>
      </dgm:t>
    </dgm:pt>
    <dgm:pt modelId="{447D572F-83BE-47C5-93B5-A62D46CFBC65}">
      <dgm:prSet phldrT="[Text]"/>
      <dgm:spPr/>
      <dgm:t>
        <a:bodyPr/>
        <a:lstStyle/>
        <a:p>
          <a:r>
            <a:rPr lang="de-DE" dirty="0" smtClean="0"/>
            <a:t>Verarbeitung </a:t>
          </a:r>
          <a:endParaRPr lang="de-DE" dirty="0"/>
        </a:p>
      </dgm:t>
    </dgm:pt>
    <dgm:pt modelId="{BC6BA4A8-AD26-4FDE-A551-EE04706E08D2}" type="parTrans" cxnId="{30C032A1-58D8-4FFF-AF68-A13694207F44}">
      <dgm:prSet/>
      <dgm:spPr/>
      <dgm:t>
        <a:bodyPr/>
        <a:lstStyle/>
        <a:p>
          <a:endParaRPr lang="de-DE"/>
        </a:p>
      </dgm:t>
    </dgm:pt>
    <dgm:pt modelId="{4953149E-0B1E-49C8-B95A-0964A42850E5}" type="sibTrans" cxnId="{30C032A1-58D8-4FFF-AF68-A13694207F44}">
      <dgm:prSet/>
      <dgm:spPr/>
      <dgm:t>
        <a:bodyPr/>
        <a:lstStyle/>
        <a:p>
          <a:endParaRPr lang="de-DE"/>
        </a:p>
      </dgm:t>
    </dgm:pt>
    <dgm:pt modelId="{A429CFB1-D746-49BB-B5F7-72EDFA2FC724}">
      <dgm:prSet phldrT="[Text]"/>
      <dgm:spPr/>
      <dgm:t>
        <a:bodyPr/>
        <a:lstStyle/>
        <a:p>
          <a:r>
            <a:rPr lang="de-DE" dirty="0" smtClean="0"/>
            <a:t>Ausgabe im Fenster</a:t>
          </a:r>
          <a:endParaRPr lang="de-DE" dirty="0"/>
        </a:p>
      </dgm:t>
    </dgm:pt>
    <dgm:pt modelId="{A65ECB84-71DC-4E2C-8A8F-611F9C435A92}" type="parTrans" cxnId="{6A040B29-0866-4C75-805F-AF5B43C36360}">
      <dgm:prSet/>
      <dgm:spPr/>
      <dgm:t>
        <a:bodyPr/>
        <a:lstStyle/>
        <a:p>
          <a:endParaRPr lang="de-DE"/>
        </a:p>
      </dgm:t>
    </dgm:pt>
    <dgm:pt modelId="{22244EE3-9EB9-40A9-AB3E-ED5751EDC35D}" type="sibTrans" cxnId="{6A040B29-0866-4C75-805F-AF5B43C36360}">
      <dgm:prSet/>
      <dgm:spPr/>
      <dgm:t>
        <a:bodyPr/>
        <a:lstStyle/>
        <a:p>
          <a:endParaRPr lang="de-DE"/>
        </a:p>
      </dgm:t>
    </dgm:pt>
    <dgm:pt modelId="{192014DC-5520-4EEB-B60D-6432F4D054F0}" type="pres">
      <dgm:prSet presAssocID="{ACD976D4-D737-40B7-8B38-EB5C984C31A2}" presName="CompostProcess" presStyleCnt="0">
        <dgm:presLayoutVars>
          <dgm:dir/>
          <dgm:resizeHandles val="exact"/>
        </dgm:presLayoutVars>
      </dgm:prSet>
      <dgm:spPr/>
    </dgm:pt>
    <dgm:pt modelId="{D93322B4-FD4F-4E28-BF12-0A98C13C4736}" type="pres">
      <dgm:prSet presAssocID="{ACD976D4-D737-40B7-8B38-EB5C984C31A2}" presName="arrow" presStyleLbl="bgShp" presStyleIdx="0" presStyleCnt="1"/>
      <dgm:spPr/>
    </dgm:pt>
    <dgm:pt modelId="{24B615A5-1372-4413-B2D7-E907CEF19019}" type="pres">
      <dgm:prSet presAssocID="{ACD976D4-D737-40B7-8B38-EB5C984C31A2}" presName="linearProcess" presStyleCnt="0"/>
      <dgm:spPr/>
    </dgm:pt>
    <dgm:pt modelId="{476935FD-C1E1-46AE-A838-0F5AFD7DA067}" type="pres">
      <dgm:prSet presAssocID="{8E9A5C72-69C0-43A2-BDD1-9158E094C7F2}" presName="text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D676145-284F-42DD-A1E2-336829F98CC7}" type="pres">
      <dgm:prSet presAssocID="{4DA0DC40-AAA8-4CF3-BB39-06142974AF8C}" presName="sibTrans" presStyleCnt="0"/>
      <dgm:spPr/>
    </dgm:pt>
    <dgm:pt modelId="{4498D021-5D81-41DA-B2C2-74230A5ECF1A}" type="pres">
      <dgm:prSet presAssocID="{0E19B566-2F57-44DC-AA19-8F90D80CBC25}" presName="text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A1E910C-F91F-4F59-BD1E-BD95924ACF07}" type="pres">
      <dgm:prSet presAssocID="{13E285BC-37D0-4055-9AB3-0AD6EEBA7821}" presName="sibTrans" presStyleCnt="0"/>
      <dgm:spPr/>
    </dgm:pt>
    <dgm:pt modelId="{59A97002-ADE7-4372-ACAE-481BAE421004}" type="pres">
      <dgm:prSet presAssocID="{447D572F-83BE-47C5-93B5-A62D46CFBC65}" presName="text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65EB5B2-67C9-4EF7-A670-72F80A818C90}" type="pres">
      <dgm:prSet presAssocID="{4953149E-0B1E-49C8-B95A-0964A42850E5}" presName="sibTrans" presStyleCnt="0"/>
      <dgm:spPr/>
    </dgm:pt>
    <dgm:pt modelId="{E2C12A23-F84D-4F33-A7CA-029B5776D7EF}" type="pres">
      <dgm:prSet presAssocID="{A429CFB1-D746-49BB-B5F7-72EDFA2FC724}" presName="text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80B6F813-1C32-4305-96FD-A3935D3A7F12}" type="presOf" srcId="{0E19B566-2F57-44DC-AA19-8F90D80CBC25}" destId="{4498D021-5D81-41DA-B2C2-74230A5ECF1A}" srcOrd="0" destOrd="0" presId="urn:microsoft.com/office/officeart/2005/8/layout/hProcess9"/>
    <dgm:cxn modelId="{6A040B29-0866-4C75-805F-AF5B43C36360}" srcId="{ACD976D4-D737-40B7-8B38-EB5C984C31A2}" destId="{A429CFB1-D746-49BB-B5F7-72EDFA2FC724}" srcOrd="3" destOrd="0" parTransId="{A65ECB84-71DC-4E2C-8A8F-611F9C435A92}" sibTransId="{22244EE3-9EB9-40A9-AB3E-ED5751EDC35D}"/>
    <dgm:cxn modelId="{E49B1FC7-7382-48B8-9DA5-E8BE41338304}" srcId="{ACD976D4-D737-40B7-8B38-EB5C984C31A2}" destId="{8E9A5C72-69C0-43A2-BDD1-9158E094C7F2}" srcOrd="0" destOrd="0" parTransId="{504604C3-AB34-43F0-A194-031BB825BFF7}" sibTransId="{4DA0DC40-AAA8-4CF3-BB39-06142974AF8C}"/>
    <dgm:cxn modelId="{30C032A1-58D8-4FFF-AF68-A13694207F44}" srcId="{ACD976D4-D737-40B7-8B38-EB5C984C31A2}" destId="{447D572F-83BE-47C5-93B5-A62D46CFBC65}" srcOrd="2" destOrd="0" parTransId="{BC6BA4A8-AD26-4FDE-A551-EE04706E08D2}" sibTransId="{4953149E-0B1E-49C8-B95A-0964A42850E5}"/>
    <dgm:cxn modelId="{3A8B685F-A595-4593-9F4D-F4A03DD63419}" type="presOf" srcId="{8E9A5C72-69C0-43A2-BDD1-9158E094C7F2}" destId="{476935FD-C1E1-46AE-A838-0F5AFD7DA067}" srcOrd="0" destOrd="0" presId="urn:microsoft.com/office/officeart/2005/8/layout/hProcess9"/>
    <dgm:cxn modelId="{6A56726F-A4A9-4878-99D0-DCD162118037}" type="presOf" srcId="{ACD976D4-D737-40B7-8B38-EB5C984C31A2}" destId="{192014DC-5520-4EEB-B60D-6432F4D054F0}" srcOrd="0" destOrd="0" presId="urn:microsoft.com/office/officeart/2005/8/layout/hProcess9"/>
    <dgm:cxn modelId="{8D9B7D09-7C39-430E-81FA-C198114E6067}" srcId="{ACD976D4-D737-40B7-8B38-EB5C984C31A2}" destId="{0E19B566-2F57-44DC-AA19-8F90D80CBC25}" srcOrd="1" destOrd="0" parTransId="{80B80210-1097-46AA-96B4-8A1A3348F48B}" sibTransId="{13E285BC-37D0-4055-9AB3-0AD6EEBA7821}"/>
    <dgm:cxn modelId="{D9DAC90A-9A12-441D-B95A-65E1D2543157}" type="presOf" srcId="{A429CFB1-D746-49BB-B5F7-72EDFA2FC724}" destId="{E2C12A23-F84D-4F33-A7CA-029B5776D7EF}" srcOrd="0" destOrd="0" presId="urn:microsoft.com/office/officeart/2005/8/layout/hProcess9"/>
    <dgm:cxn modelId="{8CA5AD45-E824-495E-AF10-B7671328361A}" type="presOf" srcId="{447D572F-83BE-47C5-93B5-A62D46CFBC65}" destId="{59A97002-ADE7-4372-ACAE-481BAE421004}" srcOrd="0" destOrd="0" presId="urn:microsoft.com/office/officeart/2005/8/layout/hProcess9"/>
    <dgm:cxn modelId="{B19350B7-EC90-41D6-AC98-461ADB335E1F}" type="presParOf" srcId="{192014DC-5520-4EEB-B60D-6432F4D054F0}" destId="{D93322B4-FD4F-4E28-BF12-0A98C13C4736}" srcOrd="0" destOrd="0" presId="urn:microsoft.com/office/officeart/2005/8/layout/hProcess9"/>
    <dgm:cxn modelId="{AA6DF7B2-678C-498C-A979-BCAD9854731E}" type="presParOf" srcId="{192014DC-5520-4EEB-B60D-6432F4D054F0}" destId="{24B615A5-1372-4413-B2D7-E907CEF19019}" srcOrd="1" destOrd="0" presId="urn:microsoft.com/office/officeart/2005/8/layout/hProcess9"/>
    <dgm:cxn modelId="{CC3802DC-B161-4359-AF5A-0E8EF52D0F1F}" type="presParOf" srcId="{24B615A5-1372-4413-B2D7-E907CEF19019}" destId="{476935FD-C1E1-46AE-A838-0F5AFD7DA067}" srcOrd="0" destOrd="0" presId="urn:microsoft.com/office/officeart/2005/8/layout/hProcess9"/>
    <dgm:cxn modelId="{9BFC3287-35BD-409A-9846-778830D7B6E4}" type="presParOf" srcId="{24B615A5-1372-4413-B2D7-E907CEF19019}" destId="{CD676145-284F-42DD-A1E2-336829F98CC7}" srcOrd="1" destOrd="0" presId="urn:microsoft.com/office/officeart/2005/8/layout/hProcess9"/>
    <dgm:cxn modelId="{5472DDB3-A1D2-4F9B-B37B-2C8FEC738B82}" type="presParOf" srcId="{24B615A5-1372-4413-B2D7-E907CEF19019}" destId="{4498D021-5D81-41DA-B2C2-74230A5ECF1A}" srcOrd="2" destOrd="0" presId="urn:microsoft.com/office/officeart/2005/8/layout/hProcess9"/>
    <dgm:cxn modelId="{07CAE53C-1B2A-40CD-94D4-6FC83BBFC9F5}" type="presParOf" srcId="{24B615A5-1372-4413-B2D7-E907CEF19019}" destId="{6A1E910C-F91F-4F59-BD1E-BD95924ACF07}" srcOrd="3" destOrd="0" presId="urn:microsoft.com/office/officeart/2005/8/layout/hProcess9"/>
    <dgm:cxn modelId="{19B4D429-1E33-44A5-909A-6F62E9BBA5E4}" type="presParOf" srcId="{24B615A5-1372-4413-B2D7-E907CEF19019}" destId="{59A97002-ADE7-4372-ACAE-481BAE421004}" srcOrd="4" destOrd="0" presId="urn:microsoft.com/office/officeart/2005/8/layout/hProcess9"/>
    <dgm:cxn modelId="{C553EF9E-D0F6-44E4-BFE9-82BE5A8289B8}" type="presParOf" srcId="{24B615A5-1372-4413-B2D7-E907CEF19019}" destId="{065EB5B2-67C9-4EF7-A670-72F80A818C90}" srcOrd="5" destOrd="0" presId="urn:microsoft.com/office/officeart/2005/8/layout/hProcess9"/>
    <dgm:cxn modelId="{B0ED61A3-868C-43CD-AD94-31F4EC4FA636}" type="presParOf" srcId="{24B615A5-1372-4413-B2D7-E907CEF19019}" destId="{E2C12A23-F84D-4F33-A7CA-029B5776D7EF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B630A61-99D5-4559-B62A-73F4E9375059}" type="doc">
      <dgm:prSet loTypeId="urn:microsoft.com/office/officeart/2011/layout/ConvergingText" loCatId="process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FF1650A4-BF1F-41D5-BDD6-821F8D2C6D9F}">
      <dgm:prSet phldrT="[Text]" custT="1"/>
      <dgm:spPr/>
      <dgm:t>
        <a:bodyPr/>
        <a:lstStyle/>
        <a:p>
          <a:r>
            <a:rPr lang="de-DE" sz="1200" dirty="0" smtClean="0"/>
            <a:t>Verarbeitung</a:t>
          </a:r>
          <a:endParaRPr lang="de-DE" sz="1200" dirty="0"/>
        </a:p>
      </dgm:t>
    </dgm:pt>
    <dgm:pt modelId="{88819FB1-BAD9-4410-8A51-7685EE90C4A0}" type="parTrans" cxnId="{5695DB66-9E58-4278-A459-191D65FC274F}">
      <dgm:prSet/>
      <dgm:spPr/>
      <dgm:t>
        <a:bodyPr/>
        <a:lstStyle/>
        <a:p>
          <a:endParaRPr lang="de-DE"/>
        </a:p>
      </dgm:t>
    </dgm:pt>
    <dgm:pt modelId="{6EEFD33C-2F59-4B55-8805-0416E9087723}" type="sibTrans" cxnId="{5695DB66-9E58-4278-A459-191D65FC274F}">
      <dgm:prSet/>
      <dgm:spPr/>
      <dgm:t>
        <a:bodyPr/>
        <a:lstStyle/>
        <a:p>
          <a:endParaRPr lang="de-DE"/>
        </a:p>
      </dgm:t>
    </dgm:pt>
    <dgm:pt modelId="{906A5731-03D3-4A04-B593-6991D3376FDC}">
      <dgm:prSet phldrT="[Text]" custT="1"/>
      <dgm:spPr/>
      <dgm:t>
        <a:bodyPr/>
        <a:lstStyle/>
        <a:p>
          <a:r>
            <a:rPr lang="de-DE" sz="1400" dirty="0" smtClean="0"/>
            <a:t>Fenster aufbauen</a:t>
          </a:r>
          <a:endParaRPr lang="de-DE" sz="1400" dirty="0"/>
        </a:p>
      </dgm:t>
    </dgm:pt>
    <dgm:pt modelId="{47ED7FE0-6C06-4046-99F6-414DA2DCBC10}" type="parTrans" cxnId="{FBE2F4B8-465A-41E3-A405-FBB80C07DC46}">
      <dgm:prSet/>
      <dgm:spPr/>
      <dgm:t>
        <a:bodyPr/>
        <a:lstStyle/>
        <a:p>
          <a:endParaRPr lang="de-DE"/>
        </a:p>
      </dgm:t>
    </dgm:pt>
    <dgm:pt modelId="{AE76A13D-BC20-4E5D-99D5-0E7009D50B73}" type="sibTrans" cxnId="{FBE2F4B8-465A-41E3-A405-FBB80C07DC46}">
      <dgm:prSet/>
      <dgm:spPr/>
      <dgm:t>
        <a:bodyPr/>
        <a:lstStyle/>
        <a:p>
          <a:endParaRPr lang="de-DE"/>
        </a:p>
      </dgm:t>
    </dgm:pt>
    <dgm:pt modelId="{FE3FFB7F-07D8-4252-A999-4FF5B8F972D6}">
      <dgm:prSet phldrT="[Text]" custT="1"/>
      <dgm:spPr/>
      <dgm:t>
        <a:bodyPr/>
        <a:lstStyle/>
        <a:p>
          <a:r>
            <a:rPr lang="de-DE" sz="1400" dirty="0" smtClean="0"/>
            <a:t>Daten einlesen</a:t>
          </a:r>
          <a:endParaRPr lang="de-DE" sz="1400" dirty="0"/>
        </a:p>
      </dgm:t>
    </dgm:pt>
    <dgm:pt modelId="{7CCEA3CD-101A-4282-9BC1-DD2329F8AD58}" type="parTrans" cxnId="{9795B27A-7BD9-47B3-91E4-D5A4894695ED}">
      <dgm:prSet/>
      <dgm:spPr/>
      <dgm:t>
        <a:bodyPr/>
        <a:lstStyle/>
        <a:p>
          <a:endParaRPr lang="de-DE"/>
        </a:p>
      </dgm:t>
    </dgm:pt>
    <dgm:pt modelId="{14430424-56CC-430F-BF80-CF1206F53132}" type="sibTrans" cxnId="{9795B27A-7BD9-47B3-91E4-D5A4894695ED}">
      <dgm:prSet/>
      <dgm:spPr/>
      <dgm:t>
        <a:bodyPr/>
        <a:lstStyle/>
        <a:p>
          <a:endParaRPr lang="de-DE"/>
        </a:p>
      </dgm:t>
    </dgm:pt>
    <dgm:pt modelId="{51FED098-6F81-4ECD-810F-D0259C5407D9}">
      <dgm:prSet phldrT="[Text]"/>
      <dgm:spPr/>
      <dgm:t>
        <a:bodyPr/>
        <a:lstStyle/>
        <a:p>
          <a:r>
            <a:rPr lang="de-DE" dirty="0" smtClean="0"/>
            <a:t>Ausgabe</a:t>
          </a:r>
          <a:endParaRPr lang="de-DE" dirty="0"/>
        </a:p>
      </dgm:t>
    </dgm:pt>
    <dgm:pt modelId="{33A66F1E-55F7-4CA2-B73B-3FBB65DEE937}" type="parTrans" cxnId="{002589FD-B5FE-4D16-B623-DAA52FE7062D}">
      <dgm:prSet/>
      <dgm:spPr/>
      <dgm:t>
        <a:bodyPr/>
        <a:lstStyle/>
        <a:p>
          <a:endParaRPr lang="de-DE"/>
        </a:p>
      </dgm:t>
    </dgm:pt>
    <dgm:pt modelId="{FB9811E1-3D6F-4FFB-BC69-E36359274515}" type="sibTrans" cxnId="{002589FD-B5FE-4D16-B623-DAA52FE7062D}">
      <dgm:prSet/>
      <dgm:spPr/>
      <dgm:t>
        <a:bodyPr/>
        <a:lstStyle/>
        <a:p>
          <a:endParaRPr lang="de-DE"/>
        </a:p>
      </dgm:t>
    </dgm:pt>
    <dgm:pt modelId="{D395B368-1D1B-46CB-AFBD-54DC7B5761E0}" type="pres">
      <dgm:prSet presAssocID="{6B630A61-99D5-4559-B62A-73F4E9375059}" presName="Name0" presStyleCnt="0">
        <dgm:presLayoutVars>
          <dgm:chMax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de-DE"/>
        </a:p>
      </dgm:t>
    </dgm:pt>
    <dgm:pt modelId="{4D057428-7976-4919-8251-DB7597DAAE0C}" type="pres">
      <dgm:prSet presAssocID="{FF1650A4-BF1F-41D5-BDD6-821F8D2C6D9F}" presName="composite" presStyleCnt="0"/>
      <dgm:spPr/>
    </dgm:pt>
    <dgm:pt modelId="{077657D8-BAD0-4B92-B450-34C434F0A809}" type="pres">
      <dgm:prSet presAssocID="{FF1650A4-BF1F-41D5-BDD6-821F8D2C6D9F}" presName="ParentAccent1" presStyleLbl="alignNode1" presStyleIdx="0" presStyleCnt="38"/>
      <dgm:spPr/>
    </dgm:pt>
    <dgm:pt modelId="{EC660EEC-98A2-4155-A524-CC01E76718D9}" type="pres">
      <dgm:prSet presAssocID="{FF1650A4-BF1F-41D5-BDD6-821F8D2C6D9F}" presName="ParentAccent2" presStyleLbl="alignNode1" presStyleIdx="1" presStyleCnt="38"/>
      <dgm:spPr/>
    </dgm:pt>
    <dgm:pt modelId="{4624A38D-EF03-4D03-8435-34C4C93282B1}" type="pres">
      <dgm:prSet presAssocID="{FF1650A4-BF1F-41D5-BDD6-821F8D2C6D9F}" presName="ParentAccent3" presStyleLbl="alignNode1" presStyleIdx="2" presStyleCnt="38"/>
      <dgm:spPr/>
    </dgm:pt>
    <dgm:pt modelId="{BCB0829F-DA0C-438B-9DBB-E37C61FBF220}" type="pres">
      <dgm:prSet presAssocID="{FF1650A4-BF1F-41D5-BDD6-821F8D2C6D9F}" presName="ParentAccent4" presStyleLbl="alignNode1" presStyleIdx="3" presStyleCnt="38"/>
      <dgm:spPr/>
    </dgm:pt>
    <dgm:pt modelId="{B52DC0EA-D0FB-4ED6-9529-DC77CB6CB541}" type="pres">
      <dgm:prSet presAssocID="{FF1650A4-BF1F-41D5-BDD6-821F8D2C6D9F}" presName="ParentAccent5" presStyleLbl="alignNode1" presStyleIdx="4" presStyleCnt="38"/>
      <dgm:spPr/>
    </dgm:pt>
    <dgm:pt modelId="{F051D54C-7D83-47C2-8764-0314C4505198}" type="pres">
      <dgm:prSet presAssocID="{FF1650A4-BF1F-41D5-BDD6-821F8D2C6D9F}" presName="ParentAccent6" presStyleLbl="alignNode1" presStyleIdx="5" presStyleCnt="38" custLinFactNeighborX="25864" custLinFactNeighborY="-3374"/>
      <dgm:spPr/>
    </dgm:pt>
    <dgm:pt modelId="{54E2B90E-531B-441C-9B6F-AFB6795BF194}" type="pres">
      <dgm:prSet presAssocID="{FF1650A4-BF1F-41D5-BDD6-821F8D2C6D9F}" presName="ParentAccent7" presStyleLbl="alignNode1" presStyleIdx="6" presStyleCnt="38"/>
      <dgm:spPr/>
    </dgm:pt>
    <dgm:pt modelId="{63C2603A-C0C1-40ED-A210-AFF8C4FB47D5}" type="pres">
      <dgm:prSet presAssocID="{FF1650A4-BF1F-41D5-BDD6-821F8D2C6D9F}" presName="ParentAccent8" presStyleLbl="alignNode1" presStyleIdx="7" presStyleCnt="38"/>
      <dgm:spPr/>
    </dgm:pt>
    <dgm:pt modelId="{9B9D0D7C-4728-4DEC-876D-DE61EFA9035A}" type="pres">
      <dgm:prSet presAssocID="{FF1650A4-BF1F-41D5-BDD6-821F8D2C6D9F}" presName="ParentAccent9" presStyleLbl="alignNode1" presStyleIdx="8" presStyleCnt="38"/>
      <dgm:spPr/>
    </dgm:pt>
    <dgm:pt modelId="{D58076C5-ED3C-4E98-B444-188C0E8AD604}" type="pres">
      <dgm:prSet presAssocID="{FF1650A4-BF1F-41D5-BDD6-821F8D2C6D9F}" presName="ParentAccent10" presStyleLbl="alignNode1" presStyleIdx="9" presStyleCnt="38"/>
      <dgm:spPr/>
    </dgm:pt>
    <dgm:pt modelId="{9E3C2889-7D61-4B11-8D02-76F0422E788A}" type="pres">
      <dgm:prSet presAssocID="{FF1650A4-BF1F-41D5-BDD6-821F8D2C6D9F}" presName="Parent" presStyleLbl="alignNode1" presStyleIdx="10" presStyleCnt="38" custScaleX="115816" custScaleY="118119" custLinFactNeighborX="2616" custLinFactNeighborY="0">
        <dgm:presLayoutVars>
          <dgm:chMax val="5"/>
          <dgm:chPref val="3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59FFEBE-C6A2-45BE-A802-7BCA992C55CB}" type="pres">
      <dgm:prSet presAssocID="{906A5731-03D3-4A04-B593-6991D3376FDC}" presName="Child1Accent1" presStyleLbl="alignNode1" presStyleIdx="11" presStyleCnt="38"/>
      <dgm:spPr/>
    </dgm:pt>
    <dgm:pt modelId="{20DE2CC4-B324-4732-8029-5BE4AF6FB50F}" type="pres">
      <dgm:prSet presAssocID="{906A5731-03D3-4A04-B593-6991D3376FDC}" presName="Child1Accent2" presStyleLbl="alignNode1" presStyleIdx="12" presStyleCnt="38"/>
      <dgm:spPr/>
    </dgm:pt>
    <dgm:pt modelId="{891FFF4F-2E23-402C-8F1F-C1F978C27AC4}" type="pres">
      <dgm:prSet presAssocID="{906A5731-03D3-4A04-B593-6991D3376FDC}" presName="Child1Accent3" presStyleLbl="alignNode1" presStyleIdx="13" presStyleCnt="38"/>
      <dgm:spPr/>
    </dgm:pt>
    <dgm:pt modelId="{8CD1477C-6C4C-495A-8F4F-89C0E1CB2583}" type="pres">
      <dgm:prSet presAssocID="{906A5731-03D3-4A04-B593-6991D3376FDC}" presName="Child1Accent4" presStyleLbl="alignNode1" presStyleIdx="14" presStyleCnt="38"/>
      <dgm:spPr/>
    </dgm:pt>
    <dgm:pt modelId="{68244EA4-6425-4BF5-A169-591C3423B6E1}" type="pres">
      <dgm:prSet presAssocID="{906A5731-03D3-4A04-B593-6991D3376FDC}" presName="Child1Accent5" presStyleLbl="alignNode1" presStyleIdx="15" presStyleCnt="38"/>
      <dgm:spPr/>
    </dgm:pt>
    <dgm:pt modelId="{66F9BC09-8719-4D3E-8790-614749C3153C}" type="pres">
      <dgm:prSet presAssocID="{906A5731-03D3-4A04-B593-6991D3376FDC}" presName="Child1Accent6" presStyleLbl="alignNode1" presStyleIdx="16" presStyleCnt="38"/>
      <dgm:spPr/>
    </dgm:pt>
    <dgm:pt modelId="{373206FB-EED0-4265-93CB-A97764360412}" type="pres">
      <dgm:prSet presAssocID="{906A5731-03D3-4A04-B593-6991D3376FDC}" presName="Child1Accent7" presStyleLbl="alignNode1" presStyleIdx="17" presStyleCnt="38"/>
      <dgm:spPr/>
    </dgm:pt>
    <dgm:pt modelId="{2F54BA5C-163F-40E1-B624-F62780E85F12}" type="pres">
      <dgm:prSet presAssocID="{906A5731-03D3-4A04-B593-6991D3376FDC}" presName="Child1Accent8" presStyleLbl="alignNode1" presStyleIdx="18" presStyleCnt="38"/>
      <dgm:spPr/>
    </dgm:pt>
    <dgm:pt modelId="{9E9155E1-A02E-42C5-B98A-C4F046E48DCD}" type="pres">
      <dgm:prSet presAssocID="{906A5731-03D3-4A04-B593-6991D3376FDC}" presName="Child1Accent9" presStyleLbl="alignNode1" presStyleIdx="19" presStyleCnt="38"/>
      <dgm:spPr/>
    </dgm:pt>
    <dgm:pt modelId="{E0BBDA64-5D25-4A2A-B47A-8E92A2548FE5}" type="pres">
      <dgm:prSet presAssocID="{906A5731-03D3-4A04-B593-6991D3376FDC}" presName="Child1" presStyleLbl="revTx" presStyleIdx="0" presStyleCnt="2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951BBC3-2D68-4ED0-A694-7E723618A9E2}" type="pres">
      <dgm:prSet presAssocID="{FE3FFB7F-07D8-4252-A999-4FF5B8F972D6}" presName="Child2Accent1" presStyleLbl="alignNode1" presStyleIdx="20" presStyleCnt="38"/>
      <dgm:spPr/>
    </dgm:pt>
    <dgm:pt modelId="{483756D1-ADE6-46A3-8E8A-3AF00BDB34CD}" type="pres">
      <dgm:prSet presAssocID="{FE3FFB7F-07D8-4252-A999-4FF5B8F972D6}" presName="Child2Accent2" presStyleLbl="alignNode1" presStyleIdx="21" presStyleCnt="38"/>
      <dgm:spPr/>
    </dgm:pt>
    <dgm:pt modelId="{25CDF747-FE55-4802-96C4-06DF488D66E5}" type="pres">
      <dgm:prSet presAssocID="{FE3FFB7F-07D8-4252-A999-4FF5B8F972D6}" presName="Child2Accent3" presStyleLbl="alignNode1" presStyleIdx="22" presStyleCnt="38"/>
      <dgm:spPr/>
    </dgm:pt>
    <dgm:pt modelId="{55ACC8C4-1752-48DA-8950-32C2A01CAE03}" type="pres">
      <dgm:prSet presAssocID="{FE3FFB7F-07D8-4252-A999-4FF5B8F972D6}" presName="Child2Accent4" presStyleLbl="alignNode1" presStyleIdx="23" presStyleCnt="38"/>
      <dgm:spPr/>
    </dgm:pt>
    <dgm:pt modelId="{1943A56F-9695-4088-BE63-EA1CAC2FA661}" type="pres">
      <dgm:prSet presAssocID="{FE3FFB7F-07D8-4252-A999-4FF5B8F972D6}" presName="Child2Accent5" presStyleLbl="alignNode1" presStyleIdx="24" presStyleCnt="38"/>
      <dgm:spPr/>
    </dgm:pt>
    <dgm:pt modelId="{794616C8-EA65-4EA3-A7AB-2C6CC0A90135}" type="pres">
      <dgm:prSet presAssocID="{FE3FFB7F-07D8-4252-A999-4FF5B8F972D6}" presName="Child2Accent6" presStyleLbl="alignNode1" presStyleIdx="25" presStyleCnt="38"/>
      <dgm:spPr/>
    </dgm:pt>
    <dgm:pt modelId="{40CB566B-4CD1-4855-AA82-F2A7849D9A3C}" type="pres">
      <dgm:prSet presAssocID="{FE3FFB7F-07D8-4252-A999-4FF5B8F972D6}" presName="Child2Accent7" presStyleLbl="alignNode1" presStyleIdx="26" presStyleCnt="38"/>
      <dgm:spPr/>
    </dgm:pt>
    <dgm:pt modelId="{033DF64D-3860-46E7-9DC5-F6982D3FB909}" type="pres">
      <dgm:prSet presAssocID="{FE3FFB7F-07D8-4252-A999-4FF5B8F972D6}" presName="Child2" presStyleLbl="revTx" presStyleIdx="1" presStyleCnt="2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8DF7171-FC32-4C1A-BD6A-2F29206DED0A}" type="pres">
      <dgm:prSet presAssocID="{6EEFD33C-2F59-4B55-8805-0416E9087723}" presName="sibTrans" presStyleCnt="0"/>
      <dgm:spPr/>
    </dgm:pt>
    <dgm:pt modelId="{6A3B57BD-094C-4BBA-9F47-1D957B59EA71}" type="pres">
      <dgm:prSet presAssocID="{51FED098-6F81-4ECD-810F-D0259C5407D9}" presName="composite" presStyleCnt="0"/>
      <dgm:spPr/>
    </dgm:pt>
    <dgm:pt modelId="{819751D3-EBDE-493E-8433-08B999C9341A}" type="pres">
      <dgm:prSet presAssocID="{51FED098-6F81-4ECD-810F-D0259C5407D9}" presName="ParentAccent1" presStyleLbl="alignNode1" presStyleIdx="27" presStyleCnt="38"/>
      <dgm:spPr/>
    </dgm:pt>
    <dgm:pt modelId="{D650C170-EB83-4304-840A-70A38290EEEF}" type="pres">
      <dgm:prSet presAssocID="{51FED098-6F81-4ECD-810F-D0259C5407D9}" presName="ParentAccent2" presStyleLbl="alignNode1" presStyleIdx="28" presStyleCnt="38"/>
      <dgm:spPr/>
    </dgm:pt>
    <dgm:pt modelId="{DAA169A9-823E-4F5A-B498-502A1D1B6AA4}" type="pres">
      <dgm:prSet presAssocID="{51FED098-6F81-4ECD-810F-D0259C5407D9}" presName="ParentAccent3" presStyleLbl="alignNode1" presStyleIdx="29" presStyleCnt="38"/>
      <dgm:spPr/>
    </dgm:pt>
    <dgm:pt modelId="{2EEA561F-3501-4DD0-B6DF-B08FE3B176FD}" type="pres">
      <dgm:prSet presAssocID="{51FED098-6F81-4ECD-810F-D0259C5407D9}" presName="ParentAccent4" presStyleLbl="alignNode1" presStyleIdx="30" presStyleCnt="38"/>
      <dgm:spPr/>
    </dgm:pt>
    <dgm:pt modelId="{3E882ED2-6AD2-44E3-8C8E-2AA28960C5D8}" type="pres">
      <dgm:prSet presAssocID="{51FED098-6F81-4ECD-810F-D0259C5407D9}" presName="ParentAccent5" presStyleLbl="alignNode1" presStyleIdx="31" presStyleCnt="38"/>
      <dgm:spPr/>
    </dgm:pt>
    <dgm:pt modelId="{9413CE28-DA82-47E3-ACE5-58F6A44F11AD}" type="pres">
      <dgm:prSet presAssocID="{51FED098-6F81-4ECD-810F-D0259C5407D9}" presName="ParentAccent6" presStyleLbl="alignNode1" presStyleIdx="32" presStyleCnt="38"/>
      <dgm:spPr/>
    </dgm:pt>
    <dgm:pt modelId="{08E96721-22B0-49B5-97F6-5243CD40B1CA}" type="pres">
      <dgm:prSet presAssocID="{51FED098-6F81-4ECD-810F-D0259C5407D9}" presName="ParentAccent7" presStyleLbl="alignNode1" presStyleIdx="33" presStyleCnt="38"/>
      <dgm:spPr/>
    </dgm:pt>
    <dgm:pt modelId="{D92E4F71-B251-40E9-9D45-E7F562BCAA8A}" type="pres">
      <dgm:prSet presAssocID="{51FED098-6F81-4ECD-810F-D0259C5407D9}" presName="ParentAccent8" presStyleLbl="alignNode1" presStyleIdx="34" presStyleCnt="38"/>
      <dgm:spPr/>
    </dgm:pt>
    <dgm:pt modelId="{E8F3CFE4-2141-416D-A0B9-87A16A048A75}" type="pres">
      <dgm:prSet presAssocID="{51FED098-6F81-4ECD-810F-D0259C5407D9}" presName="ParentAccent9" presStyleLbl="alignNode1" presStyleIdx="35" presStyleCnt="38"/>
      <dgm:spPr/>
    </dgm:pt>
    <dgm:pt modelId="{07E4375F-C25B-42F7-A687-369E53765C66}" type="pres">
      <dgm:prSet presAssocID="{51FED098-6F81-4ECD-810F-D0259C5407D9}" presName="ParentAccent10" presStyleLbl="alignNode1" presStyleIdx="36" presStyleCnt="38"/>
      <dgm:spPr/>
    </dgm:pt>
    <dgm:pt modelId="{C2A892CF-D641-4F40-ACFB-83C35BB9162F}" type="pres">
      <dgm:prSet presAssocID="{51FED098-6F81-4ECD-810F-D0259C5407D9}" presName="Parent" presStyleLbl="alignNode1" presStyleIdx="37" presStyleCnt="38" custScaleX="72715" custScaleY="71607" custLinFactNeighborX="7333" custLinFactNeighborY="1077">
        <dgm:presLayoutVars>
          <dgm:chMax val="5"/>
          <dgm:chPref val="3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002589FD-B5FE-4D16-B623-DAA52FE7062D}" srcId="{6B630A61-99D5-4559-B62A-73F4E9375059}" destId="{51FED098-6F81-4ECD-810F-D0259C5407D9}" srcOrd="1" destOrd="0" parTransId="{33A66F1E-55F7-4CA2-B73B-3FBB65DEE937}" sibTransId="{FB9811E1-3D6F-4FFB-BC69-E36359274515}"/>
    <dgm:cxn modelId="{FBE2F4B8-465A-41E3-A405-FBB80C07DC46}" srcId="{FF1650A4-BF1F-41D5-BDD6-821F8D2C6D9F}" destId="{906A5731-03D3-4A04-B593-6991D3376FDC}" srcOrd="0" destOrd="0" parTransId="{47ED7FE0-6C06-4046-99F6-414DA2DCBC10}" sibTransId="{AE76A13D-BC20-4E5D-99D5-0E7009D50B73}"/>
    <dgm:cxn modelId="{BBABF95A-E25E-46C8-875F-8AB0AC7A96CC}" type="presOf" srcId="{6B630A61-99D5-4559-B62A-73F4E9375059}" destId="{D395B368-1D1B-46CB-AFBD-54DC7B5761E0}" srcOrd="0" destOrd="0" presId="urn:microsoft.com/office/officeart/2011/layout/ConvergingText"/>
    <dgm:cxn modelId="{75993F8F-CF26-4621-9CF4-B16046C2B38D}" type="presOf" srcId="{FF1650A4-BF1F-41D5-BDD6-821F8D2C6D9F}" destId="{9E3C2889-7D61-4B11-8D02-76F0422E788A}" srcOrd="0" destOrd="0" presId="urn:microsoft.com/office/officeart/2011/layout/ConvergingText"/>
    <dgm:cxn modelId="{9795B27A-7BD9-47B3-91E4-D5A4894695ED}" srcId="{FF1650A4-BF1F-41D5-BDD6-821F8D2C6D9F}" destId="{FE3FFB7F-07D8-4252-A999-4FF5B8F972D6}" srcOrd="1" destOrd="0" parTransId="{7CCEA3CD-101A-4282-9BC1-DD2329F8AD58}" sibTransId="{14430424-56CC-430F-BF80-CF1206F53132}"/>
    <dgm:cxn modelId="{5695DB66-9E58-4278-A459-191D65FC274F}" srcId="{6B630A61-99D5-4559-B62A-73F4E9375059}" destId="{FF1650A4-BF1F-41D5-BDD6-821F8D2C6D9F}" srcOrd="0" destOrd="0" parTransId="{88819FB1-BAD9-4410-8A51-7685EE90C4A0}" sibTransId="{6EEFD33C-2F59-4B55-8805-0416E9087723}"/>
    <dgm:cxn modelId="{A992C55A-2335-4C73-BCA7-8275C96D2F05}" type="presOf" srcId="{906A5731-03D3-4A04-B593-6991D3376FDC}" destId="{E0BBDA64-5D25-4A2A-B47A-8E92A2548FE5}" srcOrd="0" destOrd="0" presId="urn:microsoft.com/office/officeart/2011/layout/ConvergingText"/>
    <dgm:cxn modelId="{EF21A0E3-761E-481B-9019-B5000CDC59A4}" type="presOf" srcId="{FE3FFB7F-07D8-4252-A999-4FF5B8F972D6}" destId="{033DF64D-3860-46E7-9DC5-F6982D3FB909}" srcOrd="0" destOrd="0" presId="urn:microsoft.com/office/officeart/2011/layout/ConvergingText"/>
    <dgm:cxn modelId="{10407BCE-9406-4124-99F4-FD180CC662A8}" type="presOf" srcId="{51FED098-6F81-4ECD-810F-D0259C5407D9}" destId="{C2A892CF-D641-4F40-ACFB-83C35BB9162F}" srcOrd="0" destOrd="0" presId="urn:microsoft.com/office/officeart/2011/layout/ConvergingText"/>
    <dgm:cxn modelId="{5614989A-9EEC-4ED3-9607-95C4D1E61935}" type="presParOf" srcId="{D395B368-1D1B-46CB-AFBD-54DC7B5761E0}" destId="{4D057428-7976-4919-8251-DB7597DAAE0C}" srcOrd="0" destOrd="0" presId="urn:microsoft.com/office/officeart/2011/layout/ConvergingText"/>
    <dgm:cxn modelId="{0387D29A-79CD-49D7-826C-8BE8837FD32D}" type="presParOf" srcId="{4D057428-7976-4919-8251-DB7597DAAE0C}" destId="{077657D8-BAD0-4B92-B450-34C434F0A809}" srcOrd="0" destOrd="0" presId="urn:microsoft.com/office/officeart/2011/layout/ConvergingText"/>
    <dgm:cxn modelId="{693E8AB6-D86B-440B-89CA-594E8BA03EE3}" type="presParOf" srcId="{4D057428-7976-4919-8251-DB7597DAAE0C}" destId="{EC660EEC-98A2-4155-A524-CC01E76718D9}" srcOrd="1" destOrd="0" presId="urn:microsoft.com/office/officeart/2011/layout/ConvergingText"/>
    <dgm:cxn modelId="{17358D37-DE68-4EFA-A0FD-1C4719FFF590}" type="presParOf" srcId="{4D057428-7976-4919-8251-DB7597DAAE0C}" destId="{4624A38D-EF03-4D03-8435-34C4C93282B1}" srcOrd="2" destOrd="0" presId="urn:microsoft.com/office/officeart/2011/layout/ConvergingText"/>
    <dgm:cxn modelId="{E5F85136-FBCA-4B6D-A52E-84EF57B63BED}" type="presParOf" srcId="{4D057428-7976-4919-8251-DB7597DAAE0C}" destId="{BCB0829F-DA0C-438B-9DBB-E37C61FBF220}" srcOrd="3" destOrd="0" presId="urn:microsoft.com/office/officeart/2011/layout/ConvergingText"/>
    <dgm:cxn modelId="{8AD521C1-9584-4956-9FCA-8D7F364BC4D5}" type="presParOf" srcId="{4D057428-7976-4919-8251-DB7597DAAE0C}" destId="{B52DC0EA-D0FB-4ED6-9529-DC77CB6CB541}" srcOrd="4" destOrd="0" presId="urn:microsoft.com/office/officeart/2011/layout/ConvergingText"/>
    <dgm:cxn modelId="{1301F8FC-4605-48DA-901C-748C02293E93}" type="presParOf" srcId="{4D057428-7976-4919-8251-DB7597DAAE0C}" destId="{F051D54C-7D83-47C2-8764-0314C4505198}" srcOrd="5" destOrd="0" presId="urn:microsoft.com/office/officeart/2011/layout/ConvergingText"/>
    <dgm:cxn modelId="{3CA08C31-3843-4E88-B033-2146389989FE}" type="presParOf" srcId="{4D057428-7976-4919-8251-DB7597DAAE0C}" destId="{54E2B90E-531B-441C-9B6F-AFB6795BF194}" srcOrd="6" destOrd="0" presId="urn:microsoft.com/office/officeart/2011/layout/ConvergingText"/>
    <dgm:cxn modelId="{CB4CB687-D834-4330-8834-40BA65F721BB}" type="presParOf" srcId="{4D057428-7976-4919-8251-DB7597DAAE0C}" destId="{63C2603A-C0C1-40ED-A210-AFF8C4FB47D5}" srcOrd="7" destOrd="0" presId="urn:microsoft.com/office/officeart/2011/layout/ConvergingText"/>
    <dgm:cxn modelId="{3EA20EA4-455B-4A31-890B-6403E8B5105B}" type="presParOf" srcId="{4D057428-7976-4919-8251-DB7597DAAE0C}" destId="{9B9D0D7C-4728-4DEC-876D-DE61EFA9035A}" srcOrd="8" destOrd="0" presId="urn:microsoft.com/office/officeart/2011/layout/ConvergingText"/>
    <dgm:cxn modelId="{2D2C48A1-A4CC-429F-9C23-FAB54AE980E3}" type="presParOf" srcId="{4D057428-7976-4919-8251-DB7597DAAE0C}" destId="{D58076C5-ED3C-4E98-B444-188C0E8AD604}" srcOrd="9" destOrd="0" presId="urn:microsoft.com/office/officeart/2011/layout/ConvergingText"/>
    <dgm:cxn modelId="{CEF00EB1-6A08-45C7-B664-F15644A8F70B}" type="presParOf" srcId="{4D057428-7976-4919-8251-DB7597DAAE0C}" destId="{9E3C2889-7D61-4B11-8D02-76F0422E788A}" srcOrd="10" destOrd="0" presId="urn:microsoft.com/office/officeart/2011/layout/ConvergingText"/>
    <dgm:cxn modelId="{FF7C2A29-13B9-4D8E-A4FE-2209965DFF1C}" type="presParOf" srcId="{4D057428-7976-4919-8251-DB7597DAAE0C}" destId="{559FFEBE-C6A2-45BE-A802-7BCA992C55CB}" srcOrd="11" destOrd="0" presId="urn:microsoft.com/office/officeart/2011/layout/ConvergingText"/>
    <dgm:cxn modelId="{0B98E4E7-1EBF-4893-AC6E-0EF5E954E4F3}" type="presParOf" srcId="{4D057428-7976-4919-8251-DB7597DAAE0C}" destId="{20DE2CC4-B324-4732-8029-5BE4AF6FB50F}" srcOrd="12" destOrd="0" presId="urn:microsoft.com/office/officeart/2011/layout/ConvergingText"/>
    <dgm:cxn modelId="{CDFB190A-AC9E-4C7B-91F9-71D3C0619B02}" type="presParOf" srcId="{4D057428-7976-4919-8251-DB7597DAAE0C}" destId="{891FFF4F-2E23-402C-8F1F-C1F978C27AC4}" srcOrd="13" destOrd="0" presId="urn:microsoft.com/office/officeart/2011/layout/ConvergingText"/>
    <dgm:cxn modelId="{3D9A68A7-FC4C-4B03-A134-4729E07A1C0B}" type="presParOf" srcId="{4D057428-7976-4919-8251-DB7597DAAE0C}" destId="{8CD1477C-6C4C-495A-8F4F-89C0E1CB2583}" srcOrd="14" destOrd="0" presId="urn:microsoft.com/office/officeart/2011/layout/ConvergingText"/>
    <dgm:cxn modelId="{DE470C0A-0F49-4410-95A5-149FE3789FAD}" type="presParOf" srcId="{4D057428-7976-4919-8251-DB7597DAAE0C}" destId="{68244EA4-6425-4BF5-A169-591C3423B6E1}" srcOrd="15" destOrd="0" presId="urn:microsoft.com/office/officeart/2011/layout/ConvergingText"/>
    <dgm:cxn modelId="{B6E3C004-C454-4890-88C4-29593EF4924B}" type="presParOf" srcId="{4D057428-7976-4919-8251-DB7597DAAE0C}" destId="{66F9BC09-8719-4D3E-8790-614749C3153C}" srcOrd="16" destOrd="0" presId="urn:microsoft.com/office/officeart/2011/layout/ConvergingText"/>
    <dgm:cxn modelId="{80DFA72D-F29F-4FCD-B881-24EE287C8F19}" type="presParOf" srcId="{4D057428-7976-4919-8251-DB7597DAAE0C}" destId="{373206FB-EED0-4265-93CB-A97764360412}" srcOrd="17" destOrd="0" presId="urn:microsoft.com/office/officeart/2011/layout/ConvergingText"/>
    <dgm:cxn modelId="{4731D962-62B8-4540-9153-F2024669D80C}" type="presParOf" srcId="{4D057428-7976-4919-8251-DB7597DAAE0C}" destId="{2F54BA5C-163F-40E1-B624-F62780E85F12}" srcOrd="18" destOrd="0" presId="urn:microsoft.com/office/officeart/2011/layout/ConvergingText"/>
    <dgm:cxn modelId="{1F2CFE7B-34C6-4122-A4F8-A3C39162A4C0}" type="presParOf" srcId="{4D057428-7976-4919-8251-DB7597DAAE0C}" destId="{9E9155E1-A02E-42C5-B98A-C4F046E48DCD}" srcOrd="19" destOrd="0" presId="urn:microsoft.com/office/officeart/2011/layout/ConvergingText"/>
    <dgm:cxn modelId="{530D2520-48A9-4718-9727-37BE38EF4613}" type="presParOf" srcId="{4D057428-7976-4919-8251-DB7597DAAE0C}" destId="{E0BBDA64-5D25-4A2A-B47A-8E92A2548FE5}" srcOrd="20" destOrd="0" presId="urn:microsoft.com/office/officeart/2011/layout/ConvergingText"/>
    <dgm:cxn modelId="{2CD7E4D7-5D14-4886-A811-70C9DF9AD624}" type="presParOf" srcId="{4D057428-7976-4919-8251-DB7597DAAE0C}" destId="{C951BBC3-2D68-4ED0-A694-7E723618A9E2}" srcOrd="21" destOrd="0" presId="urn:microsoft.com/office/officeart/2011/layout/ConvergingText"/>
    <dgm:cxn modelId="{516C465D-CB6E-41D2-AFB0-559EC4EC669B}" type="presParOf" srcId="{4D057428-7976-4919-8251-DB7597DAAE0C}" destId="{483756D1-ADE6-46A3-8E8A-3AF00BDB34CD}" srcOrd="22" destOrd="0" presId="urn:microsoft.com/office/officeart/2011/layout/ConvergingText"/>
    <dgm:cxn modelId="{A29E6CC2-67A9-4F1B-BBB2-BF1C57F9B3C3}" type="presParOf" srcId="{4D057428-7976-4919-8251-DB7597DAAE0C}" destId="{25CDF747-FE55-4802-96C4-06DF488D66E5}" srcOrd="23" destOrd="0" presId="urn:microsoft.com/office/officeart/2011/layout/ConvergingText"/>
    <dgm:cxn modelId="{5A07774E-9989-4889-BCCF-3D19C8F50139}" type="presParOf" srcId="{4D057428-7976-4919-8251-DB7597DAAE0C}" destId="{55ACC8C4-1752-48DA-8950-32C2A01CAE03}" srcOrd="24" destOrd="0" presId="urn:microsoft.com/office/officeart/2011/layout/ConvergingText"/>
    <dgm:cxn modelId="{97E3F076-A817-43AF-B469-352748A14660}" type="presParOf" srcId="{4D057428-7976-4919-8251-DB7597DAAE0C}" destId="{1943A56F-9695-4088-BE63-EA1CAC2FA661}" srcOrd="25" destOrd="0" presId="urn:microsoft.com/office/officeart/2011/layout/ConvergingText"/>
    <dgm:cxn modelId="{FA526A2C-C881-4DC7-9E4B-D1C380F15F3D}" type="presParOf" srcId="{4D057428-7976-4919-8251-DB7597DAAE0C}" destId="{794616C8-EA65-4EA3-A7AB-2C6CC0A90135}" srcOrd="26" destOrd="0" presId="urn:microsoft.com/office/officeart/2011/layout/ConvergingText"/>
    <dgm:cxn modelId="{EEEF1D88-04E5-4AB1-9902-1D14F407B85C}" type="presParOf" srcId="{4D057428-7976-4919-8251-DB7597DAAE0C}" destId="{40CB566B-4CD1-4855-AA82-F2A7849D9A3C}" srcOrd="27" destOrd="0" presId="urn:microsoft.com/office/officeart/2011/layout/ConvergingText"/>
    <dgm:cxn modelId="{9405CFA2-3D20-4713-89ED-7E5112A72E08}" type="presParOf" srcId="{4D057428-7976-4919-8251-DB7597DAAE0C}" destId="{033DF64D-3860-46E7-9DC5-F6982D3FB909}" srcOrd="28" destOrd="0" presId="urn:microsoft.com/office/officeart/2011/layout/ConvergingText"/>
    <dgm:cxn modelId="{E9822EB8-74CC-4BD2-9455-EF0AA0275D3F}" type="presParOf" srcId="{D395B368-1D1B-46CB-AFBD-54DC7B5761E0}" destId="{B8DF7171-FC32-4C1A-BD6A-2F29206DED0A}" srcOrd="1" destOrd="0" presId="urn:microsoft.com/office/officeart/2011/layout/ConvergingText"/>
    <dgm:cxn modelId="{90843DE7-4FBF-4B40-9CF3-71ADC15899DF}" type="presParOf" srcId="{D395B368-1D1B-46CB-AFBD-54DC7B5761E0}" destId="{6A3B57BD-094C-4BBA-9F47-1D957B59EA71}" srcOrd="2" destOrd="0" presId="urn:microsoft.com/office/officeart/2011/layout/ConvergingText"/>
    <dgm:cxn modelId="{B94DA41A-C06B-4B8D-AF45-FFD626E64103}" type="presParOf" srcId="{6A3B57BD-094C-4BBA-9F47-1D957B59EA71}" destId="{819751D3-EBDE-493E-8433-08B999C9341A}" srcOrd="0" destOrd="0" presId="urn:microsoft.com/office/officeart/2011/layout/ConvergingText"/>
    <dgm:cxn modelId="{F9E8F688-E8BF-486D-B17C-47CEC70422E6}" type="presParOf" srcId="{6A3B57BD-094C-4BBA-9F47-1D957B59EA71}" destId="{D650C170-EB83-4304-840A-70A38290EEEF}" srcOrd="1" destOrd="0" presId="urn:microsoft.com/office/officeart/2011/layout/ConvergingText"/>
    <dgm:cxn modelId="{BBA88EEE-DD20-4467-B8FD-CCB9994F252C}" type="presParOf" srcId="{6A3B57BD-094C-4BBA-9F47-1D957B59EA71}" destId="{DAA169A9-823E-4F5A-B498-502A1D1B6AA4}" srcOrd="2" destOrd="0" presId="urn:microsoft.com/office/officeart/2011/layout/ConvergingText"/>
    <dgm:cxn modelId="{40CD0C8B-4E0B-471D-BF1F-461F412844A6}" type="presParOf" srcId="{6A3B57BD-094C-4BBA-9F47-1D957B59EA71}" destId="{2EEA561F-3501-4DD0-B6DF-B08FE3B176FD}" srcOrd="3" destOrd="0" presId="urn:microsoft.com/office/officeart/2011/layout/ConvergingText"/>
    <dgm:cxn modelId="{E2A16DF0-17FA-4D2E-BFC3-3537091CEA89}" type="presParOf" srcId="{6A3B57BD-094C-4BBA-9F47-1D957B59EA71}" destId="{3E882ED2-6AD2-44E3-8C8E-2AA28960C5D8}" srcOrd="4" destOrd="0" presId="urn:microsoft.com/office/officeart/2011/layout/ConvergingText"/>
    <dgm:cxn modelId="{5B2AE834-C523-4059-86C0-D2C3418F7AAF}" type="presParOf" srcId="{6A3B57BD-094C-4BBA-9F47-1D957B59EA71}" destId="{9413CE28-DA82-47E3-ACE5-58F6A44F11AD}" srcOrd="5" destOrd="0" presId="urn:microsoft.com/office/officeart/2011/layout/ConvergingText"/>
    <dgm:cxn modelId="{8ECA71DB-9D92-43AF-9723-FAA3EEE2721A}" type="presParOf" srcId="{6A3B57BD-094C-4BBA-9F47-1D957B59EA71}" destId="{08E96721-22B0-49B5-97F6-5243CD40B1CA}" srcOrd="6" destOrd="0" presId="urn:microsoft.com/office/officeart/2011/layout/ConvergingText"/>
    <dgm:cxn modelId="{EF26CD96-EC83-4889-9282-4CF9A5F26193}" type="presParOf" srcId="{6A3B57BD-094C-4BBA-9F47-1D957B59EA71}" destId="{D92E4F71-B251-40E9-9D45-E7F562BCAA8A}" srcOrd="7" destOrd="0" presId="urn:microsoft.com/office/officeart/2011/layout/ConvergingText"/>
    <dgm:cxn modelId="{33A6B051-F776-47A0-B30C-FF67BD91E16B}" type="presParOf" srcId="{6A3B57BD-094C-4BBA-9F47-1D957B59EA71}" destId="{E8F3CFE4-2141-416D-A0B9-87A16A048A75}" srcOrd="8" destOrd="0" presId="urn:microsoft.com/office/officeart/2011/layout/ConvergingText"/>
    <dgm:cxn modelId="{6A28D741-A8E3-4630-87BC-35C8D858B088}" type="presParOf" srcId="{6A3B57BD-094C-4BBA-9F47-1D957B59EA71}" destId="{07E4375F-C25B-42F7-A687-369E53765C66}" srcOrd="9" destOrd="0" presId="urn:microsoft.com/office/officeart/2011/layout/ConvergingText"/>
    <dgm:cxn modelId="{D99B6AC6-54A2-46CA-BC92-BFD72428CD8E}" type="presParOf" srcId="{6A3B57BD-094C-4BBA-9F47-1D957B59EA71}" destId="{C2A892CF-D641-4F40-ACFB-83C35BB9162F}" srcOrd="10" destOrd="0" presId="urn:microsoft.com/office/officeart/2011/layout/ConvergingTex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4C23E00-8FF4-4523-AC88-0A94351A2019}" type="doc">
      <dgm:prSet loTypeId="urn:microsoft.com/office/officeart/2005/8/layout/arrow5" loCatId="relationship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9F1356CD-F0F7-4678-9047-DFADBC170A03}">
      <dgm:prSet phldrT="[Text]"/>
      <dgm:spPr/>
      <dgm:t>
        <a:bodyPr/>
        <a:lstStyle/>
        <a:p>
          <a:r>
            <a:rPr lang="de-DE" dirty="0" smtClean="0"/>
            <a:t>Zugriff</a:t>
          </a:r>
          <a:endParaRPr lang="de-DE" dirty="0"/>
        </a:p>
      </dgm:t>
    </dgm:pt>
    <dgm:pt modelId="{BDAE4053-8365-43AE-8F27-0E5C175E21F5}" type="parTrans" cxnId="{D9DEE3CA-2F1A-4EEB-82AD-4D2806686E08}">
      <dgm:prSet/>
      <dgm:spPr/>
      <dgm:t>
        <a:bodyPr/>
        <a:lstStyle/>
        <a:p>
          <a:endParaRPr lang="de-DE"/>
        </a:p>
      </dgm:t>
    </dgm:pt>
    <dgm:pt modelId="{14C3F274-8D6E-42D5-B264-33C170BDB126}" type="sibTrans" cxnId="{D9DEE3CA-2F1A-4EEB-82AD-4D2806686E08}">
      <dgm:prSet/>
      <dgm:spPr/>
      <dgm:t>
        <a:bodyPr/>
        <a:lstStyle/>
        <a:p>
          <a:endParaRPr lang="de-DE"/>
        </a:p>
      </dgm:t>
    </dgm:pt>
    <dgm:pt modelId="{45E7B83E-3512-4898-BE0D-DFCDDBE9CCD0}">
      <dgm:prSet phldrT="[Text]"/>
      <dgm:spPr/>
      <dgm:t>
        <a:bodyPr/>
        <a:lstStyle/>
        <a:p>
          <a:r>
            <a:rPr lang="de-DE" dirty="0" smtClean="0"/>
            <a:t>Zugriff</a:t>
          </a:r>
          <a:endParaRPr lang="de-DE" dirty="0"/>
        </a:p>
      </dgm:t>
    </dgm:pt>
    <dgm:pt modelId="{BF8DDF33-3B10-4AA2-9099-07FEA822C932}" type="parTrans" cxnId="{BF7FE679-4AC0-4FAB-A2D6-0BFE1B10B677}">
      <dgm:prSet/>
      <dgm:spPr/>
      <dgm:t>
        <a:bodyPr/>
        <a:lstStyle/>
        <a:p>
          <a:endParaRPr lang="de-DE"/>
        </a:p>
      </dgm:t>
    </dgm:pt>
    <dgm:pt modelId="{C1FCC461-D659-45A9-80B1-34BACF81322D}" type="sibTrans" cxnId="{BF7FE679-4AC0-4FAB-A2D6-0BFE1B10B677}">
      <dgm:prSet/>
      <dgm:spPr/>
      <dgm:t>
        <a:bodyPr/>
        <a:lstStyle/>
        <a:p>
          <a:endParaRPr lang="de-DE"/>
        </a:p>
      </dgm:t>
    </dgm:pt>
    <dgm:pt modelId="{AA341FE1-13F8-4E34-B0B4-48DF9F1E2F1A}" type="pres">
      <dgm:prSet presAssocID="{44C23E00-8FF4-4523-AC88-0A94351A2019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93AEBF03-1C8F-46A1-83C5-F5331DBB5BE0}" type="pres">
      <dgm:prSet presAssocID="{9F1356CD-F0F7-4678-9047-DFADBC170A03}" presName="arrow" presStyleLbl="node1" presStyleIdx="0" presStyleCnt="2" custScaleX="61924" custScaleY="58844" custRadScaleRad="108743" custRadScaleInc="-1829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E855379-ED72-4090-BF9E-13D79C53B669}" type="pres">
      <dgm:prSet presAssocID="{45E7B83E-3512-4898-BE0D-DFCDDBE9CCD0}" presName="arrow" presStyleLbl="node1" presStyleIdx="1" presStyleCnt="2" custScaleX="60419" custScaleY="51421" custRadScaleRad="109436" custRadScaleInc="140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D9DEE3CA-2F1A-4EEB-82AD-4D2806686E08}" srcId="{44C23E00-8FF4-4523-AC88-0A94351A2019}" destId="{9F1356CD-F0F7-4678-9047-DFADBC170A03}" srcOrd="0" destOrd="0" parTransId="{BDAE4053-8365-43AE-8F27-0E5C175E21F5}" sibTransId="{14C3F274-8D6E-42D5-B264-33C170BDB126}"/>
    <dgm:cxn modelId="{81A312A1-4E4F-495D-9A0D-0A1D466F7987}" type="presOf" srcId="{44C23E00-8FF4-4523-AC88-0A94351A2019}" destId="{AA341FE1-13F8-4E34-B0B4-48DF9F1E2F1A}" srcOrd="0" destOrd="0" presId="urn:microsoft.com/office/officeart/2005/8/layout/arrow5"/>
    <dgm:cxn modelId="{BF7FE679-4AC0-4FAB-A2D6-0BFE1B10B677}" srcId="{44C23E00-8FF4-4523-AC88-0A94351A2019}" destId="{45E7B83E-3512-4898-BE0D-DFCDDBE9CCD0}" srcOrd="1" destOrd="0" parTransId="{BF8DDF33-3B10-4AA2-9099-07FEA822C932}" sibTransId="{C1FCC461-D659-45A9-80B1-34BACF81322D}"/>
    <dgm:cxn modelId="{5CD6E192-A58B-4018-9CC4-F9091F1BA3A5}" type="presOf" srcId="{9F1356CD-F0F7-4678-9047-DFADBC170A03}" destId="{93AEBF03-1C8F-46A1-83C5-F5331DBB5BE0}" srcOrd="0" destOrd="0" presId="urn:microsoft.com/office/officeart/2005/8/layout/arrow5"/>
    <dgm:cxn modelId="{12C3481E-0785-4D68-AF6D-9F586A932817}" type="presOf" srcId="{45E7B83E-3512-4898-BE0D-DFCDDBE9CCD0}" destId="{8E855379-ED72-4090-BF9E-13D79C53B669}" srcOrd="0" destOrd="0" presId="urn:microsoft.com/office/officeart/2005/8/layout/arrow5"/>
    <dgm:cxn modelId="{58DFC491-EBB7-42C6-AA8E-1F7EBB8CD9A6}" type="presParOf" srcId="{AA341FE1-13F8-4E34-B0B4-48DF9F1E2F1A}" destId="{93AEBF03-1C8F-46A1-83C5-F5331DBB5BE0}" srcOrd="0" destOrd="0" presId="urn:microsoft.com/office/officeart/2005/8/layout/arrow5"/>
    <dgm:cxn modelId="{E959167E-5592-42AB-9F60-68CD6839D6CB}" type="presParOf" srcId="{AA341FE1-13F8-4E34-B0B4-48DF9F1E2F1A}" destId="{8E855379-ED72-4090-BF9E-13D79C53B669}" srcOrd="1" destOrd="0" presId="urn:microsoft.com/office/officeart/2005/8/layout/arrow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D4F18FF-32EF-4CDC-A9A6-694BF32B39C6}" type="doc">
      <dgm:prSet loTypeId="urn:microsoft.com/office/officeart/2005/8/layout/cycle1" loCatId="cycle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C73F8526-15EA-4CBA-908C-AC41A09D776C}">
      <dgm:prSet phldrT="[Text]" custT="1"/>
      <dgm:spPr/>
      <dgm:t>
        <a:bodyPr/>
        <a:lstStyle/>
        <a:p>
          <a:r>
            <a:rPr lang="de-DE" sz="1600" dirty="0" smtClean="0"/>
            <a:t>Objekt #1</a:t>
          </a:r>
          <a:endParaRPr lang="de-DE" sz="1600" dirty="0"/>
        </a:p>
      </dgm:t>
    </dgm:pt>
    <dgm:pt modelId="{850E6322-22B3-4C41-9F93-B7C6C61C4503}" type="parTrans" cxnId="{F76CAC77-161C-4972-B6CA-3E14E5191BC2}">
      <dgm:prSet/>
      <dgm:spPr/>
      <dgm:t>
        <a:bodyPr/>
        <a:lstStyle/>
        <a:p>
          <a:endParaRPr lang="de-DE"/>
        </a:p>
      </dgm:t>
    </dgm:pt>
    <dgm:pt modelId="{DC173581-D503-454A-A3C6-05505F24C701}" type="sibTrans" cxnId="{F76CAC77-161C-4972-B6CA-3E14E5191BC2}">
      <dgm:prSet/>
      <dgm:spPr/>
      <dgm:t>
        <a:bodyPr/>
        <a:lstStyle/>
        <a:p>
          <a:endParaRPr lang="de-DE"/>
        </a:p>
      </dgm:t>
    </dgm:pt>
    <dgm:pt modelId="{40B57602-2B95-43C6-AE71-8E8651B612EF}">
      <dgm:prSet phldrT="[Text]"/>
      <dgm:spPr/>
      <dgm:t>
        <a:bodyPr/>
        <a:lstStyle/>
        <a:p>
          <a:r>
            <a:rPr lang="de-DE" dirty="0" smtClean="0"/>
            <a:t>Prozess #1</a:t>
          </a:r>
          <a:endParaRPr lang="de-DE" dirty="0"/>
        </a:p>
      </dgm:t>
    </dgm:pt>
    <dgm:pt modelId="{154088FA-C491-419F-8D9E-5AA87EBD92BC}" type="parTrans" cxnId="{834594AA-2447-43AE-938B-48E946C3C1AB}">
      <dgm:prSet/>
      <dgm:spPr/>
      <dgm:t>
        <a:bodyPr/>
        <a:lstStyle/>
        <a:p>
          <a:endParaRPr lang="de-DE"/>
        </a:p>
      </dgm:t>
    </dgm:pt>
    <dgm:pt modelId="{65F209D7-D489-43F9-81FD-92702F14765A}" type="sibTrans" cxnId="{834594AA-2447-43AE-938B-48E946C3C1AB}">
      <dgm:prSet/>
      <dgm:spPr/>
      <dgm:t>
        <a:bodyPr/>
        <a:lstStyle/>
        <a:p>
          <a:endParaRPr lang="de-DE"/>
        </a:p>
      </dgm:t>
    </dgm:pt>
    <dgm:pt modelId="{310DF616-97B5-470E-A94E-A7B8CE9EAE1E}">
      <dgm:prSet phldrT="[Text]"/>
      <dgm:spPr/>
      <dgm:t>
        <a:bodyPr/>
        <a:lstStyle/>
        <a:p>
          <a:r>
            <a:rPr lang="de-DE" dirty="0" smtClean="0"/>
            <a:t>Objekt #2</a:t>
          </a:r>
          <a:endParaRPr lang="de-DE" dirty="0"/>
        </a:p>
      </dgm:t>
    </dgm:pt>
    <dgm:pt modelId="{5F79AC6F-D27B-4BA9-874D-054B1F78735B}" type="parTrans" cxnId="{15778879-69FC-47CA-ACD3-A1B3378AFA36}">
      <dgm:prSet/>
      <dgm:spPr/>
      <dgm:t>
        <a:bodyPr/>
        <a:lstStyle/>
        <a:p>
          <a:endParaRPr lang="de-DE"/>
        </a:p>
      </dgm:t>
    </dgm:pt>
    <dgm:pt modelId="{0CF17C25-7BB4-4E59-9075-6EE81A13B9C0}" type="sibTrans" cxnId="{15778879-69FC-47CA-ACD3-A1B3378AFA36}">
      <dgm:prSet/>
      <dgm:spPr/>
      <dgm:t>
        <a:bodyPr/>
        <a:lstStyle/>
        <a:p>
          <a:endParaRPr lang="de-DE"/>
        </a:p>
      </dgm:t>
    </dgm:pt>
    <dgm:pt modelId="{2E07F237-0AFF-4075-8271-4912CE989828}">
      <dgm:prSet phldrT="[Text]"/>
      <dgm:spPr/>
      <dgm:t>
        <a:bodyPr/>
        <a:lstStyle/>
        <a:p>
          <a:r>
            <a:rPr lang="de-DE" dirty="0" smtClean="0"/>
            <a:t>Prozess #2</a:t>
          </a:r>
          <a:endParaRPr lang="de-DE" dirty="0"/>
        </a:p>
      </dgm:t>
    </dgm:pt>
    <dgm:pt modelId="{1D7E13D6-3603-44D0-A265-88B56F0AA891}" type="parTrans" cxnId="{8381F55E-B6C0-4AB5-ABB6-DE1879BD9E84}">
      <dgm:prSet/>
      <dgm:spPr/>
      <dgm:t>
        <a:bodyPr/>
        <a:lstStyle/>
        <a:p>
          <a:endParaRPr lang="de-DE"/>
        </a:p>
      </dgm:t>
    </dgm:pt>
    <dgm:pt modelId="{134CE3D9-A60A-4BB8-B09A-8DEBED443187}" type="sibTrans" cxnId="{8381F55E-B6C0-4AB5-ABB6-DE1879BD9E84}">
      <dgm:prSet/>
      <dgm:spPr/>
      <dgm:t>
        <a:bodyPr/>
        <a:lstStyle/>
        <a:p>
          <a:endParaRPr lang="de-DE"/>
        </a:p>
      </dgm:t>
    </dgm:pt>
    <dgm:pt modelId="{C1200E0F-C8B7-431F-8673-3DDC550371BF}">
      <dgm:prSet phldrT="[Text]"/>
      <dgm:spPr/>
      <dgm:t>
        <a:bodyPr/>
        <a:lstStyle/>
        <a:p>
          <a:r>
            <a:rPr lang="de-DE" dirty="0" smtClean="0"/>
            <a:t>Objekt #3</a:t>
          </a:r>
          <a:endParaRPr lang="de-DE" dirty="0"/>
        </a:p>
      </dgm:t>
    </dgm:pt>
    <dgm:pt modelId="{713262CD-9C06-48FA-BCC2-27B6F4CE2D9A}" type="parTrans" cxnId="{825F5EEC-D49B-48A2-83C6-CD433013A2A5}">
      <dgm:prSet/>
      <dgm:spPr/>
      <dgm:t>
        <a:bodyPr/>
        <a:lstStyle/>
        <a:p>
          <a:endParaRPr lang="de-DE"/>
        </a:p>
      </dgm:t>
    </dgm:pt>
    <dgm:pt modelId="{4D7385D3-C89D-49E4-9E31-7A37AD4BA138}" type="sibTrans" cxnId="{825F5EEC-D49B-48A2-83C6-CD433013A2A5}">
      <dgm:prSet/>
      <dgm:spPr/>
      <dgm:t>
        <a:bodyPr/>
        <a:lstStyle/>
        <a:p>
          <a:endParaRPr lang="de-DE"/>
        </a:p>
      </dgm:t>
    </dgm:pt>
    <dgm:pt modelId="{79C331E2-2CBF-48B0-9689-D6367DBA4937}">
      <dgm:prSet phldrT="[Text]"/>
      <dgm:spPr/>
      <dgm:t>
        <a:bodyPr/>
        <a:lstStyle/>
        <a:p>
          <a:r>
            <a:rPr lang="de-DE" dirty="0" smtClean="0"/>
            <a:t>Prozess #3</a:t>
          </a:r>
          <a:endParaRPr lang="de-DE" dirty="0"/>
        </a:p>
      </dgm:t>
    </dgm:pt>
    <dgm:pt modelId="{8236BEB9-4651-442D-BDB4-238CBCBEA7FA}" type="parTrans" cxnId="{D8426959-A812-42FA-99D1-8D4B924C4167}">
      <dgm:prSet/>
      <dgm:spPr/>
      <dgm:t>
        <a:bodyPr/>
        <a:lstStyle/>
        <a:p>
          <a:endParaRPr lang="de-DE"/>
        </a:p>
      </dgm:t>
    </dgm:pt>
    <dgm:pt modelId="{F8B896F5-6DF7-4672-B97E-91D84B0B0E23}" type="sibTrans" cxnId="{D8426959-A812-42FA-99D1-8D4B924C4167}">
      <dgm:prSet/>
      <dgm:spPr/>
      <dgm:t>
        <a:bodyPr/>
        <a:lstStyle/>
        <a:p>
          <a:endParaRPr lang="de-DE"/>
        </a:p>
      </dgm:t>
    </dgm:pt>
    <dgm:pt modelId="{2EA9F6C7-E9DE-4B01-94DA-01B147FD2C4E}" type="pres">
      <dgm:prSet presAssocID="{0D4F18FF-32EF-4CDC-A9A6-694BF32B39C6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395641CB-8848-4C96-BCC0-1E9A3E82C37E}" type="pres">
      <dgm:prSet presAssocID="{C73F8526-15EA-4CBA-908C-AC41A09D776C}" presName="dummy" presStyleCnt="0"/>
      <dgm:spPr/>
    </dgm:pt>
    <dgm:pt modelId="{1AB62C08-07E5-40C1-B0CE-4B2C6521F202}" type="pres">
      <dgm:prSet presAssocID="{C73F8526-15EA-4CBA-908C-AC41A09D776C}" presName="node" presStyleLbl="revTx" presStyleIdx="0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731E4F1-6582-4E5B-8011-E896F9F95951}" type="pres">
      <dgm:prSet presAssocID="{DC173581-D503-454A-A3C6-05505F24C701}" presName="sibTrans" presStyleLbl="node1" presStyleIdx="0" presStyleCnt="6"/>
      <dgm:spPr/>
      <dgm:t>
        <a:bodyPr/>
        <a:lstStyle/>
        <a:p>
          <a:endParaRPr lang="de-DE"/>
        </a:p>
      </dgm:t>
    </dgm:pt>
    <dgm:pt modelId="{E7D67D85-D594-4C04-AE77-9364C2BE4CF8}" type="pres">
      <dgm:prSet presAssocID="{40B57602-2B95-43C6-AE71-8E8651B612EF}" presName="dummy" presStyleCnt="0"/>
      <dgm:spPr/>
    </dgm:pt>
    <dgm:pt modelId="{252B3020-181F-47F8-9EE4-6A3749BE9117}" type="pres">
      <dgm:prSet presAssocID="{40B57602-2B95-43C6-AE71-8E8651B612EF}" presName="node" presStyleLbl="revTx" presStyleIdx="1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D65F4D3-C121-4ED4-A145-623864E0ADAE}" type="pres">
      <dgm:prSet presAssocID="{65F209D7-D489-43F9-81FD-92702F14765A}" presName="sibTrans" presStyleLbl="node1" presStyleIdx="1" presStyleCnt="6"/>
      <dgm:spPr/>
      <dgm:t>
        <a:bodyPr/>
        <a:lstStyle/>
        <a:p>
          <a:endParaRPr lang="de-DE"/>
        </a:p>
      </dgm:t>
    </dgm:pt>
    <dgm:pt modelId="{62F0BA8D-86FA-477E-B424-CA58C70B4367}" type="pres">
      <dgm:prSet presAssocID="{310DF616-97B5-470E-A94E-A7B8CE9EAE1E}" presName="dummy" presStyleCnt="0"/>
      <dgm:spPr/>
    </dgm:pt>
    <dgm:pt modelId="{CB4E0123-0B3B-4969-BC7D-2C727C7E263A}" type="pres">
      <dgm:prSet presAssocID="{310DF616-97B5-470E-A94E-A7B8CE9EAE1E}" presName="node" presStyleLbl="revTx" presStyleIdx="2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C3FC6AE-982B-4D83-8F23-D97788C29695}" type="pres">
      <dgm:prSet presAssocID="{0CF17C25-7BB4-4E59-9075-6EE81A13B9C0}" presName="sibTrans" presStyleLbl="node1" presStyleIdx="2" presStyleCnt="6"/>
      <dgm:spPr/>
      <dgm:t>
        <a:bodyPr/>
        <a:lstStyle/>
        <a:p>
          <a:endParaRPr lang="de-DE"/>
        </a:p>
      </dgm:t>
    </dgm:pt>
    <dgm:pt modelId="{A4FBA87B-2AB3-452C-B4FB-94A979FF672D}" type="pres">
      <dgm:prSet presAssocID="{2E07F237-0AFF-4075-8271-4912CE989828}" presName="dummy" presStyleCnt="0"/>
      <dgm:spPr/>
    </dgm:pt>
    <dgm:pt modelId="{4F132865-F63F-49AA-86FA-9F600E291FAD}" type="pres">
      <dgm:prSet presAssocID="{2E07F237-0AFF-4075-8271-4912CE989828}" presName="node" presStyleLbl="revTx" presStyleIdx="3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DB7BEF0-2F90-4889-B60F-92FAFA10818C}" type="pres">
      <dgm:prSet presAssocID="{134CE3D9-A60A-4BB8-B09A-8DEBED443187}" presName="sibTrans" presStyleLbl="node1" presStyleIdx="3" presStyleCnt="6"/>
      <dgm:spPr/>
      <dgm:t>
        <a:bodyPr/>
        <a:lstStyle/>
        <a:p>
          <a:endParaRPr lang="de-DE"/>
        </a:p>
      </dgm:t>
    </dgm:pt>
    <dgm:pt modelId="{B0BDC4D0-E4D1-4067-89E3-1E3A0A8D380C}" type="pres">
      <dgm:prSet presAssocID="{C1200E0F-C8B7-431F-8673-3DDC550371BF}" presName="dummy" presStyleCnt="0"/>
      <dgm:spPr/>
    </dgm:pt>
    <dgm:pt modelId="{3729C786-83A9-4C19-8130-292CD52A7A86}" type="pres">
      <dgm:prSet presAssocID="{C1200E0F-C8B7-431F-8673-3DDC550371BF}" presName="node" presStyleLbl="revTx" presStyleIdx="4" presStyleCnt="6" custRadScaleRad="99416" custRadScaleInc="1888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99A7201-5D1D-402B-98E7-B604815440A1}" type="pres">
      <dgm:prSet presAssocID="{4D7385D3-C89D-49E4-9E31-7A37AD4BA138}" presName="sibTrans" presStyleLbl="node1" presStyleIdx="4" presStyleCnt="6"/>
      <dgm:spPr/>
      <dgm:t>
        <a:bodyPr/>
        <a:lstStyle/>
        <a:p>
          <a:endParaRPr lang="de-DE"/>
        </a:p>
      </dgm:t>
    </dgm:pt>
    <dgm:pt modelId="{4EFD34AB-C5BF-4C99-8C22-26CBA60985E1}" type="pres">
      <dgm:prSet presAssocID="{79C331E2-2CBF-48B0-9689-D6367DBA4937}" presName="dummy" presStyleCnt="0"/>
      <dgm:spPr/>
    </dgm:pt>
    <dgm:pt modelId="{5A99BD98-D8B4-491C-8846-710BC8A3A4C6}" type="pres">
      <dgm:prSet presAssocID="{79C331E2-2CBF-48B0-9689-D6367DBA4937}" presName="node" presStyleLbl="revTx" presStyleIdx="5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35621B4-E833-412E-A813-5F2CC4D98CCE}" type="pres">
      <dgm:prSet presAssocID="{F8B896F5-6DF7-4672-B97E-91D84B0B0E23}" presName="sibTrans" presStyleLbl="node1" presStyleIdx="5" presStyleCnt="6"/>
      <dgm:spPr/>
      <dgm:t>
        <a:bodyPr/>
        <a:lstStyle/>
        <a:p>
          <a:endParaRPr lang="de-DE"/>
        </a:p>
      </dgm:t>
    </dgm:pt>
  </dgm:ptLst>
  <dgm:cxnLst>
    <dgm:cxn modelId="{834594AA-2447-43AE-938B-48E946C3C1AB}" srcId="{0D4F18FF-32EF-4CDC-A9A6-694BF32B39C6}" destId="{40B57602-2B95-43C6-AE71-8E8651B612EF}" srcOrd="1" destOrd="0" parTransId="{154088FA-C491-419F-8D9E-5AA87EBD92BC}" sibTransId="{65F209D7-D489-43F9-81FD-92702F14765A}"/>
    <dgm:cxn modelId="{D8426959-A812-42FA-99D1-8D4B924C4167}" srcId="{0D4F18FF-32EF-4CDC-A9A6-694BF32B39C6}" destId="{79C331E2-2CBF-48B0-9689-D6367DBA4937}" srcOrd="5" destOrd="0" parTransId="{8236BEB9-4651-442D-BDB4-238CBCBEA7FA}" sibTransId="{F8B896F5-6DF7-4672-B97E-91D84B0B0E23}"/>
    <dgm:cxn modelId="{052F2F52-5951-4EBE-9C74-61DD32C66B88}" type="presOf" srcId="{F8B896F5-6DF7-4672-B97E-91D84B0B0E23}" destId="{335621B4-E833-412E-A813-5F2CC4D98CCE}" srcOrd="0" destOrd="0" presId="urn:microsoft.com/office/officeart/2005/8/layout/cycle1"/>
    <dgm:cxn modelId="{4AE87B33-BD80-466B-A1A7-E3240BA820DA}" type="presOf" srcId="{C73F8526-15EA-4CBA-908C-AC41A09D776C}" destId="{1AB62C08-07E5-40C1-B0CE-4B2C6521F202}" srcOrd="0" destOrd="0" presId="urn:microsoft.com/office/officeart/2005/8/layout/cycle1"/>
    <dgm:cxn modelId="{F7F215F5-E653-4D0B-BEB0-C545CD15C645}" type="presOf" srcId="{79C331E2-2CBF-48B0-9689-D6367DBA4937}" destId="{5A99BD98-D8B4-491C-8846-710BC8A3A4C6}" srcOrd="0" destOrd="0" presId="urn:microsoft.com/office/officeart/2005/8/layout/cycle1"/>
    <dgm:cxn modelId="{B43489B9-E2BA-4F4D-A5A8-221EDF3C2090}" type="presOf" srcId="{134CE3D9-A60A-4BB8-B09A-8DEBED443187}" destId="{8DB7BEF0-2F90-4889-B60F-92FAFA10818C}" srcOrd="0" destOrd="0" presId="urn:microsoft.com/office/officeart/2005/8/layout/cycle1"/>
    <dgm:cxn modelId="{5D4A3000-7701-42D0-933B-95507A7DB6D4}" type="presOf" srcId="{310DF616-97B5-470E-A94E-A7B8CE9EAE1E}" destId="{CB4E0123-0B3B-4969-BC7D-2C727C7E263A}" srcOrd="0" destOrd="0" presId="urn:microsoft.com/office/officeart/2005/8/layout/cycle1"/>
    <dgm:cxn modelId="{8381F55E-B6C0-4AB5-ABB6-DE1879BD9E84}" srcId="{0D4F18FF-32EF-4CDC-A9A6-694BF32B39C6}" destId="{2E07F237-0AFF-4075-8271-4912CE989828}" srcOrd="3" destOrd="0" parTransId="{1D7E13D6-3603-44D0-A265-88B56F0AA891}" sibTransId="{134CE3D9-A60A-4BB8-B09A-8DEBED443187}"/>
    <dgm:cxn modelId="{85921879-63D2-48F0-9D6B-1FBEDA10F354}" type="presOf" srcId="{DC173581-D503-454A-A3C6-05505F24C701}" destId="{4731E4F1-6582-4E5B-8011-E896F9F95951}" srcOrd="0" destOrd="0" presId="urn:microsoft.com/office/officeart/2005/8/layout/cycle1"/>
    <dgm:cxn modelId="{43F8E3ED-6085-437C-A980-78FFF626099F}" type="presOf" srcId="{65F209D7-D489-43F9-81FD-92702F14765A}" destId="{2D65F4D3-C121-4ED4-A145-623864E0ADAE}" srcOrd="0" destOrd="0" presId="urn:microsoft.com/office/officeart/2005/8/layout/cycle1"/>
    <dgm:cxn modelId="{C7DFBD47-E3B7-4298-AA3A-E717A01AEE0C}" type="presOf" srcId="{C1200E0F-C8B7-431F-8673-3DDC550371BF}" destId="{3729C786-83A9-4C19-8130-292CD52A7A86}" srcOrd="0" destOrd="0" presId="urn:microsoft.com/office/officeart/2005/8/layout/cycle1"/>
    <dgm:cxn modelId="{04D9840E-BDDA-495B-9565-3952A5854A43}" type="presOf" srcId="{40B57602-2B95-43C6-AE71-8E8651B612EF}" destId="{252B3020-181F-47F8-9EE4-6A3749BE9117}" srcOrd="0" destOrd="0" presId="urn:microsoft.com/office/officeart/2005/8/layout/cycle1"/>
    <dgm:cxn modelId="{931EB570-A02E-4418-AE98-FFA22B9242A2}" type="presOf" srcId="{0CF17C25-7BB4-4E59-9075-6EE81A13B9C0}" destId="{1C3FC6AE-982B-4D83-8F23-D97788C29695}" srcOrd="0" destOrd="0" presId="urn:microsoft.com/office/officeart/2005/8/layout/cycle1"/>
    <dgm:cxn modelId="{15778879-69FC-47CA-ACD3-A1B3378AFA36}" srcId="{0D4F18FF-32EF-4CDC-A9A6-694BF32B39C6}" destId="{310DF616-97B5-470E-A94E-A7B8CE9EAE1E}" srcOrd="2" destOrd="0" parTransId="{5F79AC6F-D27B-4BA9-874D-054B1F78735B}" sibTransId="{0CF17C25-7BB4-4E59-9075-6EE81A13B9C0}"/>
    <dgm:cxn modelId="{8F779282-AF14-4BF9-9FDF-B06F83216648}" type="presOf" srcId="{2E07F237-0AFF-4075-8271-4912CE989828}" destId="{4F132865-F63F-49AA-86FA-9F600E291FAD}" srcOrd="0" destOrd="0" presId="urn:microsoft.com/office/officeart/2005/8/layout/cycle1"/>
    <dgm:cxn modelId="{825F5EEC-D49B-48A2-83C6-CD433013A2A5}" srcId="{0D4F18FF-32EF-4CDC-A9A6-694BF32B39C6}" destId="{C1200E0F-C8B7-431F-8673-3DDC550371BF}" srcOrd="4" destOrd="0" parTransId="{713262CD-9C06-48FA-BCC2-27B6F4CE2D9A}" sibTransId="{4D7385D3-C89D-49E4-9E31-7A37AD4BA138}"/>
    <dgm:cxn modelId="{F76CAC77-161C-4972-B6CA-3E14E5191BC2}" srcId="{0D4F18FF-32EF-4CDC-A9A6-694BF32B39C6}" destId="{C73F8526-15EA-4CBA-908C-AC41A09D776C}" srcOrd="0" destOrd="0" parTransId="{850E6322-22B3-4C41-9F93-B7C6C61C4503}" sibTransId="{DC173581-D503-454A-A3C6-05505F24C701}"/>
    <dgm:cxn modelId="{4E6C8496-6D0E-4426-B72E-7EDFB2397669}" type="presOf" srcId="{4D7385D3-C89D-49E4-9E31-7A37AD4BA138}" destId="{699A7201-5D1D-402B-98E7-B604815440A1}" srcOrd="0" destOrd="0" presId="urn:microsoft.com/office/officeart/2005/8/layout/cycle1"/>
    <dgm:cxn modelId="{CF9F09DB-369D-42E1-8D31-28D6F63CE38D}" type="presOf" srcId="{0D4F18FF-32EF-4CDC-A9A6-694BF32B39C6}" destId="{2EA9F6C7-E9DE-4B01-94DA-01B147FD2C4E}" srcOrd="0" destOrd="0" presId="urn:microsoft.com/office/officeart/2005/8/layout/cycle1"/>
    <dgm:cxn modelId="{025623B0-899D-4447-978F-53D409D6CC13}" type="presParOf" srcId="{2EA9F6C7-E9DE-4B01-94DA-01B147FD2C4E}" destId="{395641CB-8848-4C96-BCC0-1E9A3E82C37E}" srcOrd="0" destOrd="0" presId="urn:microsoft.com/office/officeart/2005/8/layout/cycle1"/>
    <dgm:cxn modelId="{500DE9B0-B61C-4FA4-BE80-57DF162D0BB9}" type="presParOf" srcId="{2EA9F6C7-E9DE-4B01-94DA-01B147FD2C4E}" destId="{1AB62C08-07E5-40C1-B0CE-4B2C6521F202}" srcOrd="1" destOrd="0" presId="urn:microsoft.com/office/officeart/2005/8/layout/cycle1"/>
    <dgm:cxn modelId="{F7C0A3C8-8B9B-496B-8ABF-E77E0CAE77ED}" type="presParOf" srcId="{2EA9F6C7-E9DE-4B01-94DA-01B147FD2C4E}" destId="{4731E4F1-6582-4E5B-8011-E896F9F95951}" srcOrd="2" destOrd="0" presId="urn:microsoft.com/office/officeart/2005/8/layout/cycle1"/>
    <dgm:cxn modelId="{9CC388E7-84C7-42EF-AD4C-178EE1E606B5}" type="presParOf" srcId="{2EA9F6C7-E9DE-4B01-94DA-01B147FD2C4E}" destId="{E7D67D85-D594-4C04-AE77-9364C2BE4CF8}" srcOrd="3" destOrd="0" presId="urn:microsoft.com/office/officeart/2005/8/layout/cycle1"/>
    <dgm:cxn modelId="{8C859A79-3C39-4BFA-AA46-44753E2C3587}" type="presParOf" srcId="{2EA9F6C7-E9DE-4B01-94DA-01B147FD2C4E}" destId="{252B3020-181F-47F8-9EE4-6A3749BE9117}" srcOrd="4" destOrd="0" presId="urn:microsoft.com/office/officeart/2005/8/layout/cycle1"/>
    <dgm:cxn modelId="{84CE096F-04AA-4735-AC53-2B93AAECA61E}" type="presParOf" srcId="{2EA9F6C7-E9DE-4B01-94DA-01B147FD2C4E}" destId="{2D65F4D3-C121-4ED4-A145-623864E0ADAE}" srcOrd="5" destOrd="0" presId="urn:microsoft.com/office/officeart/2005/8/layout/cycle1"/>
    <dgm:cxn modelId="{496E7AC6-E91C-4E70-9C0E-A9EC97EEBD59}" type="presParOf" srcId="{2EA9F6C7-E9DE-4B01-94DA-01B147FD2C4E}" destId="{62F0BA8D-86FA-477E-B424-CA58C70B4367}" srcOrd="6" destOrd="0" presId="urn:microsoft.com/office/officeart/2005/8/layout/cycle1"/>
    <dgm:cxn modelId="{1EBC3DEB-434B-4395-B535-B75C045B7535}" type="presParOf" srcId="{2EA9F6C7-E9DE-4B01-94DA-01B147FD2C4E}" destId="{CB4E0123-0B3B-4969-BC7D-2C727C7E263A}" srcOrd="7" destOrd="0" presId="urn:microsoft.com/office/officeart/2005/8/layout/cycle1"/>
    <dgm:cxn modelId="{41A78E49-F706-4C42-BEF9-2BDDDEB48F9E}" type="presParOf" srcId="{2EA9F6C7-E9DE-4B01-94DA-01B147FD2C4E}" destId="{1C3FC6AE-982B-4D83-8F23-D97788C29695}" srcOrd="8" destOrd="0" presId="urn:microsoft.com/office/officeart/2005/8/layout/cycle1"/>
    <dgm:cxn modelId="{31ADBC36-4429-4E54-8774-FF51FD14F8F1}" type="presParOf" srcId="{2EA9F6C7-E9DE-4B01-94DA-01B147FD2C4E}" destId="{A4FBA87B-2AB3-452C-B4FB-94A979FF672D}" srcOrd="9" destOrd="0" presId="urn:microsoft.com/office/officeart/2005/8/layout/cycle1"/>
    <dgm:cxn modelId="{15CA14F6-C917-4926-8546-C9C73AB833D9}" type="presParOf" srcId="{2EA9F6C7-E9DE-4B01-94DA-01B147FD2C4E}" destId="{4F132865-F63F-49AA-86FA-9F600E291FAD}" srcOrd="10" destOrd="0" presId="urn:microsoft.com/office/officeart/2005/8/layout/cycle1"/>
    <dgm:cxn modelId="{76D10180-68C3-4D55-A8C4-25D07A45D823}" type="presParOf" srcId="{2EA9F6C7-E9DE-4B01-94DA-01B147FD2C4E}" destId="{8DB7BEF0-2F90-4889-B60F-92FAFA10818C}" srcOrd="11" destOrd="0" presId="urn:microsoft.com/office/officeart/2005/8/layout/cycle1"/>
    <dgm:cxn modelId="{05D2281F-7ADB-441D-97E8-904E8FF6E7AB}" type="presParOf" srcId="{2EA9F6C7-E9DE-4B01-94DA-01B147FD2C4E}" destId="{B0BDC4D0-E4D1-4067-89E3-1E3A0A8D380C}" srcOrd="12" destOrd="0" presId="urn:microsoft.com/office/officeart/2005/8/layout/cycle1"/>
    <dgm:cxn modelId="{021C9E59-888C-4279-9210-0CE099208E3B}" type="presParOf" srcId="{2EA9F6C7-E9DE-4B01-94DA-01B147FD2C4E}" destId="{3729C786-83A9-4C19-8130-292CD52A7A86}" srcOrd="13" destOrd="0" presId="urn:microsoft.com/office/officeart/2005/8/layout/cycle1"/>
    <dgm:cxn modelId="{890955C3-DA03-41E1-8E1D-DE97EB4E1B44}" type="presParOf" srcId="{2EA9F6C7-E9DE-4B01-94DA-01B147FD2C4E}" destId="{699A7201-5D1D-402B-98E7-B604815440A1}" srcOrd="14" destOrd="0" presId="urn:microsoft.com/office/officeart/2005/8/layout/cycle1"/>
    <dgm:cxn modelId="{78D95B64-89D9-4543-8D9A-A07E794F3FA0}" type="presParOf" srcId="{2EA9F6C7-E9DE-4B01-94DA-01B147FD2C4E}" destId="{4EFD34AB-C5BF-4C99-8C22-26CBA60985E1}" srcOrd="15" destOrd="0" presId="urn:microsoft.com/office/officeart/2005/8/layout/cycle1"/>
    <dgm:cxn modelId="{3D155C47-3FE2-4292-90A6-89FC514EDFB4}" type="presParOf" srcId="{2EA9F6C7-E9DE-4B01-94DA-01B147FD2C4E}" destId="{5A99BD98-D8B4-491C-8846-710BC8A3A4C6}" srcOrd="16" destOrd="0" presId="urn:microsoft.com/office/officeart/2005/8/layout/cycle1"/>
    <dgm:cxn modelId="{21B0EDCC-7F21-41EC-9DDA-BD78ACB3EC3D}" type="presParOf" srcId="{2EA9F6C7-E9DE-4B01-94DA-01B147FD2C4E}" destId="{335621B4-E833-412E-A813-5F2CC4D98CCE}" srcOrd="17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3322B4-FD4F-4E28-BF12-0A98C13C4736}">
      <dsp:nvSpPr>
        <dsp:cNvPr id="0" name=""/>
        <dsp:cNvSpPr/>
      </dsp:nvSpPr>
      <dsp:spPr>
        <a:xfrm>
          <a:off x="617219" y="0"/>
          <a:ext cx="6995160" cy="4525962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6935FD-C1E1-46AE-A838-0F5AFD7DA067}">
      <dsp:nvSpPr>
        <dsp:cNvPr id="0" name=""/>
        <dsp:cNvSpPr/>
      </dsp:nvSpPr>
      <dsp:spPr>
        <a:xfrm>
          <a:off x="4118" y="1357788"/>
          <a:ext cx="1981051" cy="18103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 smtClean="0"/>
            <a:t>Fenster aufbauen</a:t>
          </a:r>
          <a:endParaRPr lang="de-DE" sz="2000" kern="1200" dirty="0"/>
        </a:p>
      </dsp:txBody>
      <dsp:txXfrm>
        <a:off x="92494" y="1446164"/>
        <a:ext cx="1804299" cy="1633632"/>
      </dsp:txXfrm>
    </dsp:sp>
    <dsp:sp modelId="{4498D021-5D81-41DA-B2C2-74230A5ECF1A}">
      <dsp:nvSpPr>
        <dsp:cNvPr id="0" name=""/>
        <dsp:cNvSpPr/>
      </dsp:nvSpPr>
      <dsp:spPr>
        <a:xfrm>
          <a:off x="2084222" y="1357788"/>
          <a:ext cx="1981051" cy="18103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 smtClean="0"/>
            <a:t>Dateien einlesen</a:t>
          </a:r>
          <a:endParaRPr lang="de-DE" sz="2000" kern="1200" dirty="0"/>
        </a:p>
      </dsp:txBody>
      <dsp:txXfrm>
        <a:off x="2172598" y="1446164"/>
        <a:ext cx="1804299" cy="1633632"/>
      </dsp:txXfrm>
    </dsp:sp>
    <dsp:sp modelId="{59A97002-ADE7-4372-ACAE-481BAE421004}">
      <dsp:nvSpPr>
        <dsp:cNvPr id="0" name=""/>
        <dsp:cNvSpPr/>
      </dsp:nvSpPr>
      <dsp:spPr>
        <a:xfrm>
          <a:off x="4164326" y="1357788"/>
          <a:ext cx="1981051" cy="18103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 smtClean="0"/>
            <a:t>Verarbeitung </a:t>
          </a:r>
          <a:endParaRPr lang="de-DE" sz="2000" kern="1200" dirty="0"/>
        </a:p>
      </dsp:txBody>
      <dsp:txXfrm>
        <a:off x="4252702" y="1446164"/>
        <a:ext cx="1804299" cy="1633632"/>
      </dsp:txXfrm>
    </dsp:sp>
    <dsp:sp modelId="{E2C12A23-F84D-4F33-A7CA-029B5776D7EF}">
      <dsp:nvSpPr>
        <dsp:cNvPr id="0" name=""/>
        <dsp:cNvSpPr/>
      </dsp:nvSpPr>
      <dsp:spPr>
        <a:xfrm>
          <a:off x="6244430" y="1357788"/>
          <a:ext cx="1981051" cy="18103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 smtClean="0"/>
            <a:t>Ausgabe im Fenster</a:t>
          </a:r>
          <a:endParaRPr lang="de-DE" sz="2000" kern="1200" dirty="0"/>
        </a:p>
      </dsp:txBody>
      <dsp:txXfrm>
        <a:off x="6332806" y="1446164"/>
        <a:ext cx="1804299" cy="163363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1/layout/ConvergingText">
  <dgm:title val="Konvergierender Text"/>
  <dgm:desc val="Wird verwendet, um mehrere Schritte oder Teile darzustellen, die sich zu einem Ganzen fügen. Auf eine Form der Ebene 1 beschränkt, die Text und maximal 5 Formen der Ebene 2 enthält."/>
  <dgm:catLst>
    <dgm:cat type="process" pri="6500"/>
    <dgm:cat type="officeonline" pri="5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</dgm:cxnLst>
      <dgm:bg/>
      <dgm:whole/>
    </dgm:dataModel>
  </dgm:clrData>
  <dgm:layoutNode name="Name0">
    <dgm:varLst>
      <dgm:chMax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vertAlign" val="mid"/>
          <dgm:param type="nodeVertAlign" val="mid"/>
          <dgm:param type="horzAlign" val="ctr"/>
        </dgm:alg>
      </dgm:if>
      <dgm:else name="Name3">
        <dgm:alg type="lin">
          <dgm:param type="linDir" val="fromR"/>
          <dgm:param type="vertAlign" val="mid"/>
          <dgm:param type="nodeVertAlign" val="mid"/>
          <dgm:param type="horzAlign" val="ct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" op="equ" val="65"/>
      <dgm:constr type="primFontSz" for="des" forName="Child1" op="equ" val="65"/>
      <dgm:constr type="primFontSz" for="des" forName="Child2" refType="primFontSz" refFor="des" refForName="Child1" op="equ"/>
      <dgm:constr type="primFontSz" for="des" forName="Child3" refType="primFontSz" refFor="des" refForName="Child1" op="equ"/>
      <dgm:constr type="primFontSz" for="des" forName="Child4" refType="primFontSz" refFor="des" refForName="Child1" op="equ"/>
      <dgm:constr type="primFontSz" for="des" forName="Child5" refType="primFontSz" refFor="des" refForName="Child1" op="equ"/>
      <dgm:constr type="primFontSz" for="des" forName="Child1" refType="primFontSz" refFor="des" refForName="Parent" op="lte"/>
      <dgm:constr type="primFontSz" for="des" forName="Child2" refType="primFontSz" refFor="des" refForName="Parent" op="lte"/>
      <dgm:constr type="primFontSz" for="des" forName="Child3" refType="primFontSz" refFor="des" refForName="Parent" op="lte"/>
      <dgm:constr type="primFontSz" for="des" forName="Child4" refType="primFontSz" refFor="des" refForName="Parent" op="lte"/>
      <dgm:constr type="primFontSz" for="des" forName="Child5" refType="primFontSz" refFor="des" refForName="Parent" op="lte"/>
      <dgm:constr type="w" for="ch" forName="composite" refType="w"/>
      <dgm:constr type="h" for="ch" forName="composite" refType="h"/>
      <dgm:constr type="sp" refType="w" refFor="ch" refForName="composite" op="equ" fact="0.05"/>
      <dgm:constr type="w" for="ch" forName="sibTrans" refType="w" refFor="ch" refForName="composite" op="equ" fact="0.05"/>
      <dgm:constr type="h" for="ch" forName="sibTrans" refType="w" refFor="ch" refForName="sibTrans" op="equ"/>
    </dgm:constrLst>
    <dgm:forEach name="nodesForEach" axis="ch" ptType="node">
      <dgm:layoutNode name="composite">
        <dgm:choose name="Name4">
          <dgm:if name="Name5" func="var" arg="dir" op="equ" val="norm">
            <dgm:choose name="Name6">
              <dgm:if name="Name7" axis="ch" ptType="node" func="cnt" op="equ" val="0">
                <dgm:alg type="composite">
                  <dgm:param type="ar" val="2.1059"/>
                </dgm:alg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 fact="0.4749"/>
                  <dgm:constr type="h" for="ch" forName="Parent" refType="h"/>
                  <dgm:constr type="l" for="ch" forName="ParentAccent1" refType="w" fact="0.9531"/>
                  <dgm:constr type="t" for="ch" forName="ParentAccent1" refType="h" fact="0.4506"/>
                  <dgm:constr type="w" for="ch" forName="ParentAccent1" refType="w" fact="0.0469"/>
                  <dgm:constr type="h" for="ch" forName="ParentAccent1" refType="h" fact="0.0988"/>
                  <dgm:constr type="l" for="ch" forName="ParentAccent2" refType="w" fact="0.8734"/>
                  <dgm:constr type="t" for="ch" forName="ParentAccent2" refType="h" fact="0.4506"/>
                  <dgm:constr type="w" for="ch" forName="ParentAccent2" refType="w" fact="0.0469"/>
                  <dgm:constr type="h" for="ch" forName="ParentAccent2" refType="h" fact="0.0988"/>
                  <dgm:constr type="l" for="ch" forName="ParentAccent3" refType="w" fact="0.7937"/>
                  <dgm:constr type="t" for="ch" forName="ParentAccent3" refType="h" fact="0.4506"/>
                  <dgm:constr type="w" for="ch" forName="ParentAccent3" refType="w" fact="0.0469"/>
                  <dgm:constr type="h" for="ch" forName="ParentAccent3" refType="h" fact="0.0988"/>
                  <dgm:constr type="l" for="ch" forName="ParentAccent4" refType="w" fact="0.714"/>
                  <dgm:constr type="t" for="ch" forName="ParentAccent4" refType="h" fact="0.4506"/>
                  <dgm:constr type="w" for="ch" forName="ParentAccent4" refType="w" fact="0.0469"/>
                  <dgm:constr type="h" for="ch" forName="ParentAccent4" refType="h" fact="0.0988"/>
                  <dgm:constr type="l" for="ch" forName="ParentAccent5" refType="w" fact="0.6343"/>
                  <dgm:constr type="t" for="ch" forName="ParentAccent5" refType="h" fact="0.4506"/>
                  <dgm:constr type="w" for="ch" forName="ParentAccent5" refType="w" fact="0.0469"/>
                  <dgm:constr type="h" for="ch" forName="ParentAccent5" refType="h" fact="0.0988"/>
                  <dgm:constr type="l" for="ch" forName="ParentAccent6" refType="w" fact="0.5076"/>
                  <dgm:constr type="t" for="ch" forName="ParentAccent6" refType="h" fact="0.4012"/>
                  <dgm:constr type="w" for="ch" forName="ParentAccent6" refType="w" fact="0.0939"/>
                  <dgm:constr type="h" for="ch" forName="ParentAccent6" refType="h" fact="0.1976"/>
                  <dgm:constr type="l" for="ch" forName="ParentAccent7" refType="w" fact="0.8766"/>
                  <dgm:constr type="t" for="ch" forName="ParentAccent7" refType="h" fact="0.2465"/>
                  <dgm:constr type="w" for="ch" forName="ParentAccent7" refType="w" fact="0.0469"/>
                  <dgm:constr type="h" for="ch" forName="ParentAccent7" refType="h" fact="0.0988"/>
                  <dgm:constr type="l" for="ch" forName="ParentAccent8" refType="w" fact="0.8766"/>
                  <dgm:constr type="t" for="ch" forName="ParentAccent8" refType="h" fact="0.6562"/>
                  <dgm:constr type="w" for="ch" forName="ParentAccent8" refType="w" fact="0.0469"/>
                  <dgm:constr type="h" for="ch" forName="ParentAccent8" refType="h" fact="0.0988"/>
                  <dgm:constr type="l" for="ch" forName="ParentAccent9" refType="w" fact="0.9185"/>
                  <dgm:constr type="t" for="ch" forName="ParentAccent9" refType="h" fact="0.3353"/>
                  <dgm:constr type="w" for="ch" forName="ParentAccent9" refType="w" fact="0.0469"/>
                  <dgm:constr type="h" for="ch" forName="ParentAccent9" refType="h" fact="0.0988"/>
                  <dgm:constr type="l" for="ch" forName="ParentAccent10" refType="w" fact="0.9213"/>
                  <dgm:constr type="t" for="ch" forName="ParentAccent10" refType="h" fact="0.5679"/>
                  <dgm:constr type="w" for="ch" forName="ParentAccent10" refType="w" fact="0.0469"/>
                  <dgm:constr type="h" for="ch" forName="ParentAccent10" refType="h" fact="0.0988"/>
                </dgm:constrLst>
              </dgm:if>
              <dgm:if name="Name8" axis="ch" ptType="node" func="cnt" op="equ" val="1">
                <dgm:alg type="composite">
                  <dgm:param type="ar" val="3.4411"/>
                </dgm:alg>
                <dgm:constrLst>
                  <dgm:constr type="l" for="ch" forName="Child1Accent1" refType="w" fact="0.284"/>
                  <dgm:constr type="t" for="ch" forName="Child1Accent1" refType="h" fact="0.4012"/>
                  <dgm:constr type="w" for="ch" forName="Child1Accent1" refType="w" fact="0.0574"/>
                  <dgm:constr type="h" for="ch" forName="Child1Accent1" refType="h" fact="0.1976"/>
                  <dgm:constr type="l" for="ch" forName="Child1Accent2" refType="w" fact="0.2272"/>
                  <dgm:constr type="t" for="ch" forName="Child1Accent2" refType="h" fact="0.4506"/>
                  <dgm:constr type="w" for="ch" forName="Child1Accent2" refType="w" fact="0.0287"/>
                  <dgm:constr type="h" for="ch" forName="Child1Accent2" refType="h" fact="0.0988"/>
                  <dgm:constr type="l" for="ch" forName="Child1Accent3" refType="w" fact="0.1705"/>
                  <dgm:constr type="t" for="ch" forName="Child1Accent3" refType="h" fact="0.4506"/>
                  <dgm:constr type="w" for="ch" forName="Child1Accent3" refType="w" fact="0.0287"/>
                  <dgm:constr type="h" for="ch" forName="Child1Accent3" refType="h" fact="0.0988"/>
                  <dgm:constr type="l" for="ch" forName="Child1Accent4" refType="w" fact="0.1137"/>
                  <dgm:constr type="t" for="ch" forName="Child1Accent4" refType="h" fact="0.4506"/>
                  <dgm:constr type="w" for="ch" forName="Child1Accent4" refType="w" fact="0.0287"/>
                  <dgm:constr type="h" for="ch" forName="Child1Accent4" refType="h" fact="0.0988"/>
                  <dgm:constr type="l" for="ch" forName="Child1Accent5" refType="w" fact="0.057"/>
                  <dgm:constr type="t" for="ch" forName="Child1Accent5" refType="h" fact="0.4506"/>
                  <dgm:constr type="w" for="ch" forName="Child1Accent5" refType="w" fact="0.0287"/>
                  <dgm:constr type="h" for="ch" forName="Child1Accent5" refType="h" fact="0.0988"/>
                  <dgm:constr type="l" for="ch" forName="Child1Accent6" refType="w" fact="0.0002"/>
                  <dgm:constr type="t" for="ch" forName="Child1Accent6" refType="h" fact="0.4506"/>
                  <dgm:constr type="w" for="ch" forName="Child1Accent6" refType="w" fact="0.0287"/>
                  <dgm:constr type="h" for="ch" forName="Child1Accent6" refType="h" fact="0.0988"/>
                  <dgm:constr type="l" for="ch" forName="Child1Accent7" refType="w" fact="0"/>
                  <dgm:constr type="t" for="ch" forName="Child1Accent7" refType="h" fact="0"/>
                  <dgm:constr type="w" for="ch" forName="Child1Accent7" refType="w" fact="0"/>
                  <dgm:constr type="h" for="ch" forName="Child1Accent7" refType="h" fact="0"/>
                  <dgm:constr type="l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l" for="ch" forName="ParentAccent1" refType="w" fact="0.9713"/>
                  <dgm:constr type="t" for="ch" forName="ParentAccent1" refType="h" fact="0.4506"/>
                  <dgm:constr type="w" for="ch" forName="ParentAccent1" refType="w" fact="0.0287"/>
                  <dgm:constr type="h" for="ch" forName="ParentAccent1" refType="h" fact="0.0988"/>
                  <dgm:constr type="l" for="ch" forName="ParentAccent2" refType="w" fact="0.9187"/>
                  <dgm:constr type="t" for="ch" forName="ParentAccent2" refType="h" fact="0.4506"/>
                  <dgm:constr type="w" for="ch" forName="ParentAccent2" refType="w" fact="0.0287"/>
                  <dgm:constr type="h" for="ch" forName="ParentAccent2" refType="h" fact="0.0988"/>
                  <dgm:constr type="l" for="ch" forName="ParentAccent3" refType="w" fact="0.8661"/>
                  <dgm:constr type="t" for="ch" forName="ParentAccent3" refType="h" fact="0.4506"/>
                  <dgm:constr type="w" for="ch" forName="ParentAccent3" refType="w" fact="0.0287"/>
                  <dgm:constr type="h" for="ch" forName="ParentAccent3" refType="h" fact="0.0988"/>
                  <dgm:constr type="l" for="ch" forName="ParentAccent4" refType="w" fact="0.8136"/>
                  <dgm:constr type="t" for="ch" forName="ParentAccent4" refType="h" fact="0.4506"/>
                  <dgm:constr type="w" for="ch" forName="ParentAccent4" refType="w" fact="0.0287"/>
                  <dgm:constr type="h" for="ch" forName="ParentAccent4" refType="h" fact="0.0988"/>
                  <dgm:constr type="l" for="ch" forName="ParentAccent5" refType="w" fact="0.761"/>
                  <dgm:constr type="t" for="ch" forName="ParentAccent5" refType="h" fact="0.4506"/>
                  <dgm:constr type="w" for="ch" forName="ParentAccent5" refType="w" fact="0.0287"/>
                  <dgm:constr type="h" for="ch" forName="ParentAccent5" refType="h" fact="0.0988"/>
                  <dgm:constr type="l" for="ch" forName="ParentAccent6" refType="w" fact="0.6797"/>
                  <dgm:constr type="t" for="ch" forName="ParentAccent6" refType="h" fact="0.4012"/>
                  <dgm:constr type="w" for="ch" forName="ParentAccent6" refType="w" fact="0.0574"/>
                  <dgm:constr type="h" for="ch" forName="ParentAccent6" refType="h" fact="0.1976"/>
                  <dgm:constr type="l" for="ch" forName="ParentAccent7" refType="w" fact="0.9245"/>
                  <dgm:constr type="t" for="ch" forName="ParentAccent7" refType="h" fact="0.2465"/>
                  <dgm:constr type="w" for="ch" forName="ParentAccent7" refType="w" fact="0.0287"/>
                  <dgm:constr type="h" for="ch" forName="ParentAccent7" refType="h" fact="0.0988"/>
                  <dgm:constr type="l" for="ch" forName="ParentAccent8" refType="w" fact="0.9245"/>
                  <dgm:constr type="t" for="ch" forName="ParentAccent8" refType="h" fact="0.6562"/>
                  <dgm:constr type="w" for="ch" forName="ParentAccent8" refType="w" fact="0.0287"/>
                  <dgm:constr type="h" for="ch" forName="ParentAccent8" refType="h" fact="0.0988"/>
                  <dgm:constr type="l" for="ch" forName="ParentAccent9" refType="w" fact="0.9501"/>
                  <dgm:constr type="t" for="ch" forName="ParentAccent9" refType="h" fact="0.3353"/>
                  <dgm:constr type="w" for="ch" forName="ParentAccent9" refType="w" fact="0.0287"/>
                  <dgm:constr type="h" for="ch" forName="ParentAccent9" refType="h" fact="0.0988"/>
                  <dgm:constr type="l" for="ch" forName="ParentAccent10" refType="w" fact="0.9518"/>
                  <dgm:constr type="t" for="ch" forName="ParentAccent10" refType="h" fact="0.5679"/>
                  <dgm:constr type="w" for="ch" forName="ParentAccent10" refType="w" fact="0.0287"/>
                  <dgm:constr type="h" for="ch" forName="ParentAccent10" refType="h" fact="0.0988"/>
                  <dgm:constr type="l" for="ch" forName="Child1" refType="w" fact="0"/>
                  <dgm:constr type="t" for="ch" forName="Child1" refType="h" fact="0.1978"/>
                  <dgm:constr type="w" for="ch" forName="Child1" refType="w" fact="0.2544"/>
                  <dgm:constr type="h" for="ch" forName="Child1" refType="h" fact="0.2541"/>
                  <dgm:constr type="l" for="ch" forName="Parent" refType="w" fact="0.3653"/>
                  <dgm:constr type="t" for="ch" forName="Parent" refType="h" fact="0"/>
                  <dgm:constr type="w" for="ch" forName="Parent" refType="w" fact="0.2906"/>
                  <dgm:constr type="h" for="ch" forName="Parent" refType="h"/>
                </dgm:constrLst>
              </dgm:if>
              <dgm:if name="Name9" axis="ch" ptType="node" func="cnt" op="equ" val="2">
                <dgm:alg type="composite">
                  <dgm:param type="ar" val="2.1185"/>
                </dgm:alg>
                <dgm:constrLst>
                  <dgm:constr type="l" for="ch" forName="Child1Accent1" refType="w" fact="0.3436"/>
                  <dgm:constr type="t" for="ch" forName="Child1Accent1" refType="h" fact="0.2211"/>
                  <dgm:constr type="w" for="ch" forName="Child1Accent1" refType="w" fact="0.0574"/>
                  <dgm:constr type="h" for="ch" forName="Child1Accent1" refType="h" fact="0.1217"/>
                  <dgm:constr type="l" for="ch" forName="Child1Accent2" refType="w" fact="0.3068"/>
                  <dgm:constr type="t" for="ch" forName="Child1Accent2" refType="h" fact="0.1569"/>
                  <dgm:constr type="w" for="ch" forName="Child1Accent2" refType="w" fact="0.0287"/>
                  <dgm:constr type="h" for="ch" forName="Child1Accent2" refType="h" fact="0.0608"/>
                  <dgm:constr type="l" for="ch" forName="Child1Accent3" refType="w" fact="0.2455"/>
                  <dgm:constr type="t" for="ch" forName="Child1Accent3" refType="h" fact="0.1569"/>
                  <dgm:constr type="w" for="ch" forName="Child1Accent3" refType="w" fact="0.0287"/>
                  <dgm:constr type="h" for="ch" forName="Child1Accent3" refType="h" fact="0.0608"/>
                  <dgm:constr type="l" for="ch" forName="Child1Accent4" refType="w" fact="0.1842"/>
                  <dgm:constr type="t" for="ch" forName="Child1Accent4" refType="h" fact="0.1569"/>
                  <dgm:constr type="w" for="ch" forName="Child1Accent4" refType="w" fact="0.0287"/>
                  <dgm:constr type="h" for="ch" forName="Child1Accent4" refType="h" fact="0.0608"/>
                  <dgm:constr type="l" for="ch" forName="Child1Accent5" refType="w" fact="0.1229"/>
                  <dgm:constr type="t" for="ch" forName="Child1Accent5" refType="h" fact="0.1569"/>
                  <dgm:constr type="w" for="ch" forName="Child1Accent5" refType="w" fact="0.0287"/>
                  <dgm:constr type="h" for="ch" forName="Child1Accent5" refType="h" fact="0.0608"/>
                  <dgm:constr type="l" for="ch" forName="Child1Accent6" refType="w" fact="0.0615"/>
                  <dgm:constr type="t" for="ch" forName="Child1Accent6" refType="h" fact="0.1569"/>
                  <dgm:constr type="w" for="ch" forName="Child1Accent6" refType="w" fact="0.0287"/>
                  <dgm:constr type="h" for="ch" forName="Child1Accent6" refType="h" fact="0.0608"/>
                  <dgm:constr type="l" for="ch" forName="Child1Accent7" refType="w" fact="0.0002"/>
                  <dgm:constr type="t" for="ch" forName="Child1Accent7" refType="h" fact="0.1569"/>
                  <dgm:constr type="w" for="ch" forName="Child1Accent7" refType="w" fact="0.0287"/>
                  <dgm:constr type="h" for="ch" forName="Child1Accent7" refType="h" fact="0.0608"/>
                  <dgm:constr type="l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l" for="ch" forName="Child2Accent1" refType="w" fact="0.3436"/>
                  <dgm:constr type="t" for="ch" forName="Child2Accent1" refType="h" fact="0.8153"/>
                  <dgm:constr type="w" for="ch" forName="Child2Accent1" refType="w" fact="0.0574"/>
                  <dgm:constr type="h" for="ch" forName="Child2Accent1" refType="h" fact="0.1217"/>
                  <dgm:constr type="l" for="ch" forName="Child2Accent2" refType="w" fact="0.3068"/>
                  <dgm:constr type="t" for="ch" forName="Child2Accent2" refType="h" fact="0.9392"/>
                  <dgm:constr type="w" for="ch" forName="Child2Accent2" refType="w" fact="0.0287"/>
                  <dgm:constr type="h" for="ch" forName="Child2Accent2" refType="h" fact="0.0608"/>
                  <dgm:constr type="l" for="ch" forName="Child2Accent3" refType="w" fact="0.2455"/>
                  <dgm:constr type="t" for="ch" forName="Child2Accent3" refType="h" fact="0.9392"/>
                  <dgm:constr type="w" for="ch" forName="Child2Accent3" refType="w" fact="0.0287"/>
                  <dgm:constr type="h" for="ch" forName="Child2Accent3" refType="h" fact="0.0608"/>
                  <dgm:constr type="l" for="ch" forName="Child2Accent4" refType="w" fact="0.1842"/>
                  <dgm:constr type="t" for="ch" forName="Child2Accent4" refType="h" fact="0.9392"/>
                  <dgm:constr type="w" for="ch" forName="Child2Accent4" refType="w" fact="0.0287"/>
                  <dgm:constr type="h" for="ch" forName="Child2Accent4" refType="h" fact="0.0608"/>
                  <dgm:constr type="l" for="ch" forName="Child2Accent5" refType="w" fact="0.1229"/>
                  <dgm:constr type="t" for="ch" forName="Child2Accent5" refType="h" fact="0.9392"/>
                  <dgm:constr type="w" for="ch" forName="Child2Accent5" refType="w" fact="0.0287"/>
                  <dgm:constr type="h" for="ch" forName="Child2Accent5" refType="h" fact="0.0608"/>
                  <dgm:constr type="l" for="ch" forName="Child2Accent6" refType="w" fact="0.0615"/>
                  <dgm:constr type="t" for="ch" forName="Child2Accent6" refType="h" fact="0.9392"/>
                  <dgm:constr type="w" for="ch" forName="Child2Accent6" refType="w" fact="0.0287"/>
                  <dgm:constr type="h" for="ch" forName="Child2Accent6" refType="h" fact="0.0608"/>
                  <dgm:constr type="l" for="ch" forName="Child2Accent7" refType="w" fact="0.0002"/>
                  <dgm:constr type="t" for="ch" forName="Child2Accent7" refType="h" fact="0.9392"/>
                  <dgm:constr type="w" for="ch" forName="Child2Accent7" refType="w" fact="0.0287"/>
                  <dgm:constr type="h" for="ch" forName="Child2Accent7" refType="h" fact="0.0608"/>
                  <dgm:constr type="l" for="ch" forName="ParentAccent1" refType="w" fact="0.9713"/>
                  <dgm:constr type="t" for="ch" forName="ParentAccent1" refType="h" fact="0.5511"/>
                  <dgm:constr type="w" for="ch" forName="ParentAccent1" refType="w" fact="0.0287"/>
                  <dgm:constr type="h" for="ch" forName="ParentAccent1" refType="h" fact="0.0608"/>
                  <dgm:constr type="l" for="ch" forName="ParentAccent2" refType="w" fact="0.9187"/>
                  <dgm:constr type="t" for="ch" forName="ParentAccent2" refType="h" fact="0.5511"/>
                  <dgm:constr type="w" for="ch" forName="ParentAccent2" refType="w" fact="0.0287"/>
                  <dgm:constr type="h" for="ch" forName="ParentAccent2" refType="h" fact="0.0608"/>
                  <dgm:constr type="l" for="ch" forName="ParentAccent3" refType="w" fact="0.8661"/>
                  <dgm:constr type="t" for="ch" forName="ParentAccent3" refType="h" fact="0.5511"/>
                  <dgm:constr type="w" for="ch" forName="ParentAccent3" refType="w" fact="0.0287"/>
                  <dgm:constr type="h" for="ch" forName="ParentAccent3" refType="h" fact="0.0608"/>
                  <dgm:constr type="l" for="ch" forName="ParentAccent4" refType="w" fact="0.8136"/>
                  <dgm:constr type="t" for="ch" forName="ParentAccent4" refType="h" fact="0.5511"/>
                  <dgm:constr type="w" for="ch" forName="ParentAccent4" refType="w" fact="0.0287"/>
                  <dgm:constr type="h" for="ch" forName="ParentAccent4" refType="h" fact="0.0608"/>
                  <dgm:constr type="l" for="ch" forName="ParentAccent5" refType="w" fact="0.761"/>
                  <dgm:constr type="t" for="ch" forName="ParentAccent5" refType="h" fact="0.5511"/>
                  <dgm:constr type="w" for="ch" forName="ParentAccent5" refType="w" fact="0.0287"/>
                  <dgm:constr type="h" for="ch" forName="ParentAccent5" refType="h" fact="0.0608"/>
                  <dgm:constr type="l" for="ch" forName="ParentAccent6" refType="w" fact="0.6797"/>
                  <dgm:constr type="t" for="ch" forName="ParentAccent6" refType="h" fact="0.5207"/>
                  <dgm:constr type="w" for="ch" forName="ParentAccent6" refType="w" fact="0.0574"/>
                  <dgm:constr type="h" for="ch" forName="ParentAccent6" refType="h" fact="0.1217"/>
                  <dgm:constr type="l" for="ch" forName="ParentAccent7" refType="w" fact="0.9245"/>
                  <dgm:constr type="t" for="ch" forName="ParentAccent7" refType="h" fact="0.4255"/>
                  <dgm:constr type="w" for="ch" forName="ParentAccent7" refType="w" fact="0.0287"/>
                  <dgm:constr type="h" for="ch" forName="ParentAccent7" refType="h" fact="0.0608"/>
                  <dgm:constr type="l" for="ch" forName="ParentAccent8" refType="w" fact="0.9245"/>
                  <dgm:constr type="t" for="ch" forName="ParentAccent8" refType="h" fact="0.6776"/>
                  <dgm:constr type="w" for="ch" forName="ParentAccent8" refType="w" fact="0.0287"/>
                  <dgm:constr type="h" for="ch" forName="ParentAccent8" refType="h" fact="0.0608"/>
                  <dgm:constr type="l" for="ch" forName="ParentAccent9" refType="w" fact="0.9501"/>
                  <dgm:constr type="t" for="ch" forName="ParentAccent9" refType="h" fact="0.4801"/>
                  <dgm:constr type="w" for="ch" forName="ParentAccent9" refType="w" fact="0.0287"/>
                  <dgm:constr type="h" for="ch" forName="ParentAccent9" refType="h" fact="0.0608"/>
                  <dgm:constr type="l" for="ch" forName="ParentAccent10" refType="w" fact="0.9518"/>
                  <dgm:constr type="t" for="ch" forName="ParentAccent10" refType="h" fact="0.6233"/>
                  <dgm:constr type="w" for="ch" forName="ParentAccent10" refType="w" fact="0.0287"/>
                  <dgm:constr type="h" for="ch" forName="ParentAccent10" refType="h" fact="0.0608"/>
                  <dgm:constr type="l" for="ch" forName="Child2" refType="w" fact="0"/>
                  <dgm:constr type="t" for="ch" forName="Child2" refType="h" fact="0.7822"/>
                  <dgm:constr type="w" for="ch" forName="Child2" refType="w" fact="0.3364"/>
                  <dgm:constr type="h" for="ch" forName="Child2" refType="h" fact="0.1564"/>
                  <dgm:constr type="l" for="ch" forName="Child1" refType="w" fact="0"/>
                  <dgm:constr type="t" for="ch" forName="Child1" refType="h" fact="0"/>
                  <dgm:constr type="w" for="ch" forName="Child1" refType="w" fact="0.3364"/>
                  <dgm:constr type="h" for="ch" forName="Child1" refType="h" fact="0.1564"/>
                  <dgm:constr type="l" for="ch" forName="Parent" refType="w" fact="0.3653"/>
                  <dgm:constr type="t" for="ch" forName="Parent" refType="h" fact="0.2737"/>
                  <dgm:constr type="w" for="ch" forName="Parent" refType="w" fact="0.2906"/>
                  <dgm:constr type="h" for="ch" forName="Parent" refType="h" fact="0.6157"/>
                </dgm:constrLst>
              </dgm:if>
              <dgm:if name="Name10" axis="ch" ptType="node" func="cnt" op="equ" val="3">
                <dgm:alg type="composite">
                  <dgm:param type="ar" val="2.1185"/>
                </dgm:alg>
                <dgm:constrLst>
                  <dgm:constr type="l" for="ch" forName="Child1Accent1" refType="w" fact="0.3436"/>
                  <dgm:constr type="t" for="ch" forName="Child1Accent1" refType="h" fact="0.2211"/>
                  <dgm:constr type="w" for="ch" forName="Child1Accent1" refType="w" fact="0.0574"/>
                  <dgm:constr type="h" for="ch" forName="Child1Accent1" refType="h" fact="0.1217"/>
                  <dgm:constr type="l" for="ch" forName="Child1Accent2" refType="w" fact="0.3068"/>
                  <dgm:constr type="t" for="ch" forName="Child1Accent2" refType="h" fact="0.1569"/>
                  <dgm:constr type="w" for="ch" forName="Child1Accent2" refType="w" fact="0.0287"/>
                  <dgm:constr type="h" for="ch" forName="Child1Accent2" refType="h" fact="0.0608"/>
                  <dgm:constr type="l" for="ch" forName="Child1Accent3" refType="w" fact="0.2455"/>
                  <dgm:constr type="t" for="ch" forName="Child1Accent3" refType="h" fact="0.1569"/>
                  <dgm:constr type="w" for="ch" forName="Child1Accent3" refType="w" fact="0.0287"/>
                  <dgm:constr type="h" for="ch" forName="Child1Accent3" refType="h" fact="0.0608"/>
                  <dgm:constr type="l" for="ch" forName="Child1Accent4" refType="w" fact="0.1842"/>
                  <dgm:constr type="t" for="ch" forName="Child1Accent4" refType="h" fact="0.1569"/>
                  <dgm:constr type="w" for="ch" forName="Child1Accent4" refType="w" fact="0.0287"/>
                  <dgm:constr type="h" for="ch" forName="Child1Accent4" refType="h" fact="0.0608"/>
                  <dgm:constr type="l" for="ch" forName="Child1Accent5" refType="w" fact="0.1229"/>
                  <dgm:constr type="t" for="ch" forName="Child1Accent5" refType="h" fact="0.1569"/>
                  <dgm:constr type="w" for="ch" forName="Child1Accent5" refType="w" fact="0.0287"/>
                  <dgm:constr type="h" for="ch" forName="Child1Accent5" refType="h" fact="0.0608"/>
                  <dgm:constr type="l" for="ch" forName="Child2Accent1" refType="w" fact="0.284"/>
                  <dgm:constr type="t" for="ch" forName="Child2Accent1" refType="h" fact="0.5207"/>
                  <dgm:constr type="w" for="ch" forName="Child2Accent1" refType="w" fact="0.0574"/>
                  <dgm:constr type="h" for="ch" forName="Child2Accent1" refType="h" fact="0.1217"/>
                  <dgm:constr type="l" for="ch" forName="Child2Accent2" refType="w" fact="0.2272"/>
                  <dgm:constr type="t" for="ch" forName="Child2Accent2" refType="h" fact="0.5511"/>
                  <dgm:constr type="w" for="ch" forName="Child2Accent2" refType="w" fact="0.0287"/>
                  <dgm:constr type="h" for="ch" forName="Child2Accent2" refType="h" fact="0.0608"/>
                  <dgm:constr type="l" for="ch" forName="Child2Accent3" refType="w" fact="0.1705"/>
                  <dgm:constr type="t" for="ch" forName="Child2Accent3" refType="h" fact="0.5511"/>
                  <dgm:constr type="w" for="ch" forName="Child2Accent3" refType="w" fact="0.0287"/>
                  <dgm:constr type="h" for="ch" forName="Child2Accent3" refType="h" fact="0.0608"/>
                  <dgm:constr type="l" for="ch" forName="Child2Accent4" refType="w" fact="0.1137"/>
                  <dgm:constr type="t" for="ch" forName="Child2Accent4" refType="h" fact="0.5511"/>
                  <dgm:constr type="w" for="ch" forName="Child2Accent4" refType="w" fact="0.0287"/>
                  <dgm:constr type="h" for="ch" forName="Child2Accent4" refType="h" fact="0.0608"/>
                  <dgm:constr type="l" for="ch" forName="Child1Accent6" refType="w" fact="0.0615"/>
                  <dgm:constr type="t" for="ch" forName="Child1Accent6" refType="h" fact="0.1569"/>
                  <dgm:constr type="w" for="ch" forName="Child1Accent6" refType="w" fact="0.0287"/>
                  <dgm:constr type="h" for="ch" forName="Child1Accent6" refType="h" fact="0.0608"/>
                  <dgm:constr type="l" for="ch" forName="Child2Accent5" refType="w" fact="0.057"/>
                  <dgm:constr type="t" for="ch" forName="Child2Accent5" refType="h" fact="0.5511"/>
                  <dgm:constr type="w" for="ch" forName="Child2Accent5" refType="w" fact="0.0287"/>
                  <dgm:constr type="h" for="ch" forName="Child2Accent5" refType="h" fact="0.0608"/>
                  <dgm:constr type="l" for="ch" forName="Child1Accent7" refType="w" fact="0.0002"/>
                  <dgm:constr type="t" for="ch" forName="Child1Accent7" refType="h" fact="0.1569"/>
                  <dgm:constr type="w" for="ch" forName="Child1Accent7" refType="w" fact="0.0287"/>
                  <dgm:constr type="h" for="ch" forName="Child1Accent7" refType="h" fact="0.0608"/>
                  <dgm:constr type="l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l" for="ch" forName="Child2Accent6" refType="w" fact="0.0002"/>
                  <dgm:constr type="t" for="ch" forName="Child2Accent6" refType="h" fact="0.5511"/>
                  <dgm:constr type="w" for="ch" forName="Child2Accent6" refType="w" fact="0.0287"/>
                  <dgm:constr type="h" for="ch" forName="Child2Accent6" refType="h" fact="0.0608"/>
                  <dgm:constr type="l" for="ch" forName="Child2Accent7" refType="w" fact="0"/>
                  <dgm:constr type="t" for="ch" forName="Child2Accent7" refType="h" fact="0"/>
                  <dgm:constr type="w" for="ch" forName="Child2Accent7" refType="w" fact="0"/>
                  <dgm:constr type="h" for="ch" forName="Child2Accent7" refType="h" fact="0"/>
                  <dgm:constr type="l" for="ch" forName="Child3Accent1" refType="w" fact="0.3436"/>
                  <dgm:constr type="t" for="ch" forName="Child3Accent1" refType="h" fact="0.8153"/>
                  <dgm:constr type="w" for="ch" forName="Child3Accent1" refType="w" fact="0.0574"/>
                  <dgm:constr type="h" for="ch" forName="Child3Accent1" refType="h" fact="0.1217"/>
                  <dgm:constr type="l" for="ch" forName="Child3Accent2" refType="w" fact="0.3068"/>
                  <dgm:constr type="t" for="ch" forName="Child3Accent2" refType="h" fact="0.9392"/>
                  <dgm:constr type="w" for="ch" forName="Child3Accent2" refType="w" fact="0.0287"/>
                  <dgm:constr type="h" for="ch" forName="Child3Accent2" refType="h" fact="0.0608"/>
                  <dgm:constr type="l" for="ch" forName="Child3Accent3" refType="w" fact="0.2455"/>
                  <dgm:constr type="t" for="ch" forName="Child3Accent3" refType="h" fact="0.9392"/>
                  <dgm:constr type="w" for="ch" forName="Child3Accent3" refType="w" fact="0.0287"/>
                  <dgm:constr type="h" for="ch" forName="Child3Accent3" refType="h" fact="0.0608"/>
                  <dgm:constr type="l" for="ch" forName="Child3Accent4" refType="w" fact="0.1842"/>
                  <dgm:constr type="t" for="ch" forName="Child3Accent4" refType="h" fact="0.9392"/>
                  <dgm:constr type="w" for="ch" forName="Child3Accent4" refType="w" fact="0.0287"/>
                  <dgm:constr type="h" for="ch" forName="Child3Accent4" refType="h" fact="0.0608"/>
                  <dgm:constr type="l" for="ch" forName="Child3Accent5" refType="w" fact="0.1229"/>
                  <dgm:constr type="t" for="ch" forName="Child3Accent5" refType="h" fact="0.9392"/>
                  <dgm:constr type="w" for="ch" forName="Child3Accent5" refType="w" fact="0.0287"/>
                  <dgm:constr type="h" for="ch" forName="Child3Accent5" refType="h" fact="0.0608"/>
                  <dgm:constr type="l" for="ch" forName="Child3Accent6" refType="w" fact="0.0615"/>
                  <dgm:constr type="t" for="ch" forName="Child3Accent6" refType="h" fact="0.9392"/>
                  <dgm:constr type="w" for="ch" forName="Child3Accent6" refType="w" fact="0.0287"/>
                  <dgm:constr type="h" for="ch" forName="Child3Accent6" refType="h" fact="0.0608"/>
                  <dgm:constr type="l" for="ch" forName="Child3Accent7" refType="w" fact="0.0002"/>
                  <dgm:constr type="t" for="ch" forName="Child3Accent7" refType="h" fact="0.9392"/>
                  <dgm:constr type="w" for="ch" forName="Child3Accent7" refType="w" fact="0.0287"/>
                  <dgm:constr type="h" for="ch" forName="Child3Accent7" refType="h" fact="0.0608"/>
                  <dgm:constr type="l" for="ch" forName="ParentAccent1" refType="w" fact="0.9713"/>
                  <dgm:constr type="t" for="ch" forName="ParentAccent1" refType="h" fact="0.5511"/>
                  <dgm:constr type="w" for="ch" forName="ParentAccent1" refType="w" fact="0.0287"/>
                  <dgm:constr type="h" for="ch" forName="ParentAccent1" refType="h" fact="0.0608"/>
                  <dgm:constr type="l" for="ch" forName="ParentAccent2" refType="w" fact="0.9187"/>
                  <dgm:constr type="t" for="ch" forName="ParentAccent2" refType="h" fact="0.5511"/>
                  <dgm:constr type="w" for="ch" forName="ParentAccent2" refType="w" fact="0.0287"/>
                  <dgm:constr type="h" for="ch" forName="ParentAccent2" refType="h" fact="0.0608"/>
                  <dgm:constr type="l" for="ch" forName="ParentAccent3" refType="w" fact="0.8661"/>
                  <dgm:constr type="t" for="ch" forName="ParentAccent3" refType="h" fact="0.5511"/>
                  <dgm:constr type="w" for="ch" forName="ParentAccent3" refType="w" fact="0.0287"/>
                  <dgm:constr type="h" for="ch" forName="ParentAccent3" refType="h" fact="0.0608"/>
                  <dgm:constr type="l" for="ch" forName="ParentAccent4" refType="w" fact="0.8136"/>
                  <dgm:constr type="t" for="ch" forName="ParentAccent4" refType="h" fact="0.5511"/>
                  <dgm:constr type="w" for="ch" forName="ParentAccent4" refType="w" fact="0.0287"/>
                  <dgm:constr type="h" for="ch" forName="ParentAccent4" refType="h" fact="0.0608"/>
                  <dgm:constr type="l" for="ch" forName="ParentAccent5" refType="w" fact="0.761"/>
                  <dgm:constr type="t" for="ch" forName="ParentAccent5" refType="h" fact="0.5511"/>
                  <dgm:constr type="w" for="ch" forName="ParentAccent5" refType="w" fact="0.0287"/>
                  <dgm:constr type="h" for="ch" forName="ParentAccent5" refType="h" fact="0.0608"/>
                  <dgm:constr type="l" for="ch" forName="ParentAccent6" refType="w" fact="0.6797"/>
                  <dgm:constr type="t" for="ch" forName="ParentAccent6" refType="h" fact="0.5207"/>
                  <dgm:constr type="w" for="ch" forName="ParentAccent6" refType="w" fact="0.0574"/>
                  <dgm:constr type="h" for="ch" forName="ParentAccent6" refType="h" fact="0.1217"/>
                  <dgm:constr type="l" for="ch" forName="ParentAccent7" refType="w" fact="0.9245"/>
                  <dgm:constr type="t" for="ch" forName="ParentAccent7" refType="h" fact="0.4255"/>
                  <dgm:constr type="w" for="ch" forName="ParentAccent7" refType="w" fact="0.0287"/>
                  <dgm:constr type="h" for="ch" forName="ParentAccent7" refType="h" fact="0.0608"/>
                  <dgm:constr type="l" for="ch" forName="ParentAccent8" refType="w" fact="0.9245"/>
                  <dgm:constr type="t" for="ch" forName="ParentAccent8" refType="h" fact="0.6776"/>
                  <dgm:constr type="w" for="ch" forName="ParentAccent8" refType="w" fact="0.0287"/>
                  <dgm:constr type="h" for="ch" forName="ParentAccent8" refType="h" fact="0.0608"/>
                  <dgm:constr type="l" for="ch" forName="ParentAccent9" refType="w" fact="0.9501"/>
                  <dgm:constr type="t" for="ch" forName="ParentAccent9" refType="h" fact="0.4801"/>
                  <dgm:constr type="w" for="ch" forName="ParentAccent9" refType="w" fact="0.0287"/>
                  <dgm:constr type="h" for="ch" forName="ParentAccent9" refType="h" fact="0.0608"/>
                  <dgm:constr type="l" for="ch" forName="ParentAccent10" refType="w" fact="0.9518"/>
                  <dgm:constr type="t" for="ch" forName="ParentAccent10" refType="h" fact="0.6233"/>
                  <dgm:constr type="w" for="ch" forName="ParentAccent10" refType="w" fact="0.0287"/>
                  <dgm:constr type="h" for="ch" forName="ParentAccent10" refType="h" fact="0.0608"/>
                  <dgm:constr type="l" for="ch" forName="Child3" refType="w" fact="0"/>
                  <dgm:constr type="t" for="ch" forName="Child3" refType="h" fact="0.7822"/>
                  <dgm:constr type="w" for="ch" forName="Child3" refType="w" fact="0.3364"/>
                  <dgm:constr type="h" for="ch" forName="Child3" refType="h" fact="0.1564"/>
                  <dgm:constr type="l" for="ch" forName="Child2" refType="w" fact="0"/>
                  <dgm:constr type="t" for="ch" forName="Child2" refType="h" fact="0.3955"/>
                  <dgm:constr type="w" for="ch" forName="Child2" refType="w" fact="0.2544"/>
                  <dgm:constr type="h" for="ch" forName="Child2" refType="h" fact="0.1564"/>
                  <dgm:constr type="l" for="ch" forName="Child1" refType="w" fact="0"/>
                  <dgm:constr type="t" for="ch" forName="Child1" refType="h" fact="0"/>
                  <dgm:constr type="w" for="ch" forName="Child1" refType="w" fact="0.3364"/>
                  <dgm:constr type="h" for="ch" forName="Child1" refType="h" fact="0.1564"/>
                  <dgm:constr type="l" for="ch" forName="Parent" refType="w" fact="0.3653"/>
                  <dgm:constr type="t" for="ch" forName="Parent" refType="h" fact="0.2737"/>
                  <dgm:constr type="w" for="ch" forName="Parent" refType="w" fact="0.2906"/>
                  <dgm:constr type="h" for="ch" forName="Parent" refType="h" fact="0.6157"/>
                </dgm:constrLst>
              </dgm:if>
              <dgm:if name="Name11" axis="ch" ptType="node" func="cnt" op="equ" val="4">
                <dgm:alg type="composite">
                  <dgm:param type="ar" val="1.8304"/>
                </dgm:alg>
                <dgm:constrLst>
                  <dgm:constr type="l" for="ch" forName="Parent" refType="w" fact="0.3771"/>
                  <dgm:constr type="t" for="ch" forName="Parent" refType="h" fact="0.2946"/>
                  <dgm:constr type="w" for="ch" forName="Parent" refType="w" fact="0.2862"/>
                  <dgm:constr type="h" for="ch" forName="Parent" refType="h" fact="0.5239"/>
                  <dgm:constr type="l" for="ch" forName="Child1Accent1" refType="w" fact="0.3904"/>
                  <dgm:constr type="t" for="ch" forName="Child1Accent1" refType="h" fact="0.2104"/>
                  <dgm:constr type="w" for="ch" forName="Child1Accent1" refType="w" fact="0.0566"/>
                  <dgm:constr type="h" for="ch" forName="Child1Accent1" refType="h" fact="0.1035"/>
                  <dgm:constr type="l" for="ch" forName="Child1Accent3" refType="w" fact="0.3001"/>
                  <dgm:constr type="t" for="ch" forName="Child1Accent3" refType="h" fact="0.128"/>
                  <dgm:constr type="w" for="ch" forName="Child1Accent3" refType="w" fact="0.0283"/>
                  <dgm:constr type="h" for="ch" forName="Child1Accent3" refType="h" fact="0.0518"/>
                  <dgm:constr type="l" for="ch" forName="Child1Accent4" refType="w" fact="0.2418"/>
                  <dgm:constr type="t" for="ch" forName="Child1Accent4" refType="h" fact="0.128"/>
                  <dgm:constr type="w" for="ch" forName="Child1Accent4" refType="w" fact="0.0283"/>
                  <dgm:constr type="h" for="ch" forName="Child1Accent4" refType="h" fact="0.0518"/>
                  <dgm:constr type="l" for="ch" forName="Child1Accent5" refType="w" fact="0.1835"/>
                  <dgm:constr type="t" for="ch" forName="Child1Accent5" refType="h" fact="0.128"/>
                  <dgm:constr type="w" for="ch" forName="Child1Accent5" refType="w" fact="0.0283"/>
                  <dgm:constr type="h" for="ch" forName="Child1Accent5" refType="h" fact="0.0518"/>
                  <dgm:constr type="l" for="ch" forName="Child1Accent6" refType="w" fact="0.1252"/>
                  <dgm:constr type="t" for="ch" forName="Child1Accent6" refType="h" fact="0.128"/>
                  <dgm:constr type="w" for="ch" forName="Child1Accent6" refType="w" fact="0.0283"/>
                  <dgm:constr type="h" for="ch" forName="Child1Accent6" refType="h" fact="0.0518"/>
                  <dgm:constr type="l" for="ch" forName="Child3Accent1" refType="w" fact="0.3158"/>
                  <dgm:constr type="t" for="ch" forName="Child3Accent1" refType="h" fact="0.6212"/>
                  <dgm:constr type="w" for="ch" forName="Child3Accent1" refType="w" fact="0.0566"/>
                  <dgm:constr type="h" for="ch" forName="Child3Accent1" refType="h" fact="0.1035"/>
                  <dgm:constr type="l" for="ch" forName="Child3Accent2" refType="w" fact="0.2689"/>
                  <dgm:constr type="t" for="ch" forName="Child3Accent2" refType="h" fact="0.6828"/>
                  <dgm:constr type="w" for="ch" forName="Child3Accent2" refType="w" fact="0.0283"/>
                  <dgm:constr type="h" for="ch" forName="Child3Accent2" refType="h" fact="0.0518"/>
                  <dgm:constr type="l" for="ch" forName="Child3Accent4" refType="w" fact="0.1614"/>
                  <dgm:constr type="t" for="ch" forName="Child3Accent4" refType="h" fact="0.6828"/>
                  <dgm:constr type="w" for="ch" forName="Child3Accent4" refType="w" fact="0.0283"/>
                  <dgm:constr type="h" for="ch" forName="Child3Accent4" refType="h" fact="0.0518"/>
                  <dgm:constr type="l" for="ch" forName="Child3Accent5" refType="w" fact="0.1077"/>
                  <dgm:constr type="t" for="ch" forName="Child3Accent5" refType="h" fact="0.6828"/>
                  <dgm:constr type="w" for="ch" forName="Child3Accent5" refType="w" fact="0.0283"/>
                  <dgm:constr type="h" for="ch" forName="Child3Accent5" refType="h" fact="0.0518"/>
                  <dgm:constr type="l" for="ch" forName="Child1Accent7" refType="w" fact="0.0668"/>
                  <dgm:constr type="t" for="ch" forName="Child1Accent7" refType="h" fact="0.128"/>
                  <dgm:constr type="w" for="ch" forName="Child1Accent7" refType="w" fact="0.0283"/>
                  <dgm:constr type="h" for="ch" forName="Child1Accent7" refType="h" fact="0.0518"/>
                  <dgm:constr type="l" for="ch" forName="Child3Accent6" refType="w" fact="0.0539"/>
                  <dgm:constr type="t" for="ch" forName="Child3Accent6" refType="h" fact="0.6828"/>
                  <dgm:constr type="w" for="ch" forName="Child3Accent6" refType="w" fact="0.0283"/>
                  <dgm:constr type="h" for="ch" forName="Child3Accent6" refType="h" fact="0.0518"/>
                  <dgm:constr type="l" for="ch" forName="Child1Accent8" refType="w" fact="0.0085"/>
                  <dgm:constr type="t" for="ch" forName="Child1Accent8" refType="h" fact="0.128"/>
                  <dgm:constr type="w" for="ch" forName="Child1Accent8" refType="w" fact="0.0283"/>
                  <dgm:constr type="h" for="ch" forName="Child1Accent8" refType="h" fact="0.0518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l" for="ch" forName="Child3Accent7" refType="w" fact="0.0002"/>
                  <dgm:constr type="t" for="ch" forName="Child3Accent7" refType="h" fact="0.6828"/>
                  <dgm:constr type="w" for="ch" forName="Child3Accent7" refType="w" fact="0.0283"/>
                  <dgm:constr type="h" for="ch" forName="Child3Accent7" refType="h" fact="0.0518"/>
                  <dgm:constr type="l" for="ch" forName="Child4Accent1" refType="w" fact="0.3904"/>
                  <dgm:constr type="t" for="ch" forName="Child4Accent1" refType="h" fact="0.8"/>
                  <dgm:constr type="w" for="ch" forName="Child4Accent1" refType="w" fact="0.0566"/>
                  <dgm:constr type="h" for="ch" forName="Child4Accent1" refType="h" fact="0.1035"/>
                  <dgm:constr type="l" for="ch" forName="Child4Accent3" refType="w" fact="0.2998"/>
                  <dgm:constr type="t" for="ch" forName="Child4Accent3" refType="h" fact="0.9482"/>
                  <dgm:constr type="w" for="ch" forName="Child4Accent3" refType="w" fact="0.0283"/>
                  <dgm:constr type="h" for="ch" forName="Child4Accent3" refType="h" fact="0.0518"/>
                  <dgm:constr type="l" for="ch" forName="Child4Accent4" refType="w" fact="0.2415"/>
                  <dgm:constr type="t" for="ch" forName="Child4Accent4" refType="h" fact="0.9482"/>
                  <dgm:constr type="w" for="ch" forName="Child4Accent4" refType="w" fact="0.0283"/>
                  <dgm:constr type="h" for="ch" forName="Child4Accent4" refType="h" fact="0.0518"/>
                  <dgm:constr type="l" for="ch" forName="Child4Accent5" refType="w" fact="0.1833"/>
                  <dgm:constr type="t" for="ch" forName="Child4Accent5" refType="h" fact="0.9482"/>
                  <dgm:constr type="w" for="ch" forName="Child4Accent5" refType="w" fact="0.0283"/>
                  <dgm:constr type="h" for="ch" forName="Child4Accent5" refType="h" fact="0.0518"/>
                  <dgm:constr type="l" for="ch" forName="Child4Accent6" refType="w" fact="0.1251"/>
                  <dgm:constr type="t" for="ch" forName="Child4Accent6" refType="h" fact="0.9482"/>
                  <dgm:constr type="w" for="ch" forName="Child4Accent6" refType="w" fact="0.0283"/>
                  <dgm:constr type="h" for="ch" forName="Child4Accent6" refType="h" fact="0.0518"/>
                  <dgm:constr type="l" for="ch" forName="Child4Accent7" refType="w" fact="0.0668"/>
                  <dgm:constr type="t" for="ch" forName="Child4Accent7" refType="h" fact="0.9482"/>
                  <dgm:constr type="w" for="ch" forName="Child4Accent7" refType="w" fact="0.0283"/>
                  <dgm:constr type="h" for="ch" forName="Child4Accent7" refType="h" fact="0.0518"/>
                  <dgm:constr type="l" for="ch" forName="Child4Accent8" refType="w" fact="0.0086"/>
                  <dgm:constr type="t" for="ch" forName="Child4Accent8" refType="h" fact="0.9482"/>
                  <dgm:constr type="w" for="ch" forName="Child4Accent8" refType="w" fact="0.0283"/>
                  <dgm:constr type="h" for="ch" forName="Child4Accent8" refType="h" fact="0.0518"/>
                  <dgm:constr type="l" for="ch" forName="Child2Accent1" refType="w" fact="0.3158"/>
                  <dgm:constr type="t" for="ch" forName="Child2Accent1" refType="h" fact="0.3725"/>
                  <dgm:constr type="w" for="ch" forName="Child2Accent1" refType="w" fact="0.0566"/>
                  <dgm:constr type="h" for="ch" forName="Child2Accent1" refType="h" fact="0.1035"/>
                  <dgm:constr type="l" for="ch" forName="Child4Accent2" refType="w" fact="0.358"/>
                  <dgm:constr type="t" for="ch" forName="Child4Accent2" refType="h" fact="0.8993"/>
                  <dgm:constr type="w" for="ch" forName="Child4Accent2" refType="w" fact="0.0283"/>
                  <dgm:constr type="h" for="ch" forName="Child4Accent2" refType="h" fact="0.0518"/>
                  <dgm:constr type="l" for="ch" forName="Child1Accent2" refType="w" fact="0.3585"/>
                  <dgm:constr type="t" for="ch" forName="Child1Accent2" refType="h" fact="0.162"/>
                  <dgm:constr type="w" for="ch" forName="Child1Accent2" refType="w" fact="0.0283"/>
                  <dgm:constr type="h" for="ch" forName="Child1Accent2" refType="h" fact="0.0518"/>
                  <dgm:constr type="l" for="ch" forName="Child3Accent3" refType="w" fact="0.2151"/>
                  <dgm:constr type="t" for="ch" forName="Child3Accent3" refType="h" fact="0.6828"/>
                  <dgm:constr type="w" for="ch" forName="Child3Accent3" refType="w" fact="0.0283"/>
                  <dgm:constr type="h" for="ch" forName="Child3Accent3" refType="h" fact="0.0518"/>
                  <dgm:constr type="l" for="ch" forName="Child2Accent2" refType="w" fact="0.2689"/>
                  <dgm:constr type="t" for="ch" forName="Child2Accent2" refType="h" fact="0.3937"/>
                  <dgm:constr type="w" for="ch" forName="Child2Accent2" refType="w" fact="0.0283"/>
                  <dgm:constr type="h" for="ch" forName="Child2Accent2" refType="h" fact="0.0518"/>
                  <dgm:constr type="l" for="ch" forName="Child2Accent4" refType="w" fact="0.1614"/>
                  <dgm:constr type="t" for="ch" forName="Child2Accent4" refType="h" fact="0.3937"/>
                  <dgm:constr type="w" for="ch" forName="Child2Accent4" refType="w" fact="0.0283"/>
                  <dgm:constr type="h" for="ch" forName="Child2Accent4" refType="h" fact="0.0518"/>
                  <dgm:constr type="l" for="ch" forName="Child2Accent5" refType="w" fact="0.1077"/>
                  <dgm:constr type="t" for="ch" forName="Child2Accent5" refType="h" fact="0.3937"/>
                  <dgm:constr type="w" for="ch" forName="Child2Accent5" refType="w" fact="0.0283"/>
                  <dgm:constr type="h" for="ch" forName="Child2Accent5" refType="h" fact="0.0518"/>
                  <dgm:constr type="l" for="ch" forName="Child2Accent6" refType="w" fact="0.0539"/>
                  <dgm:constr type="t" for="ch" forName="Child2Accent6" refType="h" fact="0.3937"/>
                  <dgm:constr type="w" for="ch" forName="Child2Accent6" refType="w" fact="0.0283"/>
                  <dgm:constr type="h" for="ch" forName="Child2Accent6" refType="h" fact="0.0518"/>
                  <dgm:constr type="l" for="ch" forName="Child2Accent7" refType="w" fact="0.0002"/>
                  <dgm:constr type="t" for="ch" forName="Child2Accent7" refType="h" fact="0.3937"/>
                  <dgm:constr type="w" for="ch" forName="Child2Accent7" refType="w" fact="0.0283"/>
                  <dgm:constr type="h" for="ch" forName="Child2Accent7" refType="h" fact="0.0518"/>
                  <dgm:constr type="l" for="ch" forName="Child2Accent3" refType="w" fact="0.2151"/>
                  <dgm:constr type="t" for="ch" forName="Child2Accent3" refType="h" fact="0.3937"/>
                  <dgm:constr type="w" for="ch" forName="Child2Accent3" refType="w" fact="0.0283"/>
                  <dgm:constr type="h" for="ch" forName="Child2Accent3" refType="h" fact="0.0518"/>
                  <dgm:constr type="l" for="ch" forName="ParentAccent1" refType="w" fact="0.9717"/>
                  <dgm:constr type="t" for="ch" forName="ParentAccent1" refType="h" fact="0.5316"/>
                  <dgm:constr type="w" for="ch" forName="ParentAccent1" refType="w" fact="0.0283"/>
                  <dgm:constr type="h" for="ch" forName="ParentAccent1" refType="h" fact="0.0518"/>
                  <dgm:constr type="l" for="ch" forName="ParentAccent2" refType="w" fact="0.9199"/>
                  <dgm:constr type="t" for="ch" forName="ParentAccent2" refType="h" fact="0.5316"/>
                  <dgm:constr type="w" for="ch" forName="ParentAccent2" refType="w" fact="0.0283"/>
                  <dgm:constr type="h" for="ch" forName="ParentAccent2" refType="h" fact="0.0518"/>
                  <dgm:constr type="l" for="ch" forName="ParentAccent3" refType="w" fact="0.8682"/>
                  <dgm:constr type="t" for="ch" forName="ParentAccent3" refType="h" fact="0.5316"/>
                  <dgm:constr type="w" for="ch" forName="ParentAccent3" refType="w" fact="0.0283"/>
                  <dgm:constr type="h" for="ch" forName="ParentAccent3" refType="h" fact="0.0518"/>
                  <dgm:constr type="l" for="ch" forName="ParentAccent4" refType="w" fact="0.8164"/>
                  <dgm:constr type="t" for="ch" forName="ParentAccent4" refType="h" fact="0.5316"/>
                  <dgm:constr type="w" for="ch" forName="ParentAccent4" refType="w" fact="0.0283"/>
                  <dgm:constr type="h" for="ch" forName="ParentAccent4" refType="h" fact="0.0518"/>
                  <dgm:constr type="l" for="ch" forName="ParentAccent5" refType="w" fact="0.7646"/>
                  <dgm:constr type="t" for="ch" forName="ParentAccent5" refType="h" fact="0.5316"/>
                  <dgm:constr type="w" for="ch" forName="ParentAccent5" refType="w" fact="0.0283"/>
                  <dgm:constr type="h" for="ch" forName="ParentAccent5" refType="h" fact="0.0518"/>
                  <dgm:constr type="l" for="ch" forName="ParentAccent6" refType="w" fact="0.6846"/>
                  <dgm:constr type="t" for="ch" forName="ParentAccent6" refType="h" fact="0.5057"/>
                  <dgm:constr type="w" for="ch" forName="ParentAccent6" refType="w" fact="0.0566"/>
                  <dgm:constr type="h" for="ch" forName="ParentAccent6" refType="h" fact="0.1035"/>
                  <dgm:constr type="l" for="ch" forName="ParentAccent7" refType="w" fact="0.9256"/>
                  <dgm:constr type="t" for="ch" forName="ParentAccent7" refType="h" fact="0.4247"/>
                  <dgm:constr type="w" for="ch" forName="ParentAccent7" refType="w" fact="0.0283"/>
                  <dgm:constr type="h" for="ch" forName="ParentAccent7" refType="h" fact="0.0518"/>
                  <dgm:constr type="l" for="ch" forName="ParentAccent8" refType="w" fact="0.9256"/>
                  <dgm:constr type="t" for="ch" forName="ParentAccent8" refType="h" fact="0.6392"/>
                  <dgm:constr type="w" for="ch" forName="ParentAccent8" refType="w" fact="0.0283"/>
                  <dgm:constr type="h" for="ch" forName="ParentAccent8" refType="h" fact="0.0518"/>
                  <dgm:constr type="l" for="ch" forName="ParentAccent9" refType="w" fact="0.9509"/>
                  <dgm:constr type="t" for="ch" forName="ParentAccent9" refType="h" fact="0.4712"/>
                  <dgm:constr type="w" for="ch" forName="ParentAccent9" refType="w" fact="0.0283"/>
                  <dgm:constr type="h" for="ch" forName="ParentAccent9" refType="h" fact="0.0518"/>
                  <dgm:constr type="l" for="ch" forName="ParentAccent10" refType="w" fact="0.9525"/>
                  <dgm:constr type="t" for="ch" forName="ParentAccent10" refType="h" fact="0.593"/>
                  <dgm:constr type="w" for="ch" forName="ParentAccent10" refType="w" fact="0.0283"/>
                  <dgm:constr type="h" for="ch" forName="ParentAccent10" refType="h" fact="0.0518"/>
                  <dgm:constr type="l" for="ch" forName="Child4" refType="w" fact="0.0081"/>
                  <dgm:constr type="t" for="ch" forName="Child4" refType="h" fact="0.8184"/>
                  <dgm:constr type="w" for="ch" forName="Child4" refType="w" fact="0.3192"/>
                  <dgm:constr type="h" for="ch" forName="Child4" refType="h" fact="0.1294"/>
                  <dgm:constr type="l" for="ch" forName="Child3" refType="w" fact="0"/>
                  <dgm:constr type="t" for="ch" forName="Child3" refType="h" fact="0.5547"/>
                  <dgm:constr type="w" for="ch" forName="Child3" refType="w" fact="0.297"/>
                  <dgm:constr type="h" for="ch" forName="Child3" refType="h" fact="0.1294"/>
                  <dgm:constr type="l" for="ch" forName="Child2" refType="w" fact="0"/>
                  <dgm:constr type="t" for="ch" forName="Child2" refType="h" fact="0.2662"/>
                  <dgm:constr type="w" for="ch" forName="Child2" refType="w" fact="0.297"/>
                  <dgm:constr type="h" for="ch" forName="Child2" refType="h" fact="0.1294"/>
                  <dgm:constr type="l" for="ch" forName="Child1" refType="w" fact="0.0081"/>
                  <dgm:constr type="t" for="ch" forName="Child1" refType="h" fact="0"/>
                  <dgm:constr type="w" for="ch" forName="Child1" refType="w" fact="0.3192"/>
                  <dgm:constr type="h" for="ch" forName="Child1" refType="h" fact="0.1294"/>
                </dgm:constrLst>
              </dgm:if>
              <dgm:else name="Name12">
                <dgm:alg type="composite">
                  <dgm:param type="ar" val="1.3278"/>
                </dgm:alg>
                <dgm:constrLst>
                  <dgm:constr type="l" for="ch" forName="Child2Accent1" refType="w" fact="0.3436"/>
                  <dgm:constr type="t" for="ch" forName="Child2Accent1" refType="h" fact="0.3184"/>
                  <dgm:constr type="w" for="ch" forName="Child2Accent1" refType="w" fact="0.0574"/>
                  <dgm:constr type="h" for="ch" forName="Child2Accent1" refType="h" fact="0.0763"/>
                  <dgm:constr type="l" for="ch" forName="Child2Accent2" refType="w" fact="0.3068"/>
                  <dgm:constr type="t" for="ch" forName="Child2Accent2" refType="h" fact="0.2781"/>
                  <dgm:constr type="w" for="ch" forName="Child2Accent2" refType="w" fact="0.0287"/>
                  <dgm:constr type="h" for="ch" forName="Child2Accent2" refType="h" fact="0.0381"/>
                  <dgm:constr type="l" for="ch" forName="Child2Accent3" refType="w" fact="0.2455"/>
                  <dgm:constr type="t" for="ch" forName="Child2Accent3" refType="h" fact="0.2781"/>
                  <dgm:constr type="w" for="ch" forName="Child2Accent3" refType="w" fact="0.0287"/>
                  <dgm:constr type="h" for="ch" forName="Child2Accent3" refType="h" fact="0.0381"/>
                  <dgm:constr type="l" for="ch" forName="Child2Accent4" refType="w" fact="0.1842"/>
                  <dgm:constr type="t" for="ch" forName="Child2Accent4" refType="h" fact="0.2781"/>
                  <dgm:constr type="w" for="ch" forName="Child2Accent4" refType="w" fact="0.0287"/>
                  <dgm:constr type="h" for="ch" forName="Child2Accent4" refType="h" fact="0.0381"/>
                  <dgm:constr type="l" for="ch" forName="Child2Accent5" refType="w" fact="0.1229"/>
                  <dgm:constr type="t" for="ch" forName="Child2Accent5" refType="h" fact="0.2781"/>
                  <dgm:constr type="w" for="ch" forName="Child2Accent5" refType="w" fact="0.0287"/>
                  <dgm:constr type="h" for="ch" forName="Child2Accent5" refType="h" fact="0.0381"/>
                  <dgm:constr type="l" for="ch" forName="Child3Accent1" refType="w" fact="0.284"/>
                  <dgm:constr type="t" for="ch" forName="Child3Accent1" refType="h" fact="0.5061"/>
                  <dgm:constr type="w" for="ch" forName="Child3Accent1" refType="w" fact="0.0574"/>
                  <dgm:constr type="h" for="ch" forName="Child3Accent1" refType="h" fact="0.0763"/>
                  <dgm:constr type="l" for="ch" forName="Child3Accent2" refType="w" fact="0.2272"/>
                  <dgm:constr type="t" for="ch" forName="Child3Accent2" refType="h" fact="0.5252"/>
                  <dgm:constr type="w" for="ch" forName="Child3Accent2" refType="w" fact="0.0287"/>
                  <dgm:constr type="h" for="ch" forName="Child3Accent2" refType="h" fact="0.0381"/>
                  <dgm:constr type="l" for="ch" forName="Child3Accent3" refType="w" fact="0.1705"/>
                  <dgm:constr type="t" for="ch" forName="Child3Accent3" refType="h" fact="0.5252"/>
                  <dgm:constr type="w" for="ch" forName="Child3Accent3" refType="w" fact="0.0287"/>
                  <dgm:constr type="h" for="ch" forName="Child3Accent3" refType="h" fact="0.0381"/>
                  <dgm:constr type="l" for="ch" forName="Child3Accent4" refType="w" fact="0.1137"/>
                  <dgm:constr type="t" for="ch" forName="Child3Accent4" refType="h" fact="0.5252"/>
                  <dgm:constr type="w" for="ch" forName="Child3Accent4" refType="w" fact="0.0287"/>
                  <dgm:constr type="h" for="ch" forName="Child3Accent4" refType="h" fact="0.0381"/>
                  <dgm:constr type="l" for="ch" forName="Child2Accent6" refType="w" fact="0.0615"/>
                  <dgm:constr type="t" for="ch" forName="Child2Accent6" refType="h" fact="0.2781"/>
                  <dgm:constr type="w" for="ch" forName="Child2Accent6" refType="w" fact="0.0287"/>
                  <dgm:constr type="h" for="ch" forName="Child2Accent6" refType="h" fact="0.0381"/>
                  <dgm:constr type="l" for="ch" forName="Child3Accent5" refType="w" fact="0.057"/>
                  <dgm:constr type="t" for="ch" forName="Child3Accent5" refType="h" fact="0.5252"/>
                  <dgm:constr type="w" for="ch" forName="Child3Accent5" refType="w" fact="0.0287"/>
                  <dgm:constr type="h" for="ch" forName="Child3Accent5" refType="h" fact="0.0381"/>
                  <dgm:constr type="l" for="ch" forName="Child2Accent7" refType="w" fact="0.0002"/>
                  <dgm:constr type="t" for="ch" forName="Child2Accent7" refType="h" fact="0.2781"/>
                  <dgm:constr type="w" for="ch" forName="Child2Accent7" refType="w" fact="0.0287"/>
                  <dgm:constr type="h" for="ch" forName="Child2Accent7" refType="h" fact="0.0381"/>
                  <dgm:constr type="l" for="ch" forName="Child3Accent6" refType="w" fact="0.0002"/>
                  <dgm:constr type="t" for="ch" forName="Child3Accent6" refType="h" fact="0.5252"/>
                  <dgm:constr type="w" for="ch" forName="Child3Accent6" refType="w" fact="0.0287"/>
                  <dgm:constr type="h" for="ch" forName="Child3Accent6" refType="h" fact="0.0381"/>
                  <dgm:constr type="l" for="ch" forName="Child3Accent7" refType="w" fact="0"/>
                  <dgm:constr type="t" for="ch" forName="Child3Accent7" refType="h" fact="0"/>
                  <dgm:constr type="w" for="ch" forName="Child3Accent7" refType="w" fact="0"/>
                  <dgm:constr type="h" for="ch" forName="Child3Accent7" refType="h" fact="0"/>
                  <dgm:constr type="l" for="ch" forName="Child4Accent1" refType="w" fact="0.3436"/>
                  <dgm:constr type="t" for="ch" forName="Child4Accent1" refType="h" fact="0.6908"/>
                  <dgm:constr type="w" for="ch" forName="Child4Accent1" refType="w" fact="0.0574"/>
                  <dgm:constr type="h" for="ch" forName="Child4Accent1" refType="h" fact="0.0763"/>
                  <dgm:constr type="l" for="ch" forName="Child4Accent2" refType="w" fact="0.3068"/>
                  <dgm:constr type="t" for="ch" forName="Child4Accent2" refType="h" fact="0.7684"/>
                  <dgm:constr type="w" for="ch" forName="Child4Accent2" refType="w" fact="0.0287"/>
                  <dgm:constr type="h" for="ch" forName="Child4Accent2" refType="h" fact="0.0381"/>
                  <dgm:constr type="l" for="ch" forName="Child4Accent3" refType="w" fact="0.2455"/>
                  <dgm:constr type="t" for="ch" forName="Child4Accent3" refType="h" fact="0.7684"/>
                  <dgm:constr type="w" for="ch" forName="Child4Accent3" refType="w" fact="0.0287"/>
                  <dgm:constr type="h" for="ch" forName="Child4Accent3" refType="h" fact="0.0381"/>
                  <dgm:constr type="l" for="ch" forName="Child4Accent4" refType="w" fact="0.1842"/>
                  <dgm:constr type="t" for="ch" forName="Child4Accent4" refType="h" fact="0.7684"/>
                  <dgm:constr type="w" for="ch" forName="Child4Accent4" refType="w" fact="0.0287"/>
                  <dgm:constr type="h" for="ch" forName="Child4Accent4" refType="h" fact="0.0381"/>
                  <dgm:constr type="l" for="ch" forName="Child4Accent5" refType="w" fact="0.1229"/>
                  <dgm:constr type="t" for="ch" forName="Child4Accent5" refType="h" fact="0.7684"/>
                  <dgm:constr type="w" for="ch" forName="Child4Accent5" refType="w" fact="0.0287"/>
                  <dgm:constr type="h" for="ch" forName="Child4Accent5" refType="h" fact="0.0381"/>
                  <dgm:constr type="l" for="ch" forName="Child4Accent6" refType="w" fact="0.0615"/>
                  <dgm:constr type="t" for="ch" forName="Child4Accent6" refType="h" fact="0.7684"/>
                  <dgm:constr type="w" for="ch" forName="Child4Accent6" refType="w" fact="0.0287"/>
                  <dgm:constr type="h" for="ch" forName="Child4Accent6" refType="h" fact="0.0381"/>
                  <dgm:constr type="l" for="ch" forName="Child4Accent7" refType="w" fact="0.0002"/>
                  <dgm:constr type="t" for="ch" forName="Child4Accent7" refType="h" fact="0.7684"/>
                  <dgm:constr type="w" for="ch" forName="Child4Accent7" refType="w" fact="0.0287"/>
                  <dgm:constr type="h" for="ch" forName="Child4Accent7" refType="h" fact="0.0381"/>
                  <dgm:constr type="l" for="ch" forName="Child4Accent8" refType="w" fact="0"/>
                  <dgm:constr type="t" for="ch" forName="Child4Accent8" refType="h" fact="0"/>
                  <dgm:constr type="w" for="ch" forName="Child4Accent8" refType="w" fact="0"/>
                  <dgm:constr type="h" for="ch" forName="Child4Accent8" refType="h" fact="0"/>
                  <dgm:constr type="l" for="ch" forName="ParentAccent1" refType="w" fact="0.9713"/>
                  <dgm:constr type="t" for="ch" forName="ParentAccent1" refType="h" fact="0.5252"/>
                  <dgm:constr type="w" for="ch" forName="ParentAccent1" refType="w" fact="0.0287"/>
                  <dgm:constr type="h" for="ch" forName="ParentAccent1" refType="h" fact="0.0381"/>
                  <dgm:constr type="l" for="ch" forName="ParentAccent2" refType="w" fact="0.9187"/>
                  <dgm:constr type="t" for="ch" forName="ParentAccent2" refType="h" fact="0.5252"/>
                  <dgm:constr type="w" for="ch" forName="ParentAccent2" refType="w" fact="0.0287"/>
                  <dgm:constr type="h" for="ch" forName="ParentAccent2" refType="h" fact="0.0381"/>
                  <dgm:constr type="l" for="ch" forName="ParentAccent3" refType="w" fact="0.8661"/>
                  <dgm:constr type="t" for="ch" forName="ParentAccent3" refType="h" fact="0.5252"/>
                  <dgm:constr type="w" for="ch" forName="ParentAccent3" refType="w" fact="0.0287"/>
                  <dgm:constr type="h" for="ch" forName="ParentAccent3" refType="h" fact="0.0381"/>
                  <dgm:constr type="l" for="ch" forName="ParentAccent4" refType="w" fact="0.8136"/>
                  <dgm:constr type="t" for="ch" forName="ParentAccent4" refType="h" fact="0.5252"/>
                  <dgm:constr type="w" for="ch" forName="ParentAccent4" refType="w" fact="0.0287"/>
                  <dgm:constr type="h" for="ch" forName="ParentAccent4" refType="h" fact="0.0381"/>
                  <dgm:constr type="l" for="ch" forName="ParentAccent5" refType="w" fact="0.761"/>
                  <dgm:constr type="t" for="ch" forName="ParentAccent5" refType="h" fact="0.5252"/>
                  <dgm:constr type="w" for="ch" forName="ParentAccent5" refType="w" fact="0.0287"/>
                  <dgm:constr type="h" for="ch" forName="ParentAccent5" refType="h" fact="0.0381"/>
                  <dgm:constr type="l" for="ch" forName="ParentAccent6" refType="w" fact="0.6797"/>
                  <dgm:constr type="t" for="ch" forName="ParentAccent6" refType="h" fact="0.5061"/>
                  <dgm:constr type="w" for="ch" forName="ParentAccent6" refType="w" fact="0.0574"/>
                  <dgm:constr type="h" for="ch" forName="ParentAccent6" refType="h" fact="0.0763"/>
                  <dgm:constr type="l" for="ch" forName="ParentAccent7" refType="w" fact="0.9245"/>
                  <dgm:constr type="t" for="ch" forName="ParentAccent7" refType="h" fact="0.4464"/>
                  <dgm:constr type="w" for="ch" forName="ParentAccent7" refType="w" fact="0.0287"/>
                  <dgm:constr type="h" for="ch" forName="ParentAccent7" refType="h" fact="0.0381"/>
                  <dgm:constr type="l" for="ch" forName="ParentAccent8" refType="w" fact="0.9245"/>
                  <dgm:constr type="t" for="ch" forName="ParentAccent8" refType="h" fact="0.6045"/>
                  <dgm:constr type="w" for="ch" forName="ParentAccent8" refType="w" fact="0.0287"/>
                  <dgm:constr type="h" for="ch" forName="ParentAccent8" refType="h" fact="0.0381"/>
                  <dgm:constr type="l" for="ch" forName="ParentAccent9" refType="w" fact="0.9501"/>
                  <dgm:constr type="t" for="ch" forName="ParentAccent9" refType="h" fact="0.4807"/>
                  <dgm:constr type="w" for="ch" forName="ParentAccent9" refType="w" fact="0.0287"/>
                  <dgm:constr type="h" for="ch" forName="ParentAccent9" refType="h" fact="0.0381"/>
                  <dgm:constr type="l" for="ch" forName="ParentAccent10" refType="w" fact="0.9518"/>
                  <dgm:constr type="t" for="ch" forName="ParentAccent10" refType="h" fact="0.5705"/>
                  <dgm:constr type="w" for="ch" forName="ParentAccent10" refType="w" fact="0.0287"/>
                  <dgm:constr type="h" for="ch" forName="ParentAccent10" refType="h" fact="0.0381"/>
                  <dgm:constr type="l" for="ch" forName="Child1Accent1" refType="w" fact="0.4819"/>
                  <dgm:constr type="t" for="ch" forName="Child1Accent1" refType="h" fact="0.2457"/>
                  <dgm:constr type="w" for="ch" forName="Child1Accent1" refType="w" fact="0.0574"/>
                  <dgm:constr type="h" for="ch" forName="Child1Accent1" refType="h" fact="0.0763"/>
                  <dgm:constr type="l" for="ch" forName="Child1Accent4" refType="w" fact="0.3653"/>
                  <dgm:constr type="t" for="ch" forName="Child1Accent4" refType="h" fact="0.097"/>
                  <dgm:constr type="w" for="ch" forName="Child1Accent4" refType="w" fact="0.0287"/>
                  <dgm:constr type="h" for="ch" forName="Child1Accent4" refType="h" fact="0.0381"/>
                  <dgm:constr type="l" for="ch" forName="Child1Accent5" refType="w" fact="0.304"/>
                  <dgm:constr type="t" for="ch" forName="Child1Accent5" refType="h" fact="0.097"/>
                  <dgm:constr type="w" for="ch" forName="Child1Accent5" refType="w" fact="0.0287"/>
                  <dgm:constr type="h" for="ch" forName="Child1Accent5" refType="h" fact="0.0381"/>
                  <dgm:constr type="l" for="ch" forName="Child1Accent6" refType="w" fact="0.2426"/>
                  <dgm:constr type="t" for="ch" forName="Child1Accent6" refType="h" fact="0.097"/>
                  <dgm:constr type="w" for="ch" forName="Child1Accent6" refType="w" fact="0.0287"/>
                  <dgm:constr type="h" for="ch" forName="Child1Accent6" refType="h" fact="0.0381"/>
                  <dgm:constr type="l" for="ch" forName="Child1Accent7" refType="w" fact="0.1813"/>
                  <dgm:constr type="t" for="ch" forName="Child1Accent7" refType="h" fact="0.097"/>
                  <dgm:constr type="w" for="ch" forName="Child1Accent7" refType="w" fact="0.0287"/>
                  <dgm:constr type="h" for="ch" forName="Child1Accent7" refType="h" fact="0.0381"/>
                  <dgm:constr type="l" for="ch" forName="Child1Accent8" refType="w" fact="0.12"/>
                  <dgm:constr type="t" for="ch" forName="Child1Accent8" refType="h" fact="0.097"/>
                  <dgm:constr type="w" for="ch" forName="Child1Accent8" refType="w" fact="0.0287"/>
                  <dgm:constr type="h" for="ch" forName="Child1Accent8" refType="h" fact="0.0381"/>
                  <dgm:constr type="l" for="ch" forName="Child1Accent9" refType="w" fact="0.0587"/>
                  <dgm:constr type="t" for="ch" forName="Child1Accent9" refType="h" fact="0.097"/>
                  <dgm:constr type="w" for="ch" forName="Child1Accent9" refType="w" fact="0.0287"/>
                  <dgm:constr type="h" for="ch" forName="Child1Accent9" refType="h" fact="0.0381"/>
                  <dgm:constr type="l" for="ch" forName="Child5Accent1" refType="w" fact="0.4819"/>
                  <dgm:constr type="t" for="ch" forName="Child5Accent1" refType="h" fact="0.7601"/>
                  <dgm:constr type="w" for="ch" forName="Child5Accent1" refType="w" fact="0.0574"/>
                  <dgm:constr type="h" for="ch" forName="Child5Accent1" refType="h" fact="0.0763"/>
                  <dgm:constr type="l" for="ch" forName="Child5Accent4" refType="w" fact="0.3653"/>
                  <dgm:constr type="t" for="ch" forName="Child5Accent4" refType="h" fact="0.9619"/>
                  <dgm:constr type="w" for="ch" forName="Child5Accent4" refType="w" fact="0.0287"/>
                  <dgm:constr type="h" for="ch" forName="Child5Accent4" refType="h" fact="0.0381"/>
                  <dgm:constr type="l" for="ch" forName="Child5Accent5" refType="w" fact="0.304"/>
                  <dgm:constr type="t" for="ch" forName="Child5Accent5" refType="h" fact="0.9619"/>
                  <dgm:constr type="w" for="ch" forName="Child5Accent5" refType="w" fact="0.0287"/>
                  <dgm:constr type="h" for="ch" forName="Child5Accent5" refType="h" fact="0.0381"/>
                  <dgm:constr type="l" for="ch" forName="Child5Accent6" refType="w" fact="0.2426"/>
                  <dgm:constr type="t" for="ch" forName="Child5Accent6" refType="h" fact="0.9619"/>
                  <dgm:constr type="w" for="ch" forName="Child5Accent6" refType="w" fact="0.0287"/>
                  <dgm:constr type="h" for="ch" forName="Child5Accent6" refType="h" fact="0.0381"/>
                  <dgm:constr type="l" for="ch" forName="Child5Accent7" refType="w" fact="0.1813"/>
                  <dgm:constr type="t" for="ch" forName="Child5Accent7" refType="h" fact="0.9619"/>
                  <dgm:constr type="w" for="ch" forName="Child5Accent7" refType="w" fact="0.0287"/>
                  <dgm:constr type="h" for="ch" forName="Child5Accent7" refType="h" fact="0.0381"/>
                  <dgm:constr type="l" for="ch" forName="Child5Accent8" refType="w" fact="0.12"/>
                  <dgm:constr type="t" for="ch" forName="Child5Accent8" refType="h" fact="0.9619"/>
                  <dgm:constr type="w" for="ch" forName="Child5Accent8" refType="w" fact="0.0287"/>
                  <dgm:constr type="h" for="ch" forName="Child5Accent8" refType="h" fact="0.0381"/>
                  <dgm:constr type="l" for="ch" forName="Child5Accent9" refType="w" fact="0.0587"/>
                  <dgm:constr type="t" for="ch" forName="Child5Accent9" refType="h" fact="0.9619"/>
                  <dgm:constr type="w" for="ch" forName="Child5Accent9" refType="w" fact="0.0287"/>
                  <dgm:constr type="h" for="ch" forName="Child5Accent9" refType="h" fact="0.0381"/>
                  <dgm:constr type="l" for="ch" forName="Child5Accent2" refType="w" fact="0.453"/>
                  <dgm:constr type="t" for="ch" forName="Child5Accent2" refType="h" fact="0.8375"/>
                  <dgm:constr type="w" for="ch" forName="Child5Accent2" refType="w" fact="0.0287"/>
                  <dgm:constr type="h" for="ch" forName="Child5Accent2" refType="h" fact="0.0381"/>
                  <dgm:constr type="l" for="ch" forName="Child5Accent3" refType="w" fact="0.4118"/>
                  <dgm:constr type="t" for="ch" forName="Child5Accent3" refType="h" fact="0.8991"/>
                  <dgm:constr type="w" for="ch" forName="Child5Accent3" refType="w" fact="0.0287"/>
                  <dgm:constr type="h" for="ch" forName="Child5Accent3" refType="h" fact="0.0381"/>
                  <dgm:constr type="l" for="ch" forName="Child1Accent2" refType="w" fact="0.4458"/>
                  <dgm:constr type="t" for="ch" forName="Child1Accent2" refType="h" fact="0.2004"/>
                  <dgm:constr type="w" for="ch" forName="Child1Accent2" refType="w" fact="0.0287"/>
                  <dgm:constr type="h" for="ch" forName="Child1Accent2" refType="h" fact="0.0381"/>
                  <dgm:constr type="l" for="ch" forName="Child1Accent3" refType="w" fact="0.4054"/>
                  <dgm:constr type="t" for="ch" forName="Child1Accent3" refType="h" fact="0.1445"/>
                  <dgm:constr type="w" for="ch" forName="Child1Accent3" refType="w" fact="0.0287"/>
                  <dgm:constr type="h" for="ch" forName="Child1Accent3" refType="h" fact="0.0381"/>
                  <dgm:constr type="l" for="ch" forName="Child5" refType="w" fact="0.0581"/>
                  <dgm:constr type="t" for="ch" forName="Child5" refType="h" fact="0.8635"/>
                  <dgm:constr type="w" for="ch" forName="Child5" refType="w" fact="0.3364"/>
                  <dgm:constr type="h" for="ch" forName="Child5" refType="h" fact="0.0981"/>
                  <dgm:constr type="l" for="ch" forName="Child4" refType="w" fact="0"/>
                  <dgm:constr type="t" for="ch" forName="Child4" refType="h" fact="0.6701"/>
                  <dgm:constr type="w" for="ch" forName="Child4" refType="w" fact="0.3364"/>
                  <dgm:constr type="h" for="ch" forName="Child4" refType="h" fact="0.0981"/>
                  <dgm:constr type="l" for="ch" forName="Child3" refType="w" fact="0"/>
                  <dgm:constr type="t" for="ch" forName="Child3" refType="h" fact="0.4276"/>
                  <dgm:constr type="w" for="ch" forName="Child3" refType="w" fact="0.2544"/>
                  <dgm:constr type="h" for="ch" forName="Child3" refType="h" fact="0.0981"/>
                  <dgm:constr type="l" for="ch" forName="Child2" refType="w" fact="0"/>
                  <dgm:constr type="t" for="ch" forName="Child2" refType="h" fact="0.1798"/>
                  <dgm:constr type="w" for="ch" forName="Child2" refType="w" fact="0.3364"/>
                  <dgm:constr type="h" for="ch" forName="Child2" refType="h" fact="0.0981"/>
                  <dgm:constr type="l" for="ch" forName="Child1" refType="w" fact="0.0581"/>
                  <dgm:constr type="t" for="ch" forName="Child1" refType="h" fact="0"/>
                  <dgm:constr type="w" for="ch" forName="Child1" refType="w" fact="0.3364"/>
                  <dgm:constr type="h" for="ch" forName="Child1" refType="h" fact="0.0981"/>
                  <dgm:constr type="l" for="ch" forName="Parent" refType="w" fact="0.3653"/>
                  <dgm:constr type="t" for="ch" forName="Parent" refType="h" fact="0.3513"/>
                  <dgm:constr type="w" for="ch" forName="Parent" refType="w" fact="0.2906"/>
                  <dgm:constr type="h" for="ch" forName="Parent" refType="h" fact="0.3859"/>
                </dgm:constrLst>
              </dgm:else>
            </dgm:choose>
          </dgm:if>
          <dgm:else name="Name13">
            <dgm:choose name="Name14">
              <dgm:if name="Name15" axis="ch" ptType="node" func="cnt" op="equ" val="0">
                <dgm:alg type="composite">
                  <dgm:param type="ar" val="2.1059"/>
                </dgm:alg>
                <dgm:constrLst>
                  <dgm:constr type="r" for="ch" forName="Parent" refType="w"/>
                  <dgm:constr type="t" for="ch" forName="Parent" refType="h" fact="0"/>
                  <dgm:constr type="w" for="ch" forName="Parent" refType="w" fact="0.4749"/>
                  <dgm:constr type="h" for="ch" forName="Parent" refType="h"/>
                  <dgm:constr type="r" for="ch" forName="ParentAccent1" refType="w" fact="0.0469"/>
                  <dgm:constr type="t" for="ch" forName="ParentAccent1" refType="h" fact="0.4506"/>
                  <dgm:constr type="w" for="ch" forName="ParentAccent1" refType="w" fact="0.0469"/>
                  <dgm:constr type="h" for="ch" forName="ParentAccent1" refType="h" fact="0.0988"/>
                  <dgm:constr type="r" for="ch" forName="ParentAccent2" refType="w" fact="0.1266"/>
                  <dgm:constr type="t" for="ch" forName="ParentAccent2" refType="h" fact="0.4506"/>
                  <dgm:constr type="w" for="ch" forName="ParentAccent2" refType="w" fact="0.0469"/>
                  <dgm:constr type="h" for="ch" forName="ParentAccent2" refType="h" fact="0.0988"/>
                  <dgm:constr type="r" for="ch" forName="ParentAccent3" refType="w" fact="0.2063"/>
                  <dgm:constr type="t" for="ch" forName="ParentAccent3" refType="h" fact="0.4506"/>
                  <dgm:constr type="w" for="ch" forName="ParentAccent3" refType="w" fact="0.0469"/>
                  <dgm:constr type="h" for="ch" forName="ParentAccent3" refType="h" fact="0.0988"/>
                  <dgm:constr type="r" for="ch" forName="ParentAccent4" refType="w" fact="0.286"/>
                  <dgm:constr type="t" for="ch" forName="ParentAccent4" refType="h" fact="0.4506"/>
                  <dgm:constr type="w" for="ch" forName="ParentAccent4" refType="w" fact="0.0469"/>
                  <dgm:constr type="h" for="ch" forName="ParentAccent4" refType="h" fact="0.0988"/>
                  <dgm:constr type="r" for="ch" forName="ParentAccent5" refType="w" fact="0.3657"/>
                  <dgm:constr type="t" for="ch" forName="ParentAccent5" refType="h" fact="0.4506"/>
                  <dgm:constr type="w" for="ch" forName="ParentAccent5" refType="w" fact="0.0469"/>
                  <dgm:constr type="h" for="ch" forName="ParentAccent5" refType="h" fact="0.0988"/>
                  <dgm:constr type="r" for="ch" forName="ParentAccent6" refType="w" fact="0.4924"/>
                  <dgm:constr type="t" for="ch" forName="ParentAccent6" refType="h" fact="0.4012"/>
                  <dgm:constr type="w" for="ch" forName="ParentAccent6" refType="w" fact="0.0939"/>
                  <dgm:constr type="h" for="ch" forName="ParentAccent6" refType="h" fact="0.1976"/>
                  <dgm:constr type="r" for="ch" forName="ParentAccent7" refType="w" fact="0.1234"/>
                  <dgm:constr type="t" for="ch" forName="ParentAccent7" refType="h" fact="0.2465"/>
                  <dgm:constr type="w" for="ch" forName="ParentAccent7" refType="w" fact="0.0469"/>
                  <dgm:constr type="h" for="ch" forName="ParentAccent7" refType="h" fact="0.0988"/>
                  <dgm:constr type="r" for="ch" forName="ParentAccent8" refType="w" fact="0.1234"/>
                  <dgm:constr type="t" for="ch" forName="ParentAccent8" refType="h" fact="0.6562"/>
                  <dgm:constr type="w" for="ch" forName="ParentAccent8" refType="w" fact="0.0469"/>
                  <dgm:constr type="h" for="ch" forName="ParentAccent8" refType="h" fact="0.0988"/>
                  <dgm:constr type="r" for="ch" forName="ParentAccent9" refType="w" fact="0.0815"/>
                  <dgm:constr type="t" for="ch" forName="ParentAccent9" refType="h" fact="0.3353"/>
                  <dgm:constr type="w" for="ch" forName="ParentAccent9" refType="w" fact="0.0469"/>
                  <dgm:constr type="h" for="ch" forName="ParentAccent9" refType="h" fact="0.0988"/>
                  <dgm:constr type="r" for="ch" forName="ParentAccent10" refType="w" fact="0.0787"/>
                  <dgm:constr type="t" for="ch" forName="ParentAccent10" refType="h" fact="0.5679"/>
                  <dgm:constr type="w" for="ch" forName="ParentAccent10" refType="w" fact="0.0469"/>
                  <dgm:constr type="h" for="ch" forName="ParentAccent10" refType="h" fact="0.0988"/>
                </dgm:constrLst>
              </dgm:if>
              <dgm:if name="Name16" axis="ch" ptType="node" func="cnt" op="equ" val="1">
                <dgm:alg type="composite">
                  <dgm:param type="ar" val="3.4411"/>
                </dgm:alg>
                <dgm:constrLst>
                  <dgm:constr type="primFontSz" for="des" forName="Child1" val="65"/>
                  <dgm:constr type="primFontSz" for="des" forName="Child1" refType="primFontSz" refFor="des" refForName="Parent" op="lte"/>
                  <dgm:constr type="r" for="ch" forName="Child1Accent1" refType="w" fact="0.716"/>
                  <dgm:constr type="t" for="ch" forName="Child1Accent1" refType="h" fact="0.4012"/>
                  <dgm:constr type="w" for="ch" forName="Child1Accent1" refType="w" fact="0.0574"/>
                  <dgm:constr type="h" for="ch" forName="Child1Accent1" refType="h" fact="0.1976"/>
                  <dgm:constr type="r" for="ch" forName="Child1Accent2" refType="w" fact="0.7728"/>
                  <dgm:constr type="t" for="ch" forName="Child1Accent2" refType="h" fact="0.4506"/>
                  <dgm:constr type="w" for="ch" forName="Child1Accent2" refType="w" fact="0.0287"/>
                  <dgm:constr type="h" for="ch" forName="Child1Accent2" refType="h" fact="0.0988"/>
                  <dgm:constr type="r" for="ch" forName="Child1Accent3" refType="w" fact="0.8295"/>
                  <dgm:constr type="t" for="ch" forName="Child1Accent3" refType="h" fact="0.4506"/>
                  <dgm:constr type="w" for="ch" forName="Child1Accent3" refType="w" fact="0.0287"/>
                  <dgm:constr type="h" for="ch" forName="Child1Accent3" refType="h" fact="0.0988"/>
                  <dgm:constr type="r" for="ch" forName="Child1Accent4" refType="w" fact="0.8863"/>
                  <dgm:constr type="t" for="ch" forName="Child1Accent4" refType="h" fact="0.4506"/>
                  <dgm:constr type="w" for="ch" forName="Child1Accent4" refType="w" fact="0.0287"/>
                  <dgm:constr type="h" for="ch" forName="Child1Accent4" refType="h" fact="0.0988"/>
                  <dgm:constr type="r" for="ch" forName="Child1Accent5" refType="w" fact="0.943"/>
                  <dgm:constr type="t" for="ch" forName="Child1Accent5" refType="h" fact="0.4506"/>
                  <dgm:constr type="w" for="ch" forName="Child1Accent5" refType="w" fact="0.0287"/>
                  <dgm:constr type="h" for="ch" forName="Child1Accent5" refType="h" fact="0.0988"/>
                  <dgm:constr type="r" for="ch" forName="Child1Accent6" refType="w" fact="0.9998"/>
                  <dgm:constr type="t" for="ch" forName="Child1Accent6" refType="h" fact="0.4506"/>
                  <dgm:constr type="w" for="ch" forName="Child1Accent6" refType="w" fact="0.0287"/>
                  <dgm:constr type="h" for="ch" forName="Child1Accent6" refType="h" fact="0.0988"/>
                  <dgm:constr type="l" for="ch" forName="Child1Accent7" refType="w" fact="0"/>
                  <dgm:constr type="t" for="ch" forName="Child1Accent7" refType="h" fact="0"/>
                  <dgm:constr type="w" for="ch" forName="Child1Accent7" refType="w" fact="0"/>
                  <dgm:constr type="h" for="ch" forName="Child1Accent7" refType="h" fact="0"/>
                  <dgm:constr type="l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r" for="ch" forName="ParentAccent1" refType="w" fact="0.0287"/>
                  <dgm:constr type="t" for="ch" forName="ParentAccent1" refType="h" fact="0.4506"/>
                  <dgm:constr type="w" for="ch" forName="ParentAccent1" refType="w" fact="0.0287"/>
                  <dgm:constr type="h" for="ch" forName="ParentAccent1" refType="h" fact="0.0988"/>
                  <dgm:constr type="r" for="ch" forName="ParentAccent2" refType="w" fact="0.0813"/>
                  <dgm:constr type="t" for="ch" forName="ParentAccent2" refType="h" fact="0.4506"/>
                  <dgm:constr type="w" for="ch" forName="ParentAccent2" refType="w" fact="0.0287"/>
                  <dgm:constr type="h" for="ch" forName="ParentAccent2" refType="h" fact="0.0988"/>
                  <dgm:constr type="r" for="ch" forName="ParentAccent3" refType="w" fact="0.1339"/>
                  <dgm:constr type="t" for="ch" forName="ParentAccent3" refType="h" fact="0.4506"/>
                  <dgm:constr type="w" for="ch" forName="ParentAccent3" refType="w" fact="0.0287"/>
                  <dgm:constr type="h" for="ch" forName="ParentAccent3" refType="h" fact="0.0988"/>
                  <dgm:constr type="r" for="ch" forName="ParentAccent4" refType="w" fact="0.1864"/>
                  <dgm:constr type="t" for="ch" forName="ParentAccent4" refType="h" fact="0.4506"/>
                  <dgm:constr type="w" for="ch" forName="ParentAccent4" refType="w" fact="0.0287"/>
                  <dgm:constr type="h" for="ch" forName="ParentAccent4" refType="h" fact="0.0988"/>
                  <dgm:constr type="r" for="ch" forName="ParentAccent5" refType="w" fact="0.239"/>
                  <dgm:constr type="t" for="ch" forName="ParentAccent5" refType="h" fact="0.4506"/>
                  <dgm:constr type="w" for="ch" forName="ParentAccent5" refType="w" fact="0.0287"/>
                  <dgm:constr type="h" for="ch" forName="ParentAccent5" refType="h" fact="0.0988"/>
                  <dgm:constr type="r" for="ch" forName="ParentAccent6" refType="w" fact="0.3203"/>
                  <dgm:constr type="t" for="ch" forName="ParentAccent6" refType="h" fact="0.4012"/>
                  <dgm:constr type="w" for="ch" forName="ParentAccent6" refType="w" fact="0.0574"/>
                  <dgm:constr type="h" for="ch" forName="ParentAccent6" refType="h" fact="0.1976"/>
                  <dgm:constr type="r" for="ch" forName="ParentAccent7" refType="w" fact="0.0755"/>
                  <dgm:constr type="t" for="ch" forName="ParentAccent7" refType="h" fact="0.2465"/>
                  <dgm:constr type="w" for="ch" forName="ParentAccent7" refType="w" fact="0.0287"/>
                  <dgm:constr type="h" for="ch" forName="ParentAccent7" refType="h" fact="0.0988"/>
                  <dgm:constr type="r" for="ch" forName="ParentAccent8" refType="w" fact="0.0755"/>
                  <dgm:constr type="t" for="ch" forName="ParentAccent8" refType="h" fact="0.6562"/>
                  <dgm:constr type="w" for="ch" forName="ParentAccent8" refType="w" fact="0.0287"/>
                  <dgm:constr type="h" for="ch" forName="ParentAccent8" refType="h" fact="0.0988"/>
                  <dgm:constr type="r" for="ch" forName="ParentAccent9" refType="w" fact="0.0499"/>
                  <dgm:constr type="t" for="ch" forName="ParentAccent9" refType="h" fact="0.3353"/>
                  <dgm:constr type="w" for="ch" forName="ParentAccent9" refType="w" fact="0.0287"/>
                  <dgm:constr type="h" for="ch" forName="ParentAccent9" refType="h" fact="0.0988"/>
                  <dgm:constr type="r" for="ch" forName="ParentAccent10" refType="w" fact="0.0482"/>
                  <dgm:constr type="t" for="ch" forName="ParentAccent10" refType="h" fact="0.5679"/>
                  <dgm:constr type="w" for="ch" forName="ParentAccent10" refType="w" fact="0.0287"/>
                  <dgm:constr type="h" for="ch" forName="ParentAccent10" refType="h" fact="0.0988"/>
                  <dgm:constr type="r" for="ch" forName="Child1" refType="w"/>
                  <dgm:constr type="t" for="ch" forName="Child1" refType="h" fact="0.1978"/>
                  <dgm:constr type="w" for="ch" forName="Child1" refType="w" fact="0.2544"/>
                  <dgm:constr type="h" for="ch" forName="Child1" refType="h" fact="0.2541"/>
                  <dgm:constr type="r" for="ch" forName="Parent" refType="w" fact="0.6347"/>
                  <dgm:constr type="t" for="ch" forName="Parent" refType="h" fact="0"/>
                  <dgm:constr type="w" for="ch" forName="Parent" refType="w" fact="0.2906"/>
                  <dgm:constr type="h" for="ch" forName="Parent" refType="h"/>
                </dgm:constrLst>
              </dgm:if>
              <dgm:if name="Name17" axis="ch" ptType="node" func="cnt" op="equ" val="2">
                <dgm:alg type="composite">
                  <dgm:param type="ar" val="2.1185"/>
                </dgm:alg>
                <dgm:constrLst>
                  <dgm:constr type="primFontSz" for="des" forName="Child1" val="65"/>
                  <dgm:constr type="primFontSz" for="des" forName="Child1" refType="primFontSz" refFor="des" refForName="Parent" op="lte"/>
                  <dgm:constr type="primFontSz" for="des" forName="Child2" refType="primFontSz" refFor="des" refForName="Parent" op="lte"/>
                  <dgm:constr type="primFontSz" for="des" forName="Child2" refType="primFontSz" refFor="des" refForName="Child1" op="equ"/>
                  <dgm:constr type="r" for="ch" forName="Child1Accent1" refType="w" fact="0.6564"/>
                  <dgm:constr type="t" for="ch" forName="Child1Accent1" refType="h" fact="0.2211"/>
                  <dgm:constr type="w" for="ch" forName="Child1Accent1" refType="w" fact="0.0574"/>
                  <dgm:constr type="h" for="ch" forName="Child1Accent1" refType="h" fact="0.1217"/>
                  <dgm:constr type="r" for="ch" forName="Child1Accent2" refType="w" fact="0.6932"/>
                  <dgm:constr type="t" for="ch" forName="Child1Accent2" refType="h" fact="0.1569"/>
                  <dgm:constr type="w" for="ch" forName="Child1Accent2" refType="w" fact="0.0287"/>
                  <dgm:constr type="h" for="ch" forName="Child1Accent2" refType="h" fact="0.0608"/>
                  <dgm:constr type="r" for="ch" forName="Child1Accent3" refType="w" fact="0.7545"/>
                  <dgm:constr type="t" for="ch" forName="Child1Accent3" refType="h" fact="0.1569"/>
                  <dgm:constr type="w" for="ch" forName="Child1Accent3" refType="w" fact="0.0287"/>
                  <dgm:constr type="h" for="ch" forName="Child1Accent3" refType="h" fact="0.0608"/>
                  <dgm:constr type="r" for="ch" forName="Child1Accent4" refType="w" fact="0.8158"/>
                  <dgm:constr type="t" for="ch" forName="Child1Accent4" refType="h" fact="0.1569"/>
                  <dgm:constr type="w" for="ch" forName="Child1Accent4" refType="w" fact="0.0287"/>
                  <dgm:constr type="h" for="ch" forName="Child1Accent4" refType="h" fact="0.0608"/>
                  <dgm:constr type="r" for="ch" forName="Child1Accent5" refType="w" fact="0.8771"/>
                  <dgm:constr type="t" for="ch" forName="Child1Accent5" refType="h" fact="0.1569"/>
                  <dgm:constr type="w" for="ch" forName="Child1Accent5" refType="w" fact="0.0287"/>
                  <dgm:constr type="h" for="ch" forName="Child1Accent5" refType="h" fact="0.0608"/>
                  <dgm:constr type="r" for="ch" forName="Child1Accent6" refType="w" fact="0.9385"/>
                  <dgm:constr type="t" for="ch" forName="Child1Accent6" refType="h" fact="0.1569"/>
                  <dgm:constr type="w" for="ch" forName="Child1Accent6" refType="w" fact="0.0287"/>
                  <dgm:constr type="h" for="ch" forName="Child1Accent6" refType="h" fact="0.0608"/>
                  <dgm:constr type="r" for="ch" forName="Child1Accent7" refType="w" fact="0.9998"/>
                  <dgm:constr type="t" for="ch" forName="Child1Accent7" refType="h" fact="0.1569"/>
                  <dgm:constr type="w" for="ch" forName="Child1Accent7" refType="w" fact="0.0287"/>
                  <dgm:constr type="h" for="ch" forName="Child1Accent7" refType="h" fact="0.0608"/>
                  <dgm:constr type="l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r" for="ch" forName="Child2Accent1" refType="w" fact="0.6564"/>
                  <dgm:constr type="t" for="ch" forName="Child2Accent1" refType="h" fact="0.8153"/>
                  <dgm:constr type="w" for="ch" forName="Child2Accent1" refType="w" fact="0.0574"/>
                  <dgm:constr type="h" for="ch" forName="Child2Accent1" refType="h" fact="0.1217"/>
                  <dgm:constr type="r" for="ch" forName="Child2Accent2" refType="w" fact="0.6932"/>
                  <dgm:constr type="t" for="ch" forName="Child2Accent2" refType="h" fact="0.9392"/>
                  <dgm:constr type="w" for="ch" forName="Child2Accent2" refType="w" fact="0.0287"/>
                  <dgm:constr type="h" for="ch" forName="Child2Accent2" refType="h" fact="0.0608"/>
                  <dgm:constr type="r" for="ch" forName="Child2Accent3" refType="w" fact="0.7545"/>
                  <dgm:constr type="t" for="ch" forName="Child2Accent3" refType="h" fact="0.9392"/>
                  <dgm:constr type="w" for="ch" forName="Child2Accent3" refType="w" fact="0.0287"/>
                  <dgm:constr type="h" for="ch" forName="Child2Accent3" refType="h" fact="0.0608"/>
                  <dgm:constr type="r" for="ch" forName="Child2Accent4" refType="w" fact="0.8158"/>
                  <dgm:constr type="t" for="ch" forName="Child2Accent4" refType="h" fact="0.9392"/>
                  <dgm:constr type="w" for="ch" forName="Child2Accent4" refType="w" fact="0.0287"/>
                  <dgm:constr type="h" for="ch" forName="Child2Accent4" refType="h" fact="0.0608"/>
                  <dgm:constr type="r" for="ch" forName="Child2Accent5" refType="w" fact="0.8771"/>
                  <dgm:constr type="t" for="ch" forName="Child2Accent5" refType="h" fact="0.9392"/>
                  <dgm:constr type="w" for="ch" forName="Child2Accent5" refType="w" fact="0.0287"/>
                  <dgm:constr type="h" for="ch" forName="Child2Accent5" refType="h" fact="0.0608"/>
                  <dgm:constr type="r" for="ch" forName="Child2Accent6" refType="w" fact="0.9385"/>
                  <dgm:constr type="t" for="ch" forName="Child2Accent6" refType="h" fact="0.9392"/>
                  <dgm:constr type="w" for="ch" forName="Child2Accent6" refType="w" fact="0.0287"/>
                  <dgm:constr type="h" for="ch" forName="Child2Accent6" refType="h" fact="0.0608"/>
                  <dgm:constr type="r" for="ch" forName="Child2Accent7" refType="w" fact="0.9998"/>
                  <dgm:constr type="t" for="ch" forName="Child2Accent7" refType="h" fact="0.9392"/>
                  <dgm:constr type="w" for="ch" forName="Child2Accent7" refType="w" fact="0.0287"/>
                  <dgm:constr type="h" for="ch" forName="Child2Accent7" refType="h" fact="0.0608"/>
                  <dgm:constr type="r" for="ch" forName="ParentAccent1" refType="w" fact="0.0287"/>
                  <dgm:constr type="t" for="ch" forName="ParentAccent1" refType="h" fact="0.5511"/>
                  <dgm:constr type="w" for="ch" forName="ParentAccent1" refType="w" fact="0.0287"/>
                  <dgm:constr type="h" for="ch" forName="ParentAccent1" refType="h" fact="0.0608"/>
                  <dgm:constr type="r" for="ch" forName="ParentAccent2" refType="w" fact="0.0813"/>
                  <dgm:constr type="t" for="ch" forName="ParentAccent2" refType="h" fact="0.5511"/>
                  <dgm:constr type="w" for="ch" forName="ParentAccent2" refType="w" fact="0.0287"/>
                  <dgm:constr type="h" for="ch" forName="ParentAccent2" refType="h" fact="0.0608"/>
                  <dgm:constr type="r" for="ch" forName="ParentAccent3" refType="w" fact="0.1339"/>
                  <dgm:constr type="t" for="ch" forName="ParentAccent3" refType="h" fact="0.5511"/>
                  <dgm:constr type="w" for="ch" forName="ParentAccent3" refType="w" fact="0.0287"/>
                  <dgm:constr type="h" for="ch" forName="ParentAccent3" refType="h" fact="0.0608"/>
                  <dgm:constr type="r" for="ch" forName="ParentAccent4" refType="w" fact="0.1864"/>
                  <dgm:constr type="t" for="ch" forName="ParentAccent4" refType="h" fact="0.5511"/>
                  <dgm:constr type="w" for="ch" forName="ParentAccent4" refType="w" fact="0.0287"/>
                  <dgm:constr type="h" for="ch" forName="ParentAccent4" refType="h" fact="0.0608"/>
                  <dgm:constr type="r" for="ch" forName="ParentAccent5" refType="w" fact="0.239"/>
                  <dgm:constr type="t" for="ch" forName="ParentAccent5" refType="h" fact="0.5511"/>
                  <dgm:constr type="w" for="ch" forName="ParentAccent5" refType="w" fact="0.0287"/>
                  <dgm:constr type="h" for="ch" forName="ParentAccent5" refType="h" fact="0.0608"/>
                  <dgm:constr type="r" for="ch" forName="ParentAccent6" refType="w" fact="0.3203"/>
                  <dgm:constr type="t" for="ch" forName="ParentAccent6" refType="h" fact="0.5207"/>
                  <dgm:constr type="w" for="ch" forName="ParentAccent6" refType="w" fact="0.0574"/>
                  <dgm:constr type="h" for="ch" forName="ParentAccent6" refType="h" fact="0.1217"/>
                  <dgm:constr type="r" for="ch" forName="ParentAccent7" refType="w" fact="0.0755"/>
                  <dgm:constr type="t" for="ch" forName="ParentAccent7" refType="h" fact="0.4255"/>
                  <dgm:constr type="w" for="ch" forName="ParentAccent7" refType="w" fact="0.0287"/>
                  <dgm:constr type="h" for="ch" forName="ParentAccent7" refType="h" fact="0.0608"/>
                  <dgm:constr type="r" for="ch" forName="ParentAccent8" refType="w" fact="0.0755"/>
                  <dgm:constr type="t" for="ch" forName="ParentAccent8" refType="h" fact="0.6776"/>
                  <dgm:constr type="w" for="ch" forName="ParentAccent8" refType="w" fact="0.0287"/>
                  <dgm:constr type="h" for="ch" forName="ParentAccent8" refType="h" fact="0.0608"/>
                  <dgm:constr type="r" for="ch" forName="ParentAccent9" refType="w" fact="0.0499"/>
                  <dgm:constr type="t" for="ch" forName="ParentAccent9" refType="h" fact="0.4801"/>
                  <dgm:constr type="w" for="ch" forName="ParentAccent9" refType="w" fact="0.0287"/>
                  <dgm:constr type="h" for="ch" forName="ParentAccent9" refType="h" fact="0.0608"/>
                  <dgm:constr type="r" for="ch" forName="ParentAccent10" refType="w" fact="0.0482"/>
                  <dgm:constr type="t" for="ch" forName="ParentAccent10" refType="h" fact="0.6233"/>
                  <dgm:constr type="w" for="ch" forName="ParentAccent10" refType="w" fact="0.0287"/>
                  <dgm:constr type="h" for="ch" forName="ParentAccent10" refType="h" fact="0.0608"/>
                  <dgm:constr type="r" for="ch" forName="Child2" refType="w"/>
                  <dgm:constr type="t" for="ch" forName="Child2" refType="h" fact="0.7822"/>
                  <dgm:constr type="w" for="ch" forName="Child2" refType="w" fact="0.3364"/>
                  <dgm:constr type="h" for="ch" forName="Child2" refType="h" fact="0.1564"/>
                  <dgm:constr type="r" for="ch" forName="Child1" refType="w"/>
                  <dgm:constr type="t" for="ch" forName="Child1" refType="h" fact="0"/>
                  <dgm:constr type="w" for="ch" forName="Child1" refType="w" fact="0.3364"/>
                  <dgm:constr type="h" for="ch" forName="Child1" refType="h" fact="0.1564"/>
                  <dgm:constr type="r" for="ch" forName="Parent" refType="w" fact="0.6347"/>
                  <dgm:constr type="t" for="ch" forName="Parent" refType="h" fact="0.2737"/>
                  <dgm:constr type="w" for="ch" forName="Parent" refType="w" fact="0.2906"/>
                  <dgm:constr type="h" for="ch" forName="Parent" refType="h" fact="0.6157"/>
                </dgm:constrLst>
              </dgm:if>
              <dgm:if name="Name18" axis="ch" ptType="node" func="cnt" op="equ" val="3">
                <dgm:alg type="composite">
                  <dgm:param type="ar" val="2.1185"/>
                </dgm:alg>
                <dgm:constrLst>
                  <dgm:constr type="primFontSz" for="des" forName="Child1" val="65"/>
                  <dgm:constr type="primFontSz" for="des" forName="Child1" refType="primFontSz" refFor="des" refForName="Parent" op="lte"/>
                  <dgm:constr type="primFontSz" for="des" forName="Child2" refType="primFontSz" refFor="des" refForName="Parent" op="lte"/>
                  <dgm:constr type="primFontSz" for="des" forName="Child3" refType="primFontSz" refFor="des" refForName="Parent" op="lte"/>
                  <dgm:constr type="primFontSz" for="des" forName="Child2" refType="primFontSz" refFor="des" refForName="Child1" op="equ"/>
                  <dgm:constr type="primFontSz" for="des" forName="Child3" refType="primFontSz" refFor="des" refForName="Child1" op="equ"/>
                  <dgm:constr type="r" for="ch" forName="Child1Accent1" refType="w" fact="0.6564"/>
                  <dgm:constr type="t" for="ch" forName="Child1Accent1" refType="h" fact="0.2211"/>
                  <dgm:constr type="w" for="ch" forName="Child1Accent1" refType="w" fact="0.0574"/>
                  <dgm:constr type="h" for="ch" forName="Child1Accent1" refType="h" fact="0.1217"/>
                  <dgm:constr type="r" for="ch" forName="Child1Accent2" refType="w" fact="0.6932"/>
                  <dgm:constr type="t" for="ch" forName="Child1Accent2" refType="h" fact="0.1569"/>
                  <dgm:constr type="w" for="ch" forName="Child1Accent2" refType="w" fact="0.0287"/>
                  <dgm:constr type="h" for="ch" forName="Child1Accent2" refType="h" fact="0.0608"/>
                  <dgm:constr type="r" for="ch" forName="Child1Accent3" refType="w" fact="0.7545"/>
                  <dgm:constr type="t" for="ch" forName="Child1Accent3" refType="h" fact="0.1569"/>
                  <dgm:constr type="w" for="ch" forName="Child1Accent3" refType="w" fact="0.0287"/>
                  <dgm:constr type="h" for="ch" forName="Child1Accent3" refType="h" fact="0.0608"/>
                  <dgm:constr type="r" for="ch" forName="Child1Accent4" refType="w" fact="0.8158"/>
                  <dgm:constr type="t" for="ch" forName="Child1Accent4" refType="h" fact="0.1569"/>
                  <dgm:constr type="w" for="ch" forName="Child1Accent4" refType="w" fact="0.0287"/>
                  <dgm:constr type="h" for="ch" forName="Child1Accent4" refType="h" fact="0.0608"/>
                  <dgm:constr type="r" for="ch" forName="Child1Accent5" refType="w" fact="0.8771"/>
                  <dgm:constr type="t" for="ch" forName="Child1Accent5" refType="h" fact="0.1569"/>
                  <dgm:constr type="w" for="ch" forName="Child1Accent5" refType="w" fact="0.0287"/>
                  <dgm:constr type="h" for="ch" forName="Child1Accent5" refType="h" fact="0.0608"/>
                  <dgm:constr type="r" for="ch" forName="Child1Accent6" refType="w" fact="0.9385"/>
                  <dgm:constr type="t" for="ch" forName="Child1Accent6" refType="h" fact="0.1569"/>
                  <dgm:constr type="w" for="ch" forName="Child1Accent6" refType="w" fact="0.0287"/>
                  <dgm:constr type="h" for="ch" forName="Child1Accent6" refType="h" fact="0.0608"/>
                  <dgm:constr type="r" for="ch" forName="Child1Accent7" refType="w" fact="0.9998"/>
                  <dgm:constr type="t" for="ch" forName="Child1Accent7" refType="h" fact="0.1569"/>
                  <dgm:constr type="w" for="ch" forName="Child1Accent7" refType="w" fact="0.0287"/>
                  <dgm:constr type="h" for="ch" forName="Child1Accent7" refType="h" fact="0.0608"/>
                  <dgm:constr type="r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r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r" for="ch" forName="Child2Accent1" refType="w" fact="0.716"/>
                  <dgm:constr type="t" for="ch" forName="Child2Accent1" refType="h" fact="0.5207"/>
                  <dgm:constr type="w" for="ch" forName="Child2Accent1" refType="w" fact="0.0574"/>
                  <dgm:constr type="h" for="ch" forName="Child2Accent1" refType="h" fact="0.1217"/>
                  <dgm:constr type="r" for="ch" forName="Child2Accent2" refType="w" fact="0.7728"/>
                  <dgm:constr type="t" for="ch" forName="Child2Accent2" refType="h" fact="0.5511"/>
                  <dgm:constr type="w" for="ch" forName="Child2Accent2" refType="w" fact="0.0287"/>
                  <dgm:constr type="h" for="ch" forName="Child2Accent2" refType="h" fact="0.0608"/>
                  <dgm:constr type="r" for="ch" forName="Child2Accent3" refType="w" fact="0.8295"/>
                  <dgm:constr type="t" for="ch" forName="Child2Accent3" refType="h" fact="0.5511"/>
                  <dgm:constr type="w" for="ch" forName="Child2Accent3" refType="w" fact="0.0287"/>
                  <dgm:constr type="h" for="ch" forName="Child2Accent3" refType="h" fact="0.0608"/>
                  <dgm:constr type="r" for="ch" forName="Child2Accent4" refType="w" fact="0.8863"/>
                  <dgm:constr type="t" for="ch" forName="Child2Accent4" refType="h" fact="0.5511"/>
                  <dgm:constr type="w" for="ch" forName="Child2Accent4" refType="w" fact="0.0287"/>
                  <dgm:constr type="h" for="ch" forName="Child2Accent4" refType="h" fact="0.0608"/>
                  <dgm:constr type="r" for="ch" forName="Child2Accent5" refType="w" fact="0.943"/>
                  <dgm:constr type="t" for="ch" forName="Child2Accent5" refType="h" fact="0.5511"/>
                  <dgm:constr type="w" for="ch" forName="Child2Accent5" refType="w" fact="0.0287"/>
                  <dgm:constr type="h" for="ch" forName="Child2Accent5" refType="h" fact="0.0608"/>
                  <dgm:constr type="r" for="ch" forName="Child2Accent6" refType="w" fact="0.9998"/>
                  <dgm:constr type="t" for="ch" forName="Child2Accent6" refType="h" fact="0.5511"/>
                  <dgm:constr type="w" for="ch" forName="Child2Accent6" refType="w" fact="0.0287"/>
                  <dgm:constr type="h" for="ch" forName="Child2Accent6" refType="h" fact="0.0608"/>
                  <dgm:constr type="r" for="ch" forName="Child2Accent7" refType="w" fact="0"/>
                  <dgm:constr type="t" for="ch" forName="Child2Accent7" refType="h" fact="0"/>
                  <dgm:constr type="w" for="ch" forName="Child2Accent7" refType="w" fact="0"/>
                  <dgm:constr type="h" for="ch" forName="Child2Accent7" refType="h" fact="0"/>
                  <dgm:constr type="r" for="ch" forName="Child3Accent1" refType="w" fact="0.6564"/>
                  <dgm:constr type="t" for="ch" forName="Child3Accent1" refType="h" fact="0.8153"/>
                  <dgm:constr type="w" for="ch" forName="Child3Accent1" refType="w" fact="0.0574"/>
                  <dgm:constr type="h" for="ch" forName="Child3Accent1" refType="h" fact="0.1217"/>
                  <dgm:constr type="r" for="ch" forName="Child3Accent2" refType="w" fact="0.6932"/>
                  <dgm:constr type="t" for="ch" forName="Child3Accent2" refType="h" fact="0.9392"/>
                  <dgm:constr type="w" for="ch" forName="Child3Accent2" refType="w" fact="0.0287"/>
                  <dgm:constr type="h" for="ch" forName="Child3Accent2" refType="h" fact="0.0608"/>
                  <dgm:constr type="r" for="ch" forName="Child3Accent3" refType="w" fact="0.7545"/>
                  <dgm:constr type="t" for="ch" forName="Child3Accent3" refType="h" fact="0.9392"/>
                  <dgm:constr type="w" for="ch" forName="Child3Accent3" refType="w" fact="0.0287"/>
                  <dgm:constr type="h" for="ch" forName="Child3Accent3" refType="h" fact="0.0608"/>
                  <dgm:constr type="r" for="ch" forName="Child3Accent4" refType="w" fact="0.8158"/>
                  <dgm:constr type="t" for="ch" forName="Child3Accent4" refType="h" fact="0.9392"/>
                  <dgm:constr type="w" for="ch" forName="Child3Accent4" refType="w" fact="0.0287"/>
                  <dgm:constr type="h" for="ch" forName="Child3Accent4" refType="h" fact="0.0608"/>
                  <dgm:constr type="r" for="ch" forName="Child3Accent5" refType="w" fact="0.8771"/>
                  <dgm:constr type="t" for="ch" forName="Child3Accent5" refType="h" fact="0.9392"/>
                  <dgm:constr type="w" for="ch" forName="Child3Accent5" refType="w" fact="0.0287"/>
                  <dgm:constr type="h" for="ch" forName="Child3Accent5" refType="h" fact="0.0608"/>
                  <dgm:constr type="r" for="ch" forName="Child3Accent6" refType="w" fact="0.9385"/>
                  <dgm:constr type="t" for="ch" forName="Child3Accent6" refType="h" fact="0.9392"/>
                  <dgm:constr type="w" for="ch" forName="Child3Accent6" refType="w" fact="0.0287"/>
                  <dgm:constr type="h" for="ch" forName="Child3Accent6" refType="h" fact="0.0608"/>
                  <dgm:constr type="r" for="ch" forName="Child3Accent7" refType="w" fact="0.9998"/>
                  <dgm:constr type="t" for="ch" forName="Child3Accent7" refType="h" fact="0.9392"/>
                  <dgm:constr type="w" for="ch" forName="Child3Accent7" refType="w" fact="0.0287"/>
                  <dgm:constr type="h" for="ch" forName="Child3Accent7" refType="h" fact="0.0608"/>
                  <dgm:constr type="r" for="ch" forName="ParentAccent1" refType="w" fact="0.0287"/>
                  <dgm:constr type="t" for="ch" forName="ParentAccent1" refType="h" fact="0.5511"/>
                  <dgm:constr type="w" for="ch" forName="ParentAccent1" refType="w" fact="0.0287"/>
                  <dgm:constr type="h" for="ch" forName="ParentAccent1" refType="h" fact="0.0608"/>
                  <dgm:constr type="r" for="ch" forName="ParentAccent2" refType="w" fact="0.0813"/>
                  <dgm:constr type="t" for="ch" forName="ParentAccent2" refType="h" fact="0.5511"/>
                  <dgm:constr type="w" for="ch" forName="ParentAccent2" refType="w" fact="0.0287"/>
                  <dgm:constr type="h" for="ch" forName="ParentAccent2" refType="h" fact="0.0608"/>
                  <dgm:constr type="r" for="ch" forName="ParentAccent3" refType="w" fact="0.1339"/>
                  <dgm:constr type="t" for="ch" forName="ParentAccent3" refType="h" fact="0.5511"/>
                  <dgm:constr type="w" for="ch" forName="ParentAccent3" refType="w" fact="0.0287"/>
                  <dgm:constr type="h" for="ch" forName="ParentAccent3" refType="h" fact="0.0608"/>
                  <dgm:constr type="r" for="ch" forName="ParentAccent4" refType="w" fact="0.1864"/>
                  <dgm:constr type="t" for="ch" forName="ParentAccent4" refType="h" fact="0.5511"/>
                  <dgm:constr type="w" for="ch" forName="ParentAccent4" refType="w" fact="0.0287"/>
                  <dgm:constr type="h" for="ch" forName="ParentAccent4" refType="h" fact="0.0608"/>
                  <dgm:constr type="r" for="ch" forName="ParentAccent5" refType="w" fact="0.239"/>
                  <dgm:constr type="t" for="ch" forName="ParentAccent5" refType="h" fact="0.5511"/>
                  <dgm:constr type="w" for="ch" forName="ParentAccent5" refType="w" fact="0.0287"/>
                  <dgm:constr type="h" for="ch" forName="ParentAccent5" refType="h" fact="0.0608"/>
                  <dgm:constr type="r" for="ch" forName="ParentAccent6" refType="w" fact="0.3203"/>
                  <dgm:constr type="t" for="ch" forName="ParentAccent6" refType="h" fact="0.5207"/>
                  <dgm:constr type="w" for="ch" forName="ParentAccent6" refType="w" fact="0.0574"/>
                  <dgm:constr type="h" for="ch" forName="ParentAccent6" refType="h" fact="0.1217"/>
                  <dgm:constr type="r" for="ch" forName="ParentAccent7" refType="w" fact="0.0755"/>
                  <dgm:constr type="t" for="ch" forName="ParentAccent7" refType="h" fact="0.4255"/>
                  <dgm:constr type="w" for="ch" forName="ParentAccent7" refType="w" fact="0.0287"/>
                  <dgm:constr type="h" for="ch" forName="ParentAccent7" refType="h" fact="0.0608"/>
                  <dgm:constr type="r" for="ch" forName="ParentAccent8" refType="w" fact="0.0755"/>
                  <dgm:constr type="t" for="ch" forName="ParentAccent8" refType="h" fact="0.6776"/>
                  <dgm:constr type="w" for="ch" forName="ParentAccent8" refType="w" fact="0.0287"/>
                  <dgm:constr type="h" for="ch" forName="ParentAccent8" refType="h" fact="0.0608"/>
                  <dgm:constr type="r" for="ch" forName="ParentAccent9" refType="w" fact="0.0499"/>
                  <dgm:constr type="t" for="ch" forName="ParentAccent9" refType="h" fact="0.4801"/>
                  <dgm:constr type="w" for="ch" forName="ParentAccent9" refType="w" fact="0.0287"/>
                  <dgm:constr type="h" for="ch" forName="ParentAccent9" refType="h" fact="0.0608"/>
                  <dgm:constr type="r" for="ch" forName="ParentAccent10" refType="w" fact="0.0482"/>
                  <dgm:constr type="t" for="ch" forName="ParentAccent10" refType="h" fact="0.6233"/>
                  <dgm:constr type="w" for="ch" forName="ParentAccent10" refType="w" fact="0.0287"/>
                  <dgm:constr type="h" for="ch" forName="ParentAccent10" refType="h" fact="0.0608"/>
                  <dgm:constr type="r" for="ch" forName="Child3" refType="w"/>
                  <dgm:constr type="t" for="ch" forName="Child3" refType="h" fact="0.7822"/>
                  <dgm:constr type="w" for="ch" forName="Child3" refType="w" fact="0.3364"/>
                  <dgm:constr type="h" for="ch" forName="Child3" refType="h" fact="0.1564"/>
                  <dgm:constr type="r" for="ch" forName="Child2" refType="w"/>
                  <dgm:constr type="t" for="ch" forName="Child2" refType="h" fact="0.3955"/>
                  <dgm:constr type="w" for="ch" forName="Child2" refType="w" fact="0.2544"/>
                  <dgm:constr type="h" for="ch" forName="Child2" refType="h" fact="0.1564"/>
                  <dgm:constr type="r" for="ch" forName="Child1" refType="w"/>
                  <dgm:constr type="t" for="ch" forName="Child1" refType="h" fact="0"/>
                  <dgm:constr type="w" for="ch" forName="Child1" refType="w" fact="0.3364"/>
                  <dgm:constr type="h" for="ch" forName="Child1" refType="h" fact="0.1564"/>
                  <dgm:constr type="r" for="ch" forName="Parent" refType="w" fact="0.6347"/>
                  <dgm:constr type="t" for="ch" forName="Parent" refType="h" fact="0.2737"/>
                  <dgm:constr type="w" for="ch" forName="Parent" refType="w" fact="0.2906"/>
                  <dgm:constr type="h" for="ch" forName="Parent" refType="h" fact="0.6157"/>
                </dgm:constrLst>
              </dgm:if>
              <dgm:if name="Name19" axis="ch" ptType="node" func="cnt" op="equ" val="4">
                <dgm:alg type="composite">
                  <dgm:param type="ar" val="1.8304"/>
                </dgm:alg>
                <dgm:constrLst>
                  <dgm:constr type="primFontSz" for="des" forName="Child1" val="65"/>
                  <dgm:constr type="primFontSz" for="des" forName="Child1" refType="primFontSz" refFor="des" refForName="Parent" op="lte"/>
                  <dgm:constr type="primFontSz" for="des" forName="Child2" refType="primFontSz" refFor="des" refForName="Parent" op="lte"/>
                  <dgm:constr type="primFontSz" for="des" forName="Child3" refType="primFontSz" refFor="des" refForName="Parent" op="lte"/>
                  <dgm:constr type="primFontSz" for="des" forName="Child4" refType="primFontSz" refFor="des" refForName="Parent" op="lte"/>
                  <dgm:constr type="primFontSz" for="des" forName="Child2" refType="primFontSz" refFor="des" refForName="Child1" op="equ"/>
                  <dgm:constr type="primFontSz" for="des" forName="Child3" refType="primFontSz" refFor="des" refForName="Child1" op="equ"/>
                  <dgm:constr type="primFontSz" for="des" forName="Child4" refType="primFontSz" refFor="des" refForName="Child1" op="equ"/>
                  <dgm:constr type="r" for="ch" forName="Parent" refType="w" fact="0.6229"/>
                  <dgm:constr type="t" for="ch" forName="Parent" refType="h" fact="0.2946"/>
                  <dgm:constr type="w" for="ch" forName="Parent" refType="w" fact="0.2862"/>
                  <dgm:constr type="h" for="ch" forName="Parent" refType="h" fact="0.5239"/>
                  <dgm:constr type="r" for="ch" forName="Child1Accent1" refType="w" fact="0.6096"/>
                  <dgm:constr type="t" for="ch" forName="Child1Accent1" refType="h" fact="0.2104"/>
                  <dgm:constr type="w" for="ch" forName="Child1Accent1" refType="w" fact="0.0566"/>
                  <dgm:constr type="h" for="ch" forName="Child1Accent1" refType="h" fact="0.1035"/>
                  <dgm:constr type="r" for="ch" forName="Child1Accent3" refType="w" fact="0.6999"/>
                  <dgm:constr type="t" for="ch" forName="Child1Accent3" refType="h" fact="0.128"/>
                  <dgm:constr type="w" for="ch" forName="Child1Accent3" refType="w" fact="0.0283"/>
                  <dgm:constr type="h" for="ch" forName="Child1Accent3" refType="h" fact="0.0518"/>
                  <dgm:constr type="r" for="ch" forName="Child1Accent4" refType="w" fact="0.7582"/>
                  <dgm:constr type="t" for="ch" forName="Child1Accent4" refType="h" fact="0.128"/>
                  <dgm:constr type="w" for="ch" forName="Child1Accent4" refType="w" fact="0.0283"/>
                  <dgm:constr type="h" for="ch" forName="Child1Accent4" refType="h" fact="0.0518"/>
                  <dgm:constr type="r" for="ch" forName="Child1Accent5" refType="w" fact="0.8165"/>
                  <dgm:constr type="t" for="ch" forName="Child1Accent5" refType="h" fact="0.128"/>
                  <dgm:constr type="w" for="ch" forName="Child1Accent5" refType="w" fact="0.0283"/>
                  <dgm:constr type="h" for="ch" forName="Child1Accent5" refType="h" fact="0.0518"/>
                  <dgm:constr type="r" for="ch" forName="Child1Accent6" refType="w" fact="0.8748"/>
                  <dgm:constr type="t" for="ch" forName="Child1Accent6" refType="h" fact="0.128"/>
                  <dgm:constr type="w" for="ch" forName="Child1Accent6" refType="w" fact="0.0283"/>
                  <dgm:constr type="h" for="ch" forName="Child1Accent6" refType="h" fact="0.0518"/>
                  <dgm:constr type="r" for="ch" forName="Child3Accent1" refType="w" fact="0.6842"/>
                  <dgm:constr type="t" for="ch" forName="Child3Accent1" refType="h" fact="0.6212"/>
                  <dgm:constr type="w" for="ch" forName="Child3Accent1" refType="w" fact="0.0566"/>
                  <dgm:constr type="h" for="ch" forName="Child3Accent1" refType="h" fact="0.1035"/>
                  <dgm:constr type="r" for="ch" forName="Child3Accent2" refType="w" fact="0.7311"/>
                  <dgm:constr type="t" for="ch" forName="Child3Accent2" refType="h" fact="0.6828"/>
                  <dgm:constr type="w" for="ch" forName="Child3Accent2" refType="w" fact="0.0283"/>
                  <dgm:constr type="h" for="ch" forName="Child3Accent2" refType="h" fact="0.0518"/>
                  <dgm:constr type="r" for="ch" forName="Child3Accent4" refType="w" fact="0.8386"/>
                  <dgm:constr type="t" for="ch" forName="Child3Accent4" refType="h" fact="0.6828"/>
                  <dgm:constr type="w" for="ch" forName="Child3Accent4" refType="w" fact="0.0283"/>
                  <dgm:constr type="h" for="ch" forName="Child3Accent4" refType="h" fact="0.0518"/>
                  <dgm:constr type="r" for="ch" forName="Child3Accent5" refType="w" fact="0.8923"/>
                  <dgm:constr type="t" for="ch" forName="Child3Accent5" refType="h" fact="0.6828"/>
                  <dgm:constr type="w" for="ch" forName="Child3Accent5" refType="w" fact="0.0283"/>
                  <dgm:constr type="h" for="ch" forName="Child3Accent5" refType="h" fact="0.0518"/>
                  <dgm:constr type="r" for="ch" forName="Child1Accent7" refType="w" fact="0.9332"/>
                  <dgm:constr type="t" for="ch" forName="Child1Accent7" refType="h" fact="0.128"/>
                  <dgm:constr type="w" for="ch" forName="Child1Accent7" refType="w" fact="0.0283"/>
                  <dgm:constr type="h" for="ch" forName="Child1Accent7" refType="h" fact="0.0518"/>
                  <dgm:constr type="r" for="ch" forName="Child3Accent6" refType="w" fact="0.9461"/>
                  <dgm:constr type="t" for="ch" forName="Child3Accent6" refType="h" fact="0.6828"/>
                  <dgm:constr type="w" for="ch" forName="Child3Accent6" refType="w" fact="0.0283"/>
                  <dgm:constr type="h" for="ch" forName="Child3Accent6" refType="h" fact="0.0518"/>
                  <dgm:constr type="r" for="ch" forName="Child1Accent8" refType="w" fact="0.9915"/>
                  <dgm:constr type="t" for="ch" forName="Child1Accent8" refType="h" fact="0.128"/>
                  <dgm:constr type="w" for="ch" forName="Child1Accent8" refType="w" fact="0.0283"/>
                  <dgm:constr type="h" for="ch" forName="Child1Accent8" refType="h" fact="0.0518"/>
                  <dgm:constr type="r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r" for="ch" forName="Child3Accent7" refType="w" fact="0.9998"/>
                  <dgm:constr type="t" for="ch" forName="Child3Accent7" refType="h" fact="0.6828"/>
                  <dgm:constr type="w" for="ch" forName="Child3Accent7" refType="w" fact="0.0283"/>
                  <dgm:constr type="h" for="ch" forName="Child3Accent7" refType="h" fact="0.0518"/>
                  <dgm:constr type="r" for="ch" forName="Child4Accent1" refType="w" fact="0.6096"/>
                  <dgm:constr type="t" for="ch" forName="Child4Accent1" refType="h" fact="0.8"/>
                  <dgm:constr type="w" for="ch" forName="Child4Accent1" refType="w" fact="0.0566"/>
                  <dgm:constr type="h" for="ch" forName="Child4Accent1" refType="h" fact="0.1035"/>
                  <dgm:constr type="r" for="ch" forName="Child4Accent3" refType="w" fact="0.7002"/>
                  <dgm:constr type="t" for="ch" forName="Child4Accent3" refType="h" fact="0.9482"/>
                  <dgm:constr type="w" for="ch" forName="Child4Accent3" refType="w" fact="0.0283"/>
                  <dgm:constr type="h" for="ch" forName="Child4Accent3" refType="h" fact="0.0518"/>
                  <dgm:constr type="r" for="ch" forName="Child4Accent4" refType="w" fact="0.7585"/>
                  <dgm:constr type="t" for="ch" forName="Child4Accent4" refType="h" fact="0.9482"/>
                  <dgm:constr type="w" for="ch" forName="Child4Accent4" refType="w" fact="0.0283"/>
                  <dgm:constr type="h" for="ch" forName="Child4Accent4" refType="h" fact="0.0518"/>
                  <dgm:constr type="r" for="ch" forName="Child4Accent5" refType="w" fact="0.8167"/>
                  <dgm:constr type="t" for="ch" forName="Child4Accent5" refType="h" fact="0.9482"/>
                  <dgm:constr type="w" for="ch" forName="Child4Accent5" refType="w" fact="0.0283"/>
                  <dgm:constr type="h" for="ch" forName="Child4Accent5" refType="h" fact="0.0518"/>
                  <dgm:constr type="r" for="ch" forName="Child4Accent6" refType="w" fact="0.8749"/>
                  <dgm:constr type="t" for="ch" forName="Child4Accent6" refType="h" fact="0.9482"/>
                  <dgm:constr type="w" for="ch" forName="Child4Accent6" refType="w" fact="0.0283"/>
                  <dgm:constr type="h" for="ch" forName="Child4Accent6" refType="h" fact="0.0518"/>
                  <dgm:constr type="r" for="ch" forName="Child4Accent7" refType="w" fact="0.9332"/>
                  <dgm:constr type="t" for="ch" forName="Child4Accent7" refType="h" fact="0.9482"/>
                  <dgm:constr type="w" for="ch" forName="Child4Accent7" refType="w" fact="0.0283"/>
                  <dgm:constr type="h" for="ch" forName="Child4Accent7" refType="h" fact="0.0518"/>
                  <dgm:constr type="r" for="ch" forName="Child4Accent8" refType="w" fact="0.9914"/>
                  <dgm:constr type="t" for="ch" forName="Child4Accent8" refType="h" fact="0.9482"/>
                  <dgm:constr type="w" for="ch" forName="Child4Accent8" refType="w" fact="0.0283"/>
                  <dgm:constr type="h" for="ch" forName="Child4Accent8" refType="h" fact="0.0518"/>
                  <dgm:constr type="r" for="ch" forName="Child2Accent1" refType="w" fact="0.6842"/>
                  <dgm:constr type="t" for="ch" forName="Child2Accent1" refType="h" fact="0.3725"/>
                  <dgm:constr type="w" for="ch" forName="Child2Accent1" refType="w" fact="0.0566"/>
                  <dgm:constr type="h" for="ch" forName="Child2Accent1" refType="h" fact="0.1035"/>
                  <dgm:constr type="r" for="ch" forName="Child4Accent2" refType="w" fact="0.642"/>
                  <dgm:constr type="t" for="ch" forName="Child4Accent2" refType="h" fact="0.8993"/>
                  <dgm:constr type="w" for="ch" forName="Child4Accent2" refType="w" fact="0.0283"/>
                  <dgm:constr type="h" for="ch" forName="Child4Accent2" refType="h" fact="0.0518"/>
                  <dgm:constr type="r" for="ch" forName="Child1Accent2" refType="w" fact="0.6415"/>
                  <dgm:constr type="t" for="ch" forName="Child1Accent2" refType="h" fact="0.162"/>
                  <dgm:constr type="w" for="ch" forName="Child1Accent2" refType="w" fact="0.0283"/>
                  <dgm:constr type="h" for="ch" forName="Child1Accent2" refType="h" fact="0.0518"/>
                  <dgm:constr type="r" for="ch" forName="Child3Accent3" refType="w" fact="0.7849"/>
                  <dgm:constr type="t" for="ch" forName="Child3Accent3" refType="h" fact="0.6828"/>
                  <dgm:constr type="w" for="ch" forName="Child3Accent3" refType="w" fact="0.0283"/>
                  <dgm:constr type="h" for="ch" forName="Child3Accent3" refType="h" fact="0.0518"/>
                  <dgm:constr type="r" for="ch" forName="Child2Accent2" refType="w" fact="0.7311"/>
                  <dgm:constr type="t" for="ch" forName="Child2Accent2" refType="h" fact="0.3937"/>
                  <dgm:constr type="w" for="ch" forName="Child2Accent2" refType="w" fact="0.0283"/>
                  <dgm:constr type="h" for="ch" forName="Child2Accent2" refType="h" fact="0.0518"/>
                  <dgm:constr type="r" for="ch" forName="Child2Accent4" refType="w" fact="0.8386"/>
                  <dgm:constr type="t" for="ch" forName="Child2Accent4" refType="h" fact="0.3937"/>
                  <dgm:constr type="w" for="ch" forName="Child2Accent4" refType="w" fact="0.0283"/>
                  <dgm:constr type="h" for="ch" forName="Child2Accent4" refType="h" fact="0.0518"/>
                  <dgm:constr type="r" for="ch" forName="Child2Accent5" refType="w" fact="0.8923"/>
                  <dgm:constr type="t" for="ch" forName="Child2Accent5" refType="h" fact="0.3937"/>
                  <dgm:constr type="w" for="ch" forName="Child2Accent5" refType="w" fact="0.0283"/>
                  <dgm:constr type="h" for="ch" forName="Child2Accent5" refType="h" fact="0.0518"/>
                  <dgm:constr type="r" for="ch" forName="Child2Accent6" refType="w" fact="0.9461"/>
                  <dgm:constr type="t" for="ch" forName="Child2Accent6" refType="h" fact="0.3937"/>
                  <dgm:constr type="w" for="ch" forName="Child2Accent6" refType="w" fact="0.0283"/>
                  <dgm:constr type="h" for="ch" forName="Child2Accent6" refType="h" fact="0.0518"/>
                  <dgm:constr type="r" for="ch" forName="Child2Accent7" refType="w" fact="0.9998"/>
                  <dgm:constr type="t" for="ch" forName="Child2Accent7" refType="h" fact="0.3937"/>
                  <dgm:constr type="w" for="ch" forName="Child2Accent7" refType="w" fact="0.0283"/>
                  <dgm:constr type="h" for="ch" forName="Child2Accent7" refType="h" fact="0.0518"/>
                  <dgm:constr type="r" for="ch" forName="Child2Accent3" refType="w" fact="0.7849"/>
                  <dgm:constr type="t" for="ch" forName="Child2Accent3" refType="h" fact="0.3937"/>
                  <dgm:constr type="w" for="ch" forName="Child2Accent3" refType="w" fact="0.0283"/>
                  <dgm:constr type="h" for="ch" forName="Child2Accent3" refType="h" fact="0.0518"/>
                  <dgm:constr type="r" for="ch" forName="ParentAccent1" refType="w" fact="0.0283"/>
                  <dgm:constr type="t" for="ch" forName="ParentAccent1" refType="h" fact="0.5316"/>
                  <dgm:constr type="w" for="ch" forName="ParentAccent1" refType="w" fact="0.0283"/>
                  <dgm:constr type="h" for="ch" forName="ParentAccent1" refType="h" fact="0.0518"/>
                  <dgm:constr type="r" for="ch" forName="ParentAccent2" refType="w" fact="0.0801"/>
                  <dgm:constr type="t" for="ch" forName="ParentAccent2" refType="h" fact="0.5316"/>
                  <dgm:constr type="w" for="ch" forName="ParentAccent2" refType="w" fact="0.0283"/>
                  <dgm:constr type="h" for="ch" forName="ParentAccent2" refType="h" fact="0.0518"/>
                  <dgm:constr type="r" for="ch" forName="ParentAccent3" refType="w" fact="0.1318"/>
                  <dgm:constr type="t" for="ch" forName="ParentAccent3" refType="h" fact="0.5316"/>
                  <dgm:constr type="w" for="ch" forName="ParentAccent3" refType="w" fact="0.0283"/>
                  <dgm:constr type="h" for="ch" forName="ParentAccent3" refType="h" fact="0.0518"/>
                  <dgm:constr type="r" for="ch" forName="ParentAccent4" refType="w" fact="0.1836"/>
                  <dgm:constr type="t" for="ch" forName="ParentAccent4" refType="h" fact="0.5316"/>
                  <dgm:constr type="w" for="ch" forName="ParentAccent4" refType="w" fact="0.0283"/>
                  <dgm:constr type="h" for="ch" forName="ParentAccent4" refType="h" fact="0.0518"/>
                  <dgm:constr type="r" for="ch" forName="ParentAccent5" refType="w" fact="0.2354"/>
                  <dgm:constr type="t" for="ch" forName="ParentAccent5" refType="h" fact="0.5316"/>
                  <dgm:constr type="w" for="ch" forName="ParentAccent5" refType="w" fact="0.0283"/>
                  <dgm:constr type="h" for="ch" forName="ParentAccent5" refType="h" fact="0.0518"/>
                  <dgm:constr type="r" for="ch" forName="ParentAccent6" refType="w" fact="0.3154"/>
                  <dgm:constr type="t" for="ch" forName="ParentAccent6" refType="h" fact="0.5057"/>
                  <dgm:constr type="w" for="ch" forName="ParentAccent6" refType="w" fact="0.0566"/>
                  <dgm:constr type="h" for="ch" forName="ParentAccent6" refType="h" fact="0.1035"/>
                  <dgm:constr type="r" for="ch" forName="ParentAccent7" refType="w" fact="0.0744"/>
                  <dgm:constr type="t" for="ch" forName="ParentAccent7" refType="h" fact="0.4247"/>
                  <dgm:constr type="w" for="ch" forName="ParentAccent7" refType="w" fact="0.0283"/>
                  <dgm:constr type="h" for="ch" forName="ParentAccent7" refType="h" fact="0.0518"/>
                  <dgm:constr type="r" for="ch" forName="ParentAccent8" refType="w" fact="0.0744"/>
                  <dgm:constr type="t" for="ch" forName="ParentAccent8" refType="h" fact="0.6392"/>
                  <dgm:constr type="w" for="ch" forName="ParentAccent8" refType="w" fact="0.0283"/>
                  <dgm:constr type="h" for="ch" forName="ParentAccent8" refType="h" fact="0.0518"/>
                  <dgm:constr type="r" for="ch" forName="ParentAccent9" refType="w" fact="0.0491"/>
                  <dgm:constr type="t" for="ch" forName="ParentAccent9" refType="h" fact="0.4712"/>
                  <dgm:constr type="w" for="ch" forName="ParentAccent9" refType="w" fact="0.0283"/>
                  <dgm:constr type="h" for="ch" forName="ParentAccent9" refType="h" fact="0.0518"/>
                  <dgm:constr type="r" for="ch" forName="ParentAccent10" refType="w" fact="0.0475"/>
                  <dgm:constr type="t" for="ch" forName="ParentAccent10" refType="h" fact="0.593"/>
                  <dgm:constr type="w" for="ch" forName="ParentAccent10" refType="w" fact="0.0283"/>
                  <dgm:constr type="h" for="ch" forName="ParentAccent10" refType="h" fact="0.0518"/>
                  <dgm:constr type="r" for="ch" forName="Child4" refType="w" fact="0.9919"/>
                  <dgm:constr type="t" for="ch" forName="Child4" refType="h" fact="0.8184"/>
                  <dgm:constr type="w" for="ch" forName="Child4" refType="w" fact="0.3192"/>
                  <dgm:constr type="h" for="ch" forName="Child4" refType="h" fact="0.1294"/>
                  <dgm:constr type="r" for="ch" forName="Child3" refType="w"/>
                  <dgm:constr type="t" for="ch" forName="Child3" refType="h" fact="0.5547"/>
                  <dgm:constr type="w" for="ch" forName="Child3" refType="w" fact="0.297"/>
                  <dgm:constr type="h" for="ch" forName="Child3" refType="h" fact="0.1294"/>
                  <dgm:constr type="r" for="ch" forName="Child2" refType="w"/>
                  <dgm:constr type="t" for="ch" forName="Child2" refType="h" fact="0.2662"/>
                  <dgm:constr type="w" for="ch" forName="Child2" refType="w" fact="0.297"/>
                  <dgm:constr type="h" for="ch" forName="Child2" refType="h" fact="0.1294"/>
                  <dgm:constr type="r" for="ch" forName="Child1" refType="w" fact="0.9919"/>
                  <dgm:constr type="t" for="ch" forName="Child1" refType="h" fact="0"/>
                  <dgm:constr type="w" for="ch" forName="Child1" refType="w" fact="0.3192"/>
                  <dgm:constr type="h" for="ch" forName="Child1" refType="h" fact="0.1294"/>
                </dgm:constrLst>
              </dgm:if>
              <dgm:else name="Name20">
                <dgm:alg type="composite">
                  <dgm:param type="ar" val="1.3278"/>
                </dgm:alg>
                <dgm:constrLst>
                  <dgm:constr type="primFontSz" for="des" forName="Child1" val="65"/>
                  <dgm:constr type="primFontSz" for="des" forName="Child1" refType="primFontSz" refFor="des" refForName="Parent" op="lte"/>
                  <dgm:constr type="primFontSz" for="des" forName="Child2" refType="primFontSz" refFor="des" refForName="Parent" op="lte"/>
                  <dgm:constr type="primFontSz" for="des" forName="Child3" refType="primFontSz" refFor="des" refForName="Parent" op="lte"/>
                  <dgm:constr type="primFontSz" for="des" forName="Child4" refType="primFontSz" refFor="des" refForName="Parent" op="lte"/>
                  <dgm:constr type="primFontSz" for="des" forName="Child5" refType="primFontSz" refFor="des" refForName="Parent" op="lte"/>
                  <dgm:constr type="primFontSz" for="des" forName="Child2" refType="primFontSz" refFor="des" refForName="Child1" op="equ"/>
                  <dgm:constr type="primFontSz" for="des" forName="Child3" refType="primFontSz" refFor="des" refForName="Child1" op="equ"/>
                  <dgm:constr type="primFontSz" for="des" forName="Child4" refType="primFontSz" refFor="des" refForName="Child1" op="equ"/>
                  <dgm:constr type="primFontSz" for="des" forName="Child5" refType="primFontSz" refFor="des" refForName="Child1" op="equ"/>
                  <dgm:constr type="r" for="ch" forName="Child2Accent1" refType="w" fact="0.6564"/>
                  <dgm:constr type="t" for="ch" forName="Child2Accent1" refType="h" fact="0.3184"/>
                  <dgm:constr type="w" for="ch" forName="Child2Accent1" refType="w" fact="0.0574"/>
                  <dgm:constr type="h" for="ch" forName="Child2Accent1" refType="h" fact="0.0763"/>
                  <dgm:constr type="r" for="ch" forName="Child2Accent2" refType="w" fact="0.6932"/>
                  <dgm:constr type="t" for="ch" forName="Child2Accent2" refType="h" fact="0.2781"/>
                  <dgm:constr type="w" for="ch" forName="Child2Accent2" refType="w" fact="0.0287"/>
                  <dgm:constr type="h" for="ch" forName="Child2Accent2" refType="h" fact="0.0381"/>
                  <dgm:constr type="r" for="ch" forName="Child2Accent3" refType="w" fact="0.7545"/>
                  <dgm:constr type="t" for="ch" forName="Child2Accent3" refType="h" fact="0.2781"/>
                  <dgm:constr type="w" for="ch" forName="Child2Accent3" refType="w" fact="0.0287"/>
                  <dgm:constr type="h" for="ch" forName="Child2Accent3" refType="h" fact="0.0381"/>
                  <dgm:constr type="r" for="ch" forName="Child2Accent4" refType="w" fact="0.8158"/>
                  <dgm:constr type="t" for="ch" forName="Child2Accent4" refType="h" fact="0.2781"/>
                  <dgm:constr type="w" for="ch" forName="Child2Accent4" refType="w" fact="0.0287"/>
                  <dgm:constr type="h" for="ch" forName="Child2Accent4" refType="h" fact="0.0381"/>
                  <dgm:constr type="r" for="ch" forName="Child2Accent5" refType="w" fact="0.8771"/>
                  <dgm:constr type="t" for="ch" forName="Child2Accent5" refType="h" fact="0.2781"/>
                  <dgm:constr type="w" for="ch" forName="Child2Accent5" refType="w" fact="0.0287"/>
                  <dgm:constr type="h" for="ch" forName="Child2Accent5" refType="h" fact="0.0381"/>
                  <dgm:constr type="r" for="ch" forName="Child2Accent6" refType="w" fact="0.9385"/>
                  <dgm:constr type="t" for="ch" forName="Child2Accent6" refType="h" fact="0.2781"/>
                  <dgm:constr type="w" for="ch" forName="Child2Accent6" refType="w" fact="0.0287"/>
                  <dgm:constr type="h" for="ch" forName="Child2Accent6" refType="h" fact="0.0381"/>
                  <dgm:constr type="r" for="ch" forName="Child2Accent7" refType="w" fact="0.9998"/>
                  <dgm:constr type="t" for="ch" forName="Child2Accent7" refType="h" fact="0.2781"/>
                  <dgm:constr type="w" for="ch" forName="Child2Accent7" refType="w" fact="0.0287"/>
                  <dgm:constr type="h" for="ch" forName="Child2Accent7" refType="h" fact="0.0381"/>
                  <dgm:constr type="r" for="ch" forName="Child3Accent1" refType="w" fact="0.716"/>
                  <dgm:constr type="t" for="ch" forName="Child3Accent1" refType="h" fact="0.5061"/>
                  <dgm:constr type="w" for="ch" forName="Child3Accent1" refType="w" fact="0.0574"/>
                  <dgm:constr type="h" for="ch" forName="Child3Accent1" refType="h" fact="0.0763"/>
                  <dgm:constr type="r" for="ch" forName="Child3Accent2" refType="w" fact="0.7728"/>
                  <dgm:constr type="t" for="ch" forName="Child3Accent2" refType="h" fact="0.5252"/>
                  <dgm:constr type="w" for="ch" forName="Child3Accent2" refType="w" fact="0.0287"/>
                  <dgm:constr type="h" for="ch" forName="Child3Accent2" refType="h" fact="0.0381"/>
                  <dgm:constr type="r" for="ch" forName="Child3Accent3" refType="w" fact="0.8295"/>
                  <dgm:constr type="t" for="ch" forName="Child3Accent3" refType="h" fact="0.5252"/>
                  <dgm:constr type="w" for="ch" forName="Child3Accent3" refType="w" fact="0.0287"/>
                  <dgm:constr type="h" for="ch" forName="Child3Accent3" refType="h" fact="0.0381"/>
                  <dgm:constr type="r" for="ch" forName="Child3Accent4" refType="w" fact="0.8863"/>
                  <dgm:constr type="t" for="ch" forName="Child3Accent4" refType="h" fact="0.5252"/>
                  <dgm:constr type="w" for="ch" forName="Child3Accent4" refType="w" fact="0.0287"/>
                  <dgm:constr type="h" for="ch" forName="Child3Accent4" refType="h" fact="0.0381"/>
                  <dgm:constr type="r" for="ch" forName="Child3Accent5" refType="w" fact="0.943"/>
                  <dgm:constr type="t" for="ch" forName="Child3Accent5" refType="h" fact="0.5252"/>
                  <dgm:constr type="w" for="ch" forName="Child3Accent5" refType="w" fact="0.0287"/>
                  <dgm:constr type="h" for="ch" forName="Child3Accent5" refType="h" fact="0.0381"/>
                  <dgm:constr type="r" for="ch" forName="Child3Accent6" refType="w" fact="0.9998"/>
                  <dgm:constr type="t" for="ch" forName="Child3Accent6" refType="h" fact="0.5252"/>
                  <dgm:constr type="w" for="ch" forName="Child3Accent6" refType="w" fact="0.0287"/>
                  <dgm:constr type="h" for="ch" forName="Child3Accent6" refType="h" fact="0.0381"/>
                  <dgm:constr type="r" for="ch" forName="Child3Accent7" refType="w" fact="0"/>
                  <dgm:constr type="t" for="ch" forName="Child3Accent7" refType="h" fact="0"/>
                  <dgm:constr type="w" for="ch" forName="Child3Accent7" refType="w" fact="0"/>
                  <dgm:constr type="h" for="ch" forName="Child3Accent7" refType="h" fact="0"/>
                  <dgm:constr type="r" for="ch" forName="Child4Accent1" refType="w" fact="0.6564"/>
                  <dgm:constr type="t" for="ch" forName="Child4Accent1" refType="h" fact="0.6908"/>
                  <dgm:constr type="w" for="ch" forName="Child4Accent1" refType="w" fact="0.0574"/>
                  <dgm:constr type="h" for="ch" forName="Child4Accent1" refType="h" fact="0.0763"/>
                  <dgm:constr type="r" for="ch" forName="Child4Accent2" refType="w" fact="0.6932"/>
                  <dgm:constr type="t" for="ch" forName="Child4Accent2" refType="h" fact="0.7684"/>
                  <dgm:constr type="w" for="ch" forName="Child4Accent2" refType="w" fact="0.0287"/>
                  <dgm:constr type="h" for="ch" forName="Child4Accent2" refType="h" fact="0.0381"/>
                  <dgm:constr type="r" for="ch" forName="Child4Accent3" refType="w" fact="0.7545"/>
                  <dgm:constr type="t" for="ch" forName="Child4Accent3" refType="h" fact="0.7684"/>
                  <dgm:constr type="w" for="ch" forName="Child4Accent3" refType="w" fact="0.0287"/>
                  <dgm:constr type="h" for="ch" forName="Child4Accent3" refType="h" fact="0.0381"/>
                  <dgm:constr type="r" for="ch" forName="Child4Accent4" refType="w" fact="0.8158"/>
                  <dgm:constr type="t" for="ch" forName="Child4Accent4" refType="h" fact="0.7684"/>
                  <dgm:constr type="w" for="ch" forName="Child4Accent4" refType="w" fact="0.0287"/>
                  <dgm:constr type="h" for="ch" forName="Child4Accent4" refType="h" fact="0.0381"/>
                  <dgm:constr type="r" for="ch" forName="Child4Accent5" refType="w" fact="0.8771"/>
                  <dgm:constr type="t" for="ch" forName="Child4Accent5" refType="h" fact="0.7684"/>
                  <dgm:constr type="w" for="ch" forName="Child4Accent5" refType="w" fact="0.0287"/>
                  <dgm:constr type="h" for="ch" forName="Child4Accent5" refType="h" fact="0.0381"/>
                  <dgm:constr type="r" for="ch" forName="Child4Accent6" refType="w" fact="0.9385"/>
                  <dgm:constr type="t" for="ch" forName="Child4Accent6" refType="h" fact="0.7684"/>
                  <dgm:constr type="w" for="ch" forName="Child4Accent6" refType="w" fact="0.0287"/>
                  <dgm:constr type="h" for="ch" forName="Child4Accent6" refType="h" fact="0.0381"/>
                  <dgm:constr type="r" for="ch" forName="Child4Accent7" refType="w" fact="0.9998"/>
                  <dgm:constr type="t" for="ch" forName="Child4Accent7" refType="h" fact="0.7684"/>
                  <dgm:constr type="w" for="ch" forName="Child4Accent7" refType="w" fact="0.0287"/>
                  <dgm:constr type="h" for="ch" forName="Child4Accent7" refType="h" fact="0.0381"/>
                  <dgm:constr type="r" for="ch" forName="Child4Accent8" refType="w" fact="0"/>
                  <dgm:constr type="t" for="ch" forName="Child4Accent8" refType="h" fact="0"/>
                  <dgm:constr type="w" for="ch" forName="Child4Accent8" refType="w" fact="0"/>
                  <dgm:constr type="h" for="ch" forName="Child4Accent8" refType="h" fact="0"/>
                  <dgm:constr type="r" for="ch" forName="ParentAccent1" refType="w" fact="0.0287"/>
                  <dgm:constr type="t" for="ch" forName="ParentAccent1" refType="h" fact="0.5252"/>
                  <dgm:constr type="w" for="ch" forName="ParentAccent1" refType="w" fact="0.0287"/>
                  <dgm:constr type="h" for="ch" forName="ParentAccent1" refType="h" fact="0.0381"/>
                  <dgm:constr type="r" for="ch" forName="ParentAccent2" refType="w" fact="0.0813"/>
                  <dgm:constr type="t" for="ch" forName="ParentAccent2" refType="h" fact="0.5252"/>
                  <dgm:constr type="w" for="ch" forName="ParentAccent2" refType="w" fact="0.0287"/>
                  <dgm:constr type="h" for="ch" forName="ParentAccent2" refType="h" fact="0.0381"/>
                  <dgm:constr type="r" for="ch" forName="ParentAccent3" refType="w" fact="0.1339"/>
                  <dgm:constr type="t" for="ch" forName="ParentAccent3" refType="h" fact="0.5252"/>
                  <dgm:constr type="w" for="ch" forName="ParentAccent3" refType="w" fact="0.0287"/>
                  <dgm:constr type="h" for="ch" forName="ParentAccent3" refType="h" fact="0.0381"/>
                  <dgm:constr type="r" for="ch" forName="ParentAccent4" refType="w" fact="0.1864"/>
                  <dgm:constr type="t" for="ch" forName="ParentAccent4" refType="h" fact="0.5252"/>
                  <dgm:constr type="w" for="ch" forName="ParentAccent4" refType="w" fact="0.0287"/>
                  <dgm:constr type="h" for="ch" forName="ParentAccent4" refType="h" fact="0.0381"/>
                  <dgm:constr type="r" for="ch" forName="ParentAccent5" refType="w" fact="0.239"/>
                  <dgm:constr type="t" for="ch" forName="ParentAccent5" refType="h" fact="0.5252"/>
                  <dgm:constr type="w" for="ch" forName="ParentAccent5" refType="w" fact="0.0287"/>
                  <dgm:constr type="h" for="ch" forName="ParentAccent5" refType="h" fact="0.0381"/>
                  <dgm:constr type="r" for="ch" forName="ParentAccent6" refType="w" fact="0.3203"/>
                  <dgm:constr type="t" for="ch" forName="ParentAccent6" refType="h" fact="0.5061"/>
                  <dgm:constr type="w" for="ch" forName="ParentAccent6" refType="w" fact="0.0574"/>
                  <dgm:constr type="h" for="ch" forName="ParentAccent6" refType="h" fact="0.0763"/>
                  <dgm:constr type="r" for="ch" forName="ParentAccent7" refType="w" fact="0.0755"/>
                  <dgm:constr type="t" for="ch" forName="ParentAccent7" refType="h" fact="0.4464"/>
                  <dgm:constr type="w" for="ch" forName="ParentAccent7" refType="w" fact="0.0287"/>
                  <dgm:constr type="h" for="ch" forName="ParentAccent7" refType="h" fact="0.0381"/>
                  <dgm:constr type="r" for="ch" forName="ParentAccent8" refType="w" fact="0.0755"/>
                  <dgm:constr type="t" for="ch" forName="ParentAccent8" refType="h" fact="0.6045"/>
                  <dgm:constr type="w" for="ch" forName="ParentAccent8" refType="w" fact="0.0287"/>
                  <dgm:constr type="h" for="ch" forName="ParentAccent8" refType="h" fact="0.0381"/>
                  <dgm:constr type="r" for="ch" forName="ParentAccent9" refType="w" fact="0.0499"/>
                  <dgm:constr type="t" for="ch" forName="ParentAccent9" refType="h" fact="0.4807"/>
                  <dgm:constr type="w" for="ch" forName="ParentAccent9" refType="w" fact="0.0287"/>
                  <dgm:constr type="h" for="ch" forName="ParentAccent9" refType="h" fact="0.0381"/>
                  <dgm:constr type="r" for="ch" forName="ParentAccent10" refType="w" fact="0.0482"/>
                  <dgm:constr type="t" for="ch" forName="ParentAccent10" refType="h" fact="0.5705"/>
                  <dgm:constr type="w" for="ch" forName="ParentAccent10" refType="w" fact="0.0287"/>
                  <dgm:constr type="h" for="ch" forName="ParentAccent10" refType="h" fact="0.0381"/>
                  <dgm:constr type="r" for="ch" forName="Child1Accent1" refType="w" fact="0.5181"/>
                  <dgm:constr type="t" for="ch" forName="Child1Accent1" refType="h" fact="0.2457"/>
                  <dgm:constr type="w" for="ch" forName="Child1Accent1" refType="w" fact="0.0574"/>
                  <dgm:constr type="h" for="ch" forName="Child1Accent1" refType="h" fact="0.0763"/>
                  <dgm:constr type="r" for="ch" forName="Child1Accent2" refType="w" fact="0.5542"/>
                  <dgm:constr type="t" for="ch" forName="Child1Accent2" refType="h" fact="0.2004"/>
                  <dgm:constr type="w" for="ch" forName="Child1Accent2" refType="w" fact="0.0287"/>
                  <dgm:constr type="h" for="ch" forName="Child1Accent2" refType="h" fact="0.0381"/>
                  <dgm:constr type="r" for="ch" forName="Child1Accent3" refType="w" fact="0.5946"/>
                  <dgm:constr type="t" for="ch" forName="Child1Accent3" refType="h" fact="0.1445"/>
                  <dgm:constr type="w" for="ch" forName="Child1Accent3" refType="w" fact="0.0287"/>
                  <dgm:constr type="h" for="ch" forName="Child1Accent3" refType="h" fact="0.0381"/>
                  <dgm:constr type="r" for="ch" forName="Child1Accent4" refType="w" fact="0.6347"/>
                  <dgm:constr type="t" for="ch" forName="Child1Accent4" refType="h" fact="0.097"/>
                  <dgm:constr type="w" for="ch" forName="Child1Accent4" refType="w" fact="0.0287"/>
                  <dgm:constr type="h" for="ch" forName="Child1Accent4" refType="h" fact="0.0381"/>
                  <dgm:constr type="r" for="ch" forName="Child1Accent5" refType="w" fact="0.696"/>
                  <dgm:constr type="t" for="ch" forName="Child1Accent5" refType="h" fact="0.097"/>
                  <dgm:constr type="w" for="ch" forName="Child1Accent5" refType="w" fact="0.0287"/>
                  <dgm:constr type="h" for="ch" forName="Child1Accent5" refType="h" fact="0.0381"/>
                  <dgm:constr type="r" for="ch" forName="Child1Accent6" refType="w" fact="0.7574"/>
                  <dgm:constr type="t" for="ch" forName="Child1Accent6" refType="h" fact="0.097"/>
                  <dgm:constr type="w" for="ch" forName="Child1Accent6" refType="w" fact="0.0287"/>
                  <dgm:constr type="h" for="ch" forName="Child1Accent6" refType="h" fact="0.0381"/>
                  <dgm:constr type="r" for="ch" forName="Child1Accent7" refType="w" fact="0.8187"/>
                  <dgm:constr type="t" for="ch" forName="Child1Accent7" refType="h" fact="0.097"/>
                  <dgm:constr type="w" for="ch" forName="Child1Accent7" refType="w" fact="0.0287"/>
                  <dgm:constr type="h" for="ch" forName="Child1Accent7" refType="h" fact="0.0381"/>
                  <dgm:constr type="r" for="ch" forName="Child1Accent8" refType="w" fact="0.88"/>
                  <dgm:constr type="t" for="ch" forName="Child1Accent8" refType="h" fact="0.097"/>
                  <dgm:constr type="w" for="ch" forName="Child1Accent8" refType="w" fact="0.0287"/>
                  <dgm:constr type="h" for="ch" forName="Child1Accent8" refType="h" fact="0.0381"/>
                  <dgm:constr type="r" for="ch" forName="Child1Accent9" refType="w" fact="0.9413"/>
                  <dgm:constr type="t" for="ch" forName="Child1Accent9" refType="h" fact="0.097"/>
                  <dgm:constr type="w" for="ch" forName="Child1Accent9" refType="w" fact="0.0287"/>
                  <dgm:constr type="h" for="ch" forName="Child1Accent9" refType="h" fact="0.0381"/>
                  <dgm:constr type="r" for="ch" forName="Child5Accent1" refType="w" fact="0.5181"/>
                  <dgm:constr type="t" for="ch" forName="Child5Accent1" refType="h" fact="0.7601"/>
                  <dgm:constr type="w" for="ch" forName="Child5Accent1" refType="w" fact="0.0574"/>
                  <dgm:constr type="h" for="ch" forName="Child5Accent1" refType="h" fact="0.0763"/>
                  <dgm:constr type="r" for="ch" forName="Child5Accent2" refType="w" fact="0.547"/>
                  <dgm:constr type="t" for="ch" forName="Child5Accent2" refType="h" fact="0.8375"/>
                  <dgm:constr type="w" for="ch" forName="Child5Accent2" refType="w" fact="0.0287"/>
                  <dgm:constr type="h" for="ch" forName="Child5Accent2" refType="h" fact="0.0381"/>
                  <dgm:constr type="r" for="ch" forName="Child5Accent3" refType="w" fact="0.5882"/>
                  <dgm:constr type="t" for="ch" forName="Child5Accent3" refType="h" fact="0.8991"/>
                  <dgm:constr type="w" for="ch" forName="Child5Accent3" refType="w" fact="0.0287"/>
                  <dgm:constr type="h" for="ch" forName="Child5Accent3" refType="h" fact="0.0381"/>
                  <dgm:constr type="r" for="ch" forName="Child5Accent4" refType="w" fact="0.6347"/>
                  <dgm:constr type="t" for="ch" forName="Child5Accent4" refType="h" fact="0.9619"/>
                  <dgm:constr type="w" for="ch" forName="Child5Accent4" refType="w" fact="0.0287"/>
                  <dgm:constr type="h" for="ch" forName="Child5Accent4" refType="h" fact="0.0381"/>
                  <dgm:constr type="r" for="ch" forName="Child5Accent5" refType="w" fact="0.696"/>
                  <dgm:constr type="t" for="ch" forName="Child5Accent5" refType="h" fact="0.9619"/>
                  <dgm:constr type="w" for="ch" forName="Child5Accent5" refType="w" fact="0.0287"/>
                  <dgm:constr type="h" for="ch" forName="Child5Accent5" refType="h" fact="0.0381"/>
                  <dgm:constr type="r" for="ch" forName="Child5Accent6" refType="w" fact="0.7574"/>
                  <dgm:constr type="t" for="ch" forName="Child5Accent6" refType="h" fact="0.9619"/>
                  <dgm:constr type="w" for="ch" forName="Child5Accent6" refType="w" fact="0.0287"/>
                  <dgm:constr type="h" for="ch" forName="Child5Accent6" refType="h" fact="0.0381"/>
                  <dgm:constr type="r" for="ch" forName="Child5Accent7" refType="w" fact="0.8187"/>
                  <dgm:constr type="t" for="ch" forName="Child5Accent7" refType="h" fact="0.9619"/>
                  <dgm:constr type="w" for="ch" forName="Child5Accent7" refType="w" fact="0.0287"/>
                  <dgm:constr type="h" for="ch" forName="Child5Accent7" refType="h" fact="0.0381"/>
                  <dgm:constr type="r" for="ch" forName="Child5Accent8" refType="w" fact="0.88"/>
                  <dgm:constr type="t" for="ch" forName="Child5Accent8" refType="h" fact="0.9619"/>
                  <dgm:constr type="w" for="ch" forName="Child5Accent8" refType="w" fact="0.0287"/>
                  <dgm:constr type="h" for="ch" forName="Child5Accent8" refType="h" fact="0.0381"/>
                  <dgm:constr type="r" for="ch" forName="Child5Accent9" refType="w" fact="0.9423"/>
                  <dgm:constr type="t" for="ch" forName="Child5Accent9" refType="h" fact="0.9619"/>
                  <dgm:constr type="w" for="ch" forName="Child5Accent9" refType="w" fact="0.0287"/>
                  <dgm:constr type="h" for="ch" forName="Child5Accent9" refType="h" fact="0.0381"/>
                  <dgm:constr type="r" for="ch" forName="Child5" refType="w" fact="0.9419"/>
                  <dgm:constr type="t" for="ch" forName="Child5" refType="h" fact="0.8635"/>
                  <dgm:constr type="w" for="ch" forName="Child5" refType="w" fact="0.3364"/>
                  <dgm:constr type="h" for="ch" forName="Child5" refType="h" fact="0.0981"/>
                  <dgm:constr type="r" for="ch" forName="Child4" refType="w"/>
                  <dgm:constr type="t" for="ch" forName="Child4" refType="h" fact="0.6701"/>
                  <dgm:constr type="w" for="ch" forName="Child4" refType="w" fact="0.3364"/>
                  <dgm:constr type="h" for="ch" forName="Child4" refType="h" fact="0.0981"/>
                  <dgm:constr type="r" for="ch" forName="Child3" refType="w"/>
                  <dgm:constr type="t" for="ch" forName="Child3" refType="h" fact="0.4276"/>
                  <dgm:constr type="w" for="ch" forName="Child3" refType="w" fact="0.2544"/>
                  <dgm:constr type="h" for="ch" forName="Child3" refType="h" fact="0.0981"/>
                  <dgm:constr type="r" for="ch" forName="Child2" refType="w"/>
                  <dgm:constr type="t" for="ch" forName="Child2" refType="h" fact="0.1798"/>
                  <dgm:constr type="w" for="ch" forName="Child2" refType="w" fact="0.3364"/>
                  <dgm:constr type="h" for="ch" forName="Child2" refType="h" fact="0.0981"/>
                  <dgm:constr type="r" for="ch" forName="Child1" refType="w" fact="0.9419"/>
                  <dgm:constr type="t" for="ch" forName="Child1" refType="h" fact="0"/>
                  <dgm:constr type="w" for="ch" forName="Child1" refType="w" fact="0.3364"/>
                  <dgm:constr type="h" for="ch" forName="Child1" refType="h" fact="0.0981"/>
                  <dgm:constr type="r" for="ch" forName="Parent" refType="w" fact="0.6347"/>
                  <dgm:constr type="t" for="ch" forName="Parent" refType="h" fact="0.3513"/>
                  <dgm:constr type="w" for="ch" forName="Parent" refType="w" fact="0.2906"/>
                  <dgm:constr type="h" for="ch" forName="Parent" refType="h" fact="0.3859"/>
                </dgm:constrLst>
              </dgm:else>
            </dgm:choose>
          </dgm:else>
        </dgm:choose>
        <dgm:layoutNode name="ParentAccent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8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9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10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" styleLbl="alignNode1">
          <dgm:varLst>
            <dgm:chMax val="5"/>
            <dgm:chPref val="3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 ptType="node"/>
          <dgm:constrLst>
            <dgm:constr type="lMarg" refType="primFontSz" fact="0.1"/>
            <dgm:constr type="rMarg" refType="primFontSz" fact="0.1"/>
            <dgm:constr type="tMarg" refType="primFontSz" fact="0.1"/>
            <dgm:constr type="bMarg" refType="primFontSz" fact="0.1"/>
          </dgm:constrLst>
          <dgm:ruleLst>
            <dgm:rule type="primFontSz" val="5" fact="NaN" max="NaN"/>
          </dgm:ruleLst>
        </dgm:layoutNode>
        <dgm:forEach name="Name21" axis="ch" ptType="node" cnt="1">
          <dgm:layoutNode name="Child1Accent1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2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3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4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5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6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7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8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9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" styleLbl="revTx">
            <dgm:varLst>
              <dgm:chMax/>
              <dgm:chPref val="0"/>
              <dgm:bulletEnabled val="1"/>
            </dgm:varLst>
            <dgm:alg type="tx">
              <dgm:param type="parTxLTRAlign" val="l"/>
              <dgm:param type="txAnchorVert" val="b"/>
              <dgm:param type="txAnchorVertCh" val="b"/>
            </dgm:alg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"/>
              <dgm:constr type="bMarg" refType="primFontSz" fact="0"/>
            </dgm:constrLst>
            <dgm:ruleLst>
              <dgm:rule type="primFontSz" val="5" fact="NaN" max="NaN"/>
            </dgm:ruleLst>
          </dgm:layoutNode>
        </dgm:forEach>
        <dgm:forEach name="Name22" axis="ch" ptType="node" st="2" cnt="1">
          <dgm:layoutNode name="Child2Accent1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2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3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4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5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6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7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" styleLbl="revTx">
            <dgm:varLst>
              <dgm:chMax/>
              <dgm:chPref val="0"/>
              <dgm:bulletEnabled val="1"/>
            </dgm:varLst>
            <dgm:alg type="tx">
              <dgm:param type="parTxLTRAlign" val="l"/>
              <dgm:param type="txAnchorVert" val="b"/>
              <dgm:param type="txAnchorVertCh" val="b"/>
            </dgm:alg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"/>
              <dgm:constr type="bMarg" refType="primFontSz" fact="0"/>
            </dgm:constrLst>
            <dgm:ruleLst>
              <dgm:rule type="primFontSz" val="5" fact="NaN" max="NaN"/>
            </dgm:ruleLst>
          </dgm:layoutNode>
        </dgm:forEach>
        <dgm:forEach name="Name23" axis="ch" ptType="node" st="3" cnt="1">
          <dgm:layoutNode name="Child3Accent1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2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3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4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5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6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7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" styleLbl="revTx">
            <dgm:varLst>
              <dgm:chMax/>
              <dgm:chPref val="0"/>
              <dgm:bulletEnabled val="1"/>
            </dgm:varLst>
            <dgm:alg type="tx">
              <dgm:param type="parTxLTRAlign" val="l"/>
              <dgm:param type="txAnchorVert" val="b"/>
              <dgm:param type="txAnchorVertCh" val="b"/>
            </dgm:alg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"/>
              <dgm:constr type="bMarg" refType="primFontSz" fact="0"/>
            </dgm:constrLst>
            <dgm:ruleLst>
              <dgm:rule type="primFontSz" val="5" fact="NaN" max="NaN"/>
            </dgm:ruleLst>
          </dgm:layoutNode>
        </dgm:forEach>
        <dgm:forEach name="Name24" axis="ch" ptType="node" st="4" cnt="1">
          <dgm:layoutNode name="Child4Accent1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2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3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4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5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6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7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8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" styleLbl="revTx">
            <dgm:varLst>
              <dgm:chMax/>
              <dgm:chPref val="0"/>
              <dgm:bulletEnabled val="1"/>
            </dgm:varLst>
            <dgm:alg type="tx">
              <dgm:param type="parTxLTRAlign" val="l"/>
              <dgm:param type="txAnchorVert" val="b"/>
              <dgm:param type="txAnchorVertCh" val="b"/>
            </dgm:alg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"/>
              <dgm:constr type="bMarg" refType="primFontSz" fact="0"/>
            </dgm:constrLst>
            <dgm:ruleLst>
              <dgm:rule type="primFontSz" val="5" fact="NaN" max="NaN"/>
            </dgm:ruleLst>
          </dgm:layoutNode>
        </dgm:forEach>
        <dgm:forEach name="Name25" axis="ch" ptType="node" st="5" cnt="1">
          <dgm:layoutNode name="Child5Accent1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2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3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4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5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6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7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8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9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" styleLbl="revTx">
            <dgm:varLst>
              <dgm:chMax/>
              <dgm:chPref val="0"/>
              <dgm:bulletEnabled val="1"/>
            </dgm:varLst>
            <dgm:alg type="tx">
              <dgm:param type="parTxLTRAlign" val="l"/>
              <dgm:param type="txAnchorVert" val="b"/>
              <dgm:param type="txAnchorVertCh" val="b"/>
            </dgm:alg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"/>
              <dgm:constr type="bMarg" refType="primFontSz" fact="0"/>
            </dgm:constrLst>
            <dgm:ruleLst>
              <dgm:rule type="primFontSz" val="5" fact="NaN" max="NaN"/>
            </dgm:ruleLst>
          </dgm:layoutNode>
        </dgm:forEach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arrow5">
  <dgm:title val=""/>
  <dgm:desc val=""/>
  <dgm:catLst>
    <dgm:cat type="relationship" pri="6000"/>
    <dgm:cat type="process" pri="3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lte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0.1"/>
          <dgm:constr type="sibSp" refType="h" op="lte" fact="0.1"/>
          <dgm:constr type="diam" refType="w" refFor="ch" refPtType="node" op="equ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2"/>
          <dgm:constr type="sibSp" refType="h" op="lte" fact="0.1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3" axis="ch" ptType="node" func="cnt" op="equ" val="7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4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/>
          <dgm:constr type="sibSp" refType="h" op="lte" fact="0.1"/>
        </dgm:constrLst>
      </dgm:if>
      <dgm:if name="Name15" axis="ch" ptType="node" func="cnt" op="gte" val="9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else name="Name1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35"/>
        </dgm:constrLst>
      </dgm:else>
    </dgm:choose>
    <dgm:ruleLst/>
    <dgm:forEach name="Name17" axis="ch" ptType="node">
      <dgm:layoutNode name="arrow">
        <dgm:varLst>
          <dgm:bulletEnabled val="1"/>
        </dgm:varLst>
        <dgm:alg type="tx"/>
        <dgm:shape xmlns:r="http://schemas.openxmlformats.org/officeDocument/2006/relationships" type="down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CFFAF8-EF77-494C-AB85-EB8B8651E0A1}" type="datetimeFigureOut">
              <a:rPr lang="de-DE" smtClean="0"/>
              <a:t>31.05.2012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D80E6C-B742-4884-B680-72E93DD9A5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81201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Prozesse: strikte</a:t>
            </a:r>
            <a:r>
              <a:rPr lang="de-DE" baseline="0" dirty="0" smtClean="0"/>
              <a:t> Abfolge von Befehlen,   Threads: latente Nebenläufigkeit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D80E6C-B742-4884-B680-72E93DD9A519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62759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Programmblock, der nicht von anderen</a:t>
            </a:r>
            <a:r>
              <a:rPr lang="de-DE" baseline="0" dirty="0" smtClean="0"/>
              <a:t> Threads gestört werden sollte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D80E6C-B742-4884-B680-72E93DD9A519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88397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winkliges Dreieck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el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7" name="Untertitel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grpSp>
        <p:nvGrpSpPr>
          <p:cNvPr id="2" name="Gruppieren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ihand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ihand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ihand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Gerade Verbindung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umsplatzhalt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3F40077-2EFC-4495-A64D-9FB1091701C6}" type="datetimeFigureOut">
              <a:rPr lang="de-DE" smtClean="0"/>
              <a:t>31.05.2012</a:t>
            </a:fld>
            <a:endParaRPr lang="de-DE"/>
          </a:p>
        </p:txBody>
      </p:sp>
      <p:sp>
        <p:nvSpPr>
          <p:cNvPr id="19" name="Fußzeilenplatzhalt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de-DE"/>
          </a:p>
        </p:txBody>
      </p:sp>
      <p:sp>
        <p:nvSpPr>
          <p:cNvPr id="27" name="Foliennummernplatzhalt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1968EE9-62E7-48C7-9A2A-8B8A4376B93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3F40077-2EFC-4495-A64D-9FB1091701C6}" type="datetimeFigureOut">
              <a:rPr lang="de-DE" smtClean="0"/>
              <a:t>31.05.2012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68EE9-62E7-48C7-9A2A-8B8A4376B93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3F40077-2EFC-4495-A64D-9FB1091701C6}" type="datetimeFigureOut">
              <a:rPr lang="de-DE" smtClean="0"/>
              <a:t>31.05.2012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68EE9-62E7-48C7-9A2A-8B8A4376B93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3F40077-2EFC-4495-A64D-9FB1091701C6}" type="datetimeFigureOut">
              <a:rPr lang="de-DE" smtClean="0"/>
              <a:t>31.05.2012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68EE9-62E7-48C7-9A2A-8B8A4376B935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3F40077-2EFC-4495-A64D-9FB1091701C6}" type="datetimeFigureOut">
              <a:rPr lang="de-DE" smtClean="0"/>
              <a:t>31.05.2012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68EE9-62E7-48C7-9A2A-8B8A4376B935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Eingekerbter Richtungspfeil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Eingekerbter Richtungspfeil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3F40077-2EFC-4495-A64D-9FB1091701C6}" type="datetimeFigureOut">
              <a:rPr lang="de-DE" smtClean="0"/>
              <a:t>31.05.2012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68EE9-62E7-48C7-9A2A-8B8A4376B935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leich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3F40077-2EFC-4495-A64D-9FB1091701C6}" type="datetimeFigureOut">
              <a:rPr lang="de-DE" smtClean="0"/>
              <a:t>31.05.2012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68EE9-62E7-48C7-9A2A-8B8A4376B935}" type="slidenum">
              <a:rPr lang="de-DE" smtClean="0"/>
              <a:t>‹Nr.›</a:t>
            </a:fld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3F40077-2EFC-4495-A64D-9FB1091701C6}" type="datetimeFigureOut">
              <a:rPr lang="de-DE" smtClean="0"/>
              <a:t>31.05.2012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68EE9-62E7-48C7-9A2A-8B8A4376B935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3F40077-2EFC-4495-A64D-9FB1091701C6}" type="datetimeFigureOut">
              <a:rPr lang="de-DE" smtClean="0"/>
              <a:t>31.05.2012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68EE9-62E7-48C7-9A2A-8B8A4376B93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F3F40077-2EFC-4495-A64D-9FB1091701C6}" type="datetimeFigureOut">
              <a:rPr lang="de-DE" smtClean="0"/>
              <a:t>31.05.2012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68EE9-62E7-48C7-9A2A-8B8A4376B935}" type="slidenum">
              <a:rPr lang="de-DE" smtClean="0"/>
              <a:t>‹Nr.›</a:t>
            </a:fld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3F40077-2EFC-4495-A64D-9FB1091701C6}" type="datetimeFigureOut">
              <a:rPr lang="de-DE" smtClean="0"/>
              <a:t>31.05.2012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1968EE9-62E7-48C7-9A2A-8B8A4376B935}" type="slidenum">
              <a:rPr lang="de-DE" smtClean="0"/>
              <a:t>‹Nr.›</a:t>
            </a:fld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8" name="Freihand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ihand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echtwinkliges Dreieck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Gerade Verbindung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Eingekerbter Richtungspfeil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Eingekerbter Richtungspfeil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ihand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ihand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echtwinkliges Dreieck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Gerade Verbindung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elplatzhalt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0" name="Textplatzhalt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F3F40077-2EFC-4495-A64D-9FB1091701C6}" type="datetimeFigureOut">
              <a:rPr lang="de-DE" smtClean="0"/>
              <a:t>31.05.2012</a:t>
            </a:fld>
            <a:endParaRPr lang="de-DE"/>
          </a:p>
        </p:txBody>
      </p:sp>
      <p:sp>
        <p:nvSpPr>
          <p:cNvPr id="22" name="Fußzeilenplatzhalt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de-DE"/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1968EE9-62E7-48C7-9A2A-8B8A4376B935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openbook.galileocomputing.de/javainsel9/" TargetMode="External"/><Relationship Id="rId2" Type="http://schemas.openxmlformats.org/officeDocument/2006/relationships/hyperlink" Target="http://download.oracle.com/javase/6/docs/api/javax/swing/Timer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de.wikipedia.org/wiki/Deadlock" TargetMode="External"/><Relationship Id="rId4" Type="http://schemas.openxmlformats.org/officeDocument/2006/relationships/hyperlink" Target="http://de.wikipedia.org/wiki/Thread_(Informatik)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de-DE" sz="4000" dirty="0"/>
              <a:t>Nebenläufige </a:t>
            </a:r>
            <a:r>
              <a:rPr lang="de-DE" sz="4000" dirty="0" smtClean="0"/>
              <a:t>Programmierung - </a:t>
            </a:r>
            <a:r>
              <a:rPr lang="de-DE" sz="4000" dirty="0"/>
              <a:t>Threads</a:t>
            </a:r>
            <a:r>
              <a:rPr lang="de-DE" dirty="0"/>
              <a:t/>
            </a:r>
            <a:br>
              <a:rPr lang="de-DE" dirty="0"/>
            </a:b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de-DE" dirty="0" smtClean="0"/>
              <a:t>Programmierpraktikum 2012</a:t>
            </a:r>
          </a:p>
          <a:p>
            <a:pPr algn="ctr"/>
            <a:r>
              <a:rPr lang="de-DE" sz="1800" dirty="0" smtClean="0"/>
              <a:t>Christian Lovato</a:t>
            </a:r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2669393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5268667"/>
              </p:ext>
            </p:extLst>
          </p:nvPr>
        </p:nvGraphicFramePr>
        <p:xfrm>
          <a:off x="457200" y="1481138"/>
          <a:ext cx="8229600" cy="452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Vorsicht ist geboten…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3995936" y="3688738"/>
            <a:ext cx="1368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/>
              <a:t>Objekt</a:t>
            </a:r>
            <a:endParaRPr lang="de-DE" sz="2400" b="1" dirty="0"/>
          </a:p>
        </p:txBody>
      </p:sp>
    </p:spTree>
    <p:extLst>
      <p:ext uri="{BB962C8B-B14F-4D97-AF65-F5344CB8AC3E}">
        <p14:creationId xmlns:p14="http://schemas.microsoft.com/office/powerpoint/2010/main" val="357098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smtClean="0"/>
              <a:t>Kritische Abschnitte im Programm</a:t>
            </a:r>
          </a:p>
          <a:p>
            <a:endParaRPr lang="de-DE" dirty="0" smtClean="0"/>
          </a:p>
          <a:p>
            <a:endParaRPr lang="de-DE" dirty="0"/>
          </a:p>
          <a:p>
            <a:r>
              <a:rPr lang="de-DE" dirty="0" smtClean="0"/>
              <a:t>Funktionen die nicht kritisch erscheinen:</a:t>
            </a:r>
          </a:p>
          <a:p>
            <a:pPr lvl="1"/>
            <a:r>
              <a:rPr lang="de-DE" dirty="0" smtClean="0"/>
              <a:t>i++;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Vorsicht ist geboten…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73939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smtClean="0"/>
              <a:t>Zugriff auf Objekte kann gesperrt werden</a:t>
            </a:r>
          </a:p>
          <a:p>
            <a:pPr marL="109728" indent="0">
              <a:buNone/>
            </a:pPr>
            <a:endParaRPr lang="de-DE" dirty="0"/>
          </a:p>
          <a:p>
            <a:r>
              <a:rPr lang="de-DE" dirty="0" smtClean="0"/>
              <a:t>Thread muss ggf. auf Freigabe warten</a:t>
            </a:r>
          </a:p>
          <a:p>
            <a:endParaRPr lang="de-DE" dirty="0"/>
          </a:p>
          <a:p>
            <a:r>
              <a:rPr lang="de-DE" dirty="0" smtClean="0"/>
              <a:t>Prinzip eines Tors: lock() und </a:t>
            </a:r>
            <a:r>
              <a:rPr lang="de-DE" dirty="0" err="1" smtClean="0"/>
              <a:t>unlock</a:t>
            </a:r>
            <a:r>
              <a:rPr lang="de-DE" dirty="0" smtClean="0"/>
              <a:t>()</a:t>
            </a:r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Lock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58369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467544" y="1481328"/>
            <a:ext cx="8229600" cy="4525963"/>
          </a:xfrm>
        </p:spPr>
        <p:txBody>
          <a:bodyPr>
            <a:normAutofit fontScale="47500" lnSpcReduction="20000"/>
          </a:bodyPr>
          <a:lstStyle/>
          <a:p>
            <a:pPr marL="109728" indent="0">
              <a:buNone/>
            </a:pPr>
            <a:r>
              <a:rPr lang="de-DE" dirty="0">
                <a:solidFill>
                  <a:schemeClr val="bg2">
                    <a:lumMod val="50000"/>
                  </a:schemeClr>
                </a:solidFill>
              </a:rPr>
              <a:t>final</a:t>
            </a:r>
            <a:r>
              <a:rPr lang="de-DE" dirty="0"/>
              <a:t> </a:t>
            </a:r>
            <a:r>
              <a:rPr lang="de-DE" dirty="0">
                <a:solidFill>
                  <a:schemeClr val="accent6">
                    <a:lumMod val="75000"/>
                  </a:schemeClr>
                </a:solidFill>
              </a:rPr>
              <a:t>Lock</a:t>
            </a:r>
            <a:r>
              <a:rPr lang="de-DE" dirty="0"/>
              <a:t> </a:t>
            </a:r>
            <a:r>
              <a:rPr lang="de-DE" dirty="0" err="1">
                <a:solidFill>
                  <a:schemeClr val="bg2">
                    <a:lumMod val="50000"/>
                  </a:schemeClr>
                </a:solidFill>
              </a:rPr>
              <a:t>lock</a:t>
            </a:r>
            <a:r>
              <a:rPr lang="de-DE" dirty="0"/>
              <a:t> = </a:t>
            </a:r>
            <a:r>
              <a:rPr lang="de-DE" dirty="0" err="1">
                <a:solidFill>
                  <a:schemeClr val="bg2">
                    <a:lumMod val="50000"/>
                  </a:schemeClr>
                </a:solidFill>
              </a:rPr>
              <a:t>new</a:t>
            </a:r>
            <a:r>
              <a:rPr lang="de-DE" dirty="0"/>
              <a:t> </a:t>
            </a:r>
            <a:r>
              <a:rPr lang="de-DE" dirty="0" err="1">
                <a:solidFill>
                  <a:schemeClr val="accent6">
                    <a:lumMod val="75000"/>
                  </a:schemeClr>
                </a:solidFill>
              </a:rPr>
              <a:t>ReentrantLock</a:t>
            </a:r>
            <a:r>
              <a:rPr lang="de-DE" dirty="0" smtClean="0"/>
              <a:t>();</a:t>
            </a:r>
          </a:p>
          <a:p>
            <a:pPr marL="109728" indent="0">
              <a:buNone/>
            </a:pPr>
            <a:r>
              <a:rPr lang="de-DE" dirty="0">
                <a:solidFill>
                  <a:schemeClr val="bg2">
                    <a:lumMod val="50000"/>
                  </a:schemeClr>
                </a:solidFill>
              </a:rPr>
              <a:t>final</a:t>
            </a:r>
            <a:r>
              <a:rPr lang="de-DE" dirty="0"/>
              <a:t> </a:t>
            </a:r>
            <a:r>
              <a:rPr lang="de-DE" dirty="0" smtClean="0">
                <a:solidFill>
                  <a:schemeClr val="accent6">
                    <a:lumMod val="75000"/>
                  </a:schemeClr>
                </a:solidFill>
              </a:rPr>
              <a:t>Point</a:t>
            </a:r>
            <a:r>
              <a:rPr lang="de-DE" dirty="0" smtClean="0"/>
              <a:t> punkt </a:t>
            </a:r>
            <a:r>
              <a:rPr lang="de-DE" dirty="0"/>
              <a:t>= </a:t>
            </a:r>
            <a:r>
              <a:rPr lang="de-DE" dirty="0" err="1">
                <a:solidFill>
                  <a:schemeClr val="bg2">
                    <a:lumMod val="50000"/>
                  </a:schemeClr>
                </a:solidFill>
              </a:rPr>
              <a:t>new</a:t>
            </a:r>
            <a:r>
              <a:rPr lang="de-DE" dirty="0"/>
              <a:t> </a:t>
            </a:r>
            <a:r>
              <a:rPr lang="de-DE" dirty="0" smtClean="0">
                <a:solidFill>
                  <a:schemeClr val="accent6">
                    <a:lumMod val="75000"/>
                  </a:schemeClr>
                </a:solidFill>
              </a:rPr>
              <a:t>Point</a:t>
            </a:r>
            <a:r>
              <a:rPr lang="de-DE" dirty="0" smtClean="0"/>
              <a:t>();</a:t>
            </a:r>
            <a:r>
              <a:rPr lang="de-DE" dirty="0"/>
              <a:t/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 err="1">
                <a:solidFill>
                  <a:schemeClr val="accent6">
                    <a:lumMod val="75000"/>
                  </a:schemeClr>
                </a:solidFill>
              </a:rPr>
              <a:t>Runnable</a:t>
            </a:r>
            <a:r>
              <a:rPr lang="de-DE" dirty="0"/>
              <a:t> r = </a:t>
            </a:r>
            <a:r>
              <a:rPr lang="de-DE" dirty="0" err="1">
                <a:solidFill>
                  <a:schemeClr val="bg2">
                    <a:lumMod val="50000"/>
                  </a:schemeClr>
                </a:solidFill>
              </a:rPr>
              <a:t>new</a:t>
            </a:r>
            <a:r>
              <a:rPr lang="de-DE" dirty="0"/>
              <a:t> </a:t>
            </a:r>
            <a:r>
              <a:rPr lang="de-DE" dirty="0" err="1">
                <a:solidFill>
                  <a:schemeClr val="accent6">
                    <a:lumMod val="75000"/>
                  </a:schemeClr>
                </a:solidFill>
              </a:rPr>
              <a:t>Runnable</a:t>
            </a:r>
            <a:r>
              <a:rPr lang="de-DE" dirty="0" smtClean="0"/>
              <a:t>(){</a:t>
            </a:r>
          </a:p>
          <a:p>
            <a:pPr marL="109728" indent="0">
              <a:buNone/>
            </a:pPr>
            <a:r>
              <a:rPr lang="de-DE" dirty="0"/>
              <a:t/>
            </a:r>
            <a:br>
              <a:rPr lang="de-DE" dirty="0"/>
            </a:br>
            <a:r>
              <a:rPr lang="de-DE" dirty="0"/>
              <a:t>  </a:t>
            </a:r>
            <a:r>
              <a:rPr lang="de-DE" dirty="0" smtClean="0"/>
              <a:t>  </a:t>
            </a:r>
            <a:r>
              <a:rPr lang="de-DE" dirty="0" smtClean="0">
                <a:solidFill>
                  <a:srgbClr val="92D050"/>
                </a:solidFill>
              </a:rPr>
              <a:t>@</a:t>
            </a:r>
            <a:r>
              <a:rPr lang="de-DE" dirty="0" err="1">
                <a:solidFill>
                  <a:srgbClr val="92D050"/>
                </a:solidFill>
              </a:rPr>
              <a:t>Override</a:t>
            </a:r>
            <a:r>
              <a:rPr lang="de-DE" dirty="0"/>
              <a:t> </a:t>
            </a:r>
            <a:endParaRPr lang="de-DE" dirty="0" smtClean="0"/>
          </a:p>
          <a:p>
            <a:pPr marL="109728" indent="0">
              <a:buNone/>
            </a:pPr>
            <a:r>
              <a:rPr lang="de-DE" dirty="0" smtClean="0"/>
              <a:t>    </a:t>
            </a:r>
            <a:r>
              <a:rPr lang="de-DE" dirty="0" err="1" smtClean="0">
                <a:solidFill>
                  <a:schemeClr val="bg2">
                    <a:lumMod val="50000"/>
                  </a:schemeClr>
                </a:solidFill>
              </a:rPr>
              <a:t>public</a:t>
            </a:r>
            <a:r>
              <a:rPr lang="de-DE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bg2">
                    <a:lumMod val="50000"/>
                  </a:schemeClr>
                </a:solidFill>
              </a:rPr>
              <a:t>void</a:t>
            </a:r>
            <a:r>
              <a:rPr lang="de-DE" dirty="0"/>
              <a:t> </a:t>
            </a:r>
            <a:r>
              <a:rPr lang="de-DE" dirty="0" err="1"/>
              <a:t>run</a:t>
            </a:r>
            <a:r>
              <a:rPr lang="de-DE" dirty="0" smtClean="0"/>
              <a:t>() {</a:t>
            </a:r>
          </a:p>
          <a:p>
            <a:pPr marL="109728" indent="0">
              <a:buNone/>
            </a:pP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>	</a:t>
            </a:r>
            <a:r>
              <a:rPr lang="de-DE" dirty="0"/>
              <a:t>    </a:t>
            </a:r>
            <a:r>
              <a:rPr lang="de-DE" dirty="0" err="1">
                <a:solidFill>
                  <a:schemeClr val="bg2">
                    <a:lumMod val="50000"/>
                  </a:schemeClr>
                </a:solidFill>
              </a:rPr>
              <a:t>int</a:t>
            </a:r>
            <a:r>
              <a:rPr lang="de-DE" dirty="0"/>
              <a:t> x = (</a:t>
            </a:r>
            <a:r>
              <a:rPr lang="de-DE" dirty="0" err="1">
                <a:solidFill>
                  <a:schemeClr val="bg2">
                    <a:lumMod val="50000"/>
                  </a:schemeClr>
                </a:solidFill>
              </a:rPr>
              <a:t>int</a:t>
            </a:r>
            <a:r>
              <a:rPr lang="de-DE" dirty="0"/>
              <a:t>)(</a:t>
            </a:r>
            <a:r>
              <a:rPr lang="de-DE" dirty="0" err="1">
                <a:solidFill>
                  <a:schemeClr val="accent6">
                    <a:lumMod val="75000"/>
                  </a:schemeClr>
                </a:solidFill>
              </a:rPr>
              <a:t>Math</a:t>
            </a:r>
            <a:r>
              <a:rPr lang="de-DE" dirty="0" err="1"/>
              <a:t>.random</a:t>
            </a:r>
            <a:r>
              <a:rPr lang="de-DE" dirty="0"/>
              <a:t>() * 1000), y = x</a:t>
            </a:r>
            <a:r>
              <a:rPr lang="de-DE" dirty="0" smtClean="0"/>
              <a:t>;	</a:t>
            </a:r>
            <a:r>
              <a:rPr lang="de-DE" dirty="0" smtClean="0">
                <a:solidFill>
                  <a:srgbClr val="00B050"/>
                </a:solidFill>
              </a:rPr>
              <a:t>//</a:t>
            </a:r>
            <a:r>
              <a:rPr lang="de-DE" dirty="0" err="1" smtClean="0">
                <a:solidFill>
                  <a:srgbClr val="00B050"/>
                </a:solidFill>
              </a:rPr>
              <a:t>z.B</a:t>
            </a:r>
            <a:r>
              <a:rPr lang="de-DE" dirty="0" smtClean="0">
                <a:solidFill>
                  <a:srgbClr val="00B050"/>
                </a:solidFill>
              </a:rPr>
              <a:t> x = 3,   y = 8</a:t>
            </a:r>
            <a:r>
              <a:rPr lang="de-DE" dirty="0">
                <a:solidFill>
                  <a:srgbClr val="00B050"/>
                </a:solidFill>
              </a:rPr>
              <a:t/>
            </a:r>
            <a:br>
              <a:rPr lang="de-DE" dirty="0">
                <a:solidFill>
                  <a:srgbClr val="00B050"/>
                </a:solidFill>
              </a:rPr>
            </a:b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>	</a:t>
            </a:r>
            <a:r>
              <a:rPr lang="de-DE" dirty="0"/>
              <a:t>    </a:t>
            </a:r>
            <a:r>
              <a:rPr lang="de-DE" dirty="0" err="1">
                <a:solidFill>
                  <a:schemeClr val="bg2">
                    <a:lumMod val="50000"/>
                  </a:schemeClr>
                </a:solidFill>
              </a:rPr>
              <a:t>while</a:t>
            </a:r>
            <a:r>
              <a:rPr lang="de-DE" dirty="0"/>
              <a:t> ( </a:t>
            </a:r>
            <a:r>
              <a:rPr lang="de-DE" dirty="0" err="1">
                <a:solidFill>
                  <a:schemeClr val="bg2">
                    <a:lumMod val="50000"/>
                  </a:schemeClr>
                </a:solidFill>
              </a:rPr>
              <a:t>true</a:t>
            </a:r>
            <a:r>
              <a:rPr lang="de-DE" dirty="0"/>
              <a:t> </a:t>
            </a:r>
            <a:r>
              <a:rPr lang="de-DE" dirty="0" smtClean="0"/>
              <a:t>) {</a:t>
            </a:r>
          </a:p>
          <a:p>
            <a:pPr marL="109728" indent="0">
              <a:buNone/>
            </a:pP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>	</a:t>
            </a:r>
            <a:r>
              <a:rPr lang="de-DE" dirty="0"/>
              <a:t>  </a:t>
            </a:r>
            <a:endParaRPr lang="de-DE" dirty="0" smtClean="0"/>
          </a:p>
          <a:p>
            <a:pPr marL="109728" indent="0">
              <a:buNone/>
            </a:pPr>
            <a:r>
              <a:rPr lang="de-DE" dirty="0"/>
              <a:t>	    </a:t>
            </a:r>
            <a:r>
              <a:rPr lang="de-DE" dirty="0" smtClean="0"/>
              <a:t>	</a:t>
            </a:r>
            <a:r>
              <a:rPr lang="de-DE" dirty="0" err="1" smtClean="0"/>
              <a:t>punkt.x</a:t>
            </a:r>
            <a:r>
              <a:rPr lang="de-DE" dirty="0" smtClean="0"/>
              <a:t> </a:t>
            </a:r>
            <a:r>
              <a:rPr lang="de-DE" dirty="0"/>
              <a:t>= x; </a:t>
            </a:r>
            <a:r>
              <a:rPr lang="de-DE" dirty="0" smtClean="0"/>
              <a:t>   	</a:t>
            </a:r>
            <a:r>
              <a:rPr lang="de-DE" dirty="0" err="1" smtClean="0"/>
              <a:t>punkt.y</a:t>
            </a:r>
            <a:r>
              <a:rPr lang="de-DE" dirty="0" smtClean="0"/>
              <a:t> </a:t>
            </a:r>
            <a:r>
              <a:rPr lang="de-DE" dirty="0"/>
              <a:t>= y;            </a:t>
            </a:r>
            <a:r>
              <a:rPr lang="de-DE" dirty="0" smtClean="0">
                <a:solidFill>
                  <a:srgbClr val="00B050"/>
                </a:solidFill>
              </a:rPr>
              <a:t>//   P(3|8)</a:t>
            </a:r>
            <a:r>
              <a:rPr lang="de-DE" dirty="0">
                <a:solidFill>
                  <a:srgbClr val="00B050"/>
                </a:solidFill>
              </a:rPr>
              <a:t/>
            </a:r>
            <a:br>
              <a:rPr lang="de-DE" dirty="0">
                <a:solidFill>
                  <a:srgbClr val="00B050"/>
                </a:solidFill>
              </a:rPr>
            </a:br>
            <a:r>
              <a:rPr lang="de-DE" dirty="0" smtClean="0"/>
              <a:t>	</a:t>
            </a:r>
            <a:r>
              <a:rPr lang="de-DE" dirty="0"/>
              <a:t>    </a:t>
            </a:r>
            <a:r>
              <a:rPr lang="de-DE" dirty="0" smtClean="0"/>
              <a:t>	</a:t>
            </a:r>
            <a:r>
              <a:rPr lang="de-DE" dirty="0" err="1" smtClean="0">
                <a:solidFill>
                  <a:schemeClr val="bg2">
                    <a:lumMod val="50000"/>
                  </a:schemeClr>
                </a:solidFill>
              </a:rPr>
              <a:t>int</a:t>
            </a:r>
            <a:r>
              <a:rPr lang="de-DE" dirty="0" smtClean="0"/>
              <a:t> </a:t>
            </a:r>
            <a:r>
              <a:rPr lang="de-DE" dirty="0"/>
              <a:t>xc = </a:t>
            </a:r>
            <a:r>
              <a:rPr lang="de-DE" dirty="0" err="1" smtClean="0"/>
              <a:t>punkt.x</a:t>
            </a:r>
            <a:r>
              <a:rPr lang="de-DE" dirty="0" smtClean="0"/>
              <a:t>,    	</a:t>
            </a:r>
            <a:r>
              <a:rPr lang="de-DE" dirty="0" err="1" smtClean="0"/>
              <a:t>yc</a:t>
            </a:r>
            <a:r>
              <a:rPr lang="de-DE" dirty="0" smtClean="0"/>
              <a:t> </a:t>
            </a:r>
            <a:r>
              <a:rPr lang="de-DE" dirty="0"/>
              <a:t>= </a:t>
            </a:r>
            <a:r>
              <a:rPr lang="de-DE" dirty="0" err="1" smtClean="0"/>
              <a:t>punkt.y</a:t>
            </a:r>
            <a:r>
              <a:rPr lang="de-DE" dirty="0"/>
              <a:t>;    </a:t>
            </a:r>
            <a:r>
              <a:rPr lang="de-DE" dirty="0" smtClean="0"/>
              <a:t>       </a:t>
            </a:r>
            <a:r>
              <a:rPr lang="de-DE" dirty="0" smtClean="0">
                <a:solidFill>
                  <a:srgbClr val="00B050"/>
                </a:solidFill>
              </a:rPr>
              <a:t>//xc = 3,   </a:t>
            </a:r>
            <a:r>
              <a:rPr lang="de-DE" dirty="0" err="1" smtClean="0">
                <a:solidFill>
                  <a:srgbClr val="00B050"/>
                </a:solidFill>
              </a:rPr>
              <a:t>yc</a:t>
            </a:r>
            <a:r>
              <a:rPr lang="de-DE" dirty="0" smtClean="0">
                <a:solidFill>
                  <a:srgbClr val="00B050"/>
                </a:solidFill>
              </a:rPr>
              <a:t> = 8</a:t>
            </a: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>	</a:t>
            </a:r>
            <a:r>
              <a:rPr lang="de-DE" dirty="0"/>
              <a:t>    	</a:t>
            </a:r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/>
              <a:t>( xc != </a:t>
            </a:r>
            <a:r>
              <a:rPr lang="de-DE" dirty="0" err="1"/>
              <a:t>yc</a:t>
            </a:r>
            <a:r>
              <a:rPr lang="de-DE" dirty="0"/>
              <a:t> )</a:t>
            </a:r>
            <a:br>
              <a:rPr lang="de-DE" dirty="0"/>
            </a:br>
            <a:r>
              <a:rPr lang="de-DE" dirty="0"/>
              <a:t>        </a:t>
            </a:r>
            <a:r>
              <a:rPr lang="de-DE" dirty="0" smtClean="0"/>
              <a:t>		          </a:t>
            </a:r>
            <a:r>
              <a:rPr lang="de-DE" dirty="0" err="1" smtClean="0">
                <a:solidFill>
                  <a:schemeClr val="accent6">
                    <a:lumMod val="75000"/>
                  </a:schemeClr>
                </a:solidFill>
              </a:rPr>
              <a:t>System</a:t>
            </a:r>
            <a:r>
              <a:rPr lang="de-DE" dirty="0" err="1" smtClean="0"/>
              <a:t>.</a:t>
            </a:r>
            <a:r>
              <a:rPr lang="de-DE" dirty="0" err="1" smtClean="0">
                <a:solidFill>
                  <a:schemeClr val="bg2">
                    <a:lumMod val="50000"/>
                  </a:schemeClr>
                </a:solidFill>
              </a:rPr>
              <a:t>out</a:t>
            </a:r>
            <a:r>
              <a:rPr lang="de-DE" dirty="0" err="1" smtClean="0"/>
              <a:t>.println</a:t>
            </a:r>
            <a:r>
              <a:rPr lang="de-DE" dirty="0"/>
              <a:t>( "Aha: x=" + xc + ", y=" + </a:t>
            </a:r>
            <a:r>
              <a:rPr lang="de-DE" dirty="0" err="1"/>
              <a:t>yc</a:t>
            </a:r>
            <a:r>
              <a:rPr lang="de-DE" dirty="0"/>
              <a:t> </a:t>
            </a:r>
            <a:r>
              <a:rPr lang="de-DE" dirty="0" smtClean="0"/>
              <a:t>);</a:t>
            </a:r>
          </a:p>
          <a:p>
            <a:pPr marL="109728" indent="0">
              <a:buNone/>
            </a:pPr>
            <a:r>
              <a:rPr lang="de-DE" dirty="0" smtClean="0"/>
              <a:t>	    }</a:t>
            </a:r>
          </a:p>
          <a:p>
            <a:pPr marL="109728" indent="0">
              <a:buNone/>
            </a:pPr>
            <a:r>
              <a:rPr lang="de-DE" dirty="0" smtClean="0"/>
              <a:t>    }</a:t>
            </a:r>
          </a:p>
          <a:p>
            <a:pPr marL="109728" indent="0">
              <a:buNone/>
            </a:pPr>
            <a:r>
              <a:rPr lang="de-DE" dirty="0" smtClean="0"/>
              <a:t>};</a:t>
            </a:r>
          </a:p>
          <a:p>
            <a:pPr marL="109728" indent="0">
              <a:buNone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new</a:t>
            </a:r>
            <a:r>
              <a:rPr lang="en-US" dirty="0"/>
              <a:t>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Thread</a:t>
            </a:r>
            <a:r>
              <a:rPr lang="en-US" dirty="0"/>
              <a:t>( r ).start();</a:t>
            </a:r>
            <a:br>
              <a:rPr lang="en-US" dirty="0"/>
            </a:b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new</a:t>
            </a:r>
            <a:r>
              <a:rPr lang="en-US" dirty="0"/>
              <a:t>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Thread</a:t>
            </a:r>
            <a:r>
              <a:rPr lang="en-US" dirty="0"/>
              <a:t>( r ).start();</a:t>
            </a:r>
            <a:endParaRPr lang="de-DE" dirty="0" smtClean="0"/>
          </a:p>
          <a:p>
            <a:pPr marL="109728" indent="0">
              <a:buNone/>
            </a:pP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Lock Beispiel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53192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s-ES" dirty="0"/>
              <a:t>Aha: </a:t>
            </a:r>
            <a:r>
              <a:rPr lang="es-ES" dirty="0" smtClean="0"/>
              <a:t>x=5, y=8</a:t>
            </a:r>
            <a:r>
              <a:rPr lang="es-ES" dirty="0"/>
              <a:t/>
            </a:r>
            <a:br>
              <a:rPr lang="es-ES" dirty="0"/>
            </a:br>
            <a:r>
              <a:rPr lang="es-ES" dirty="0"/>
              <a:t>Aha: </a:t>
            </a:r>
            <a:r>
              <a:rPr lang="es-ES" dirty="0" smtClean="0"/>
              <a:t>x=8, y=5</a:t>
            </a:r>
            <a:r>
              <a:rPr lang="es-ES" dirty="0"/>
              <a:t/>
            </a:r>
            <a:br>
              <a:rPr lang="es-ES" dirty="0"/>
            </a:br>
            <a:r>
              <a:rPr lang="es-ES" dirty="0"/>
              <a:t>Aha: </a:t>
            </a:r>
            <a:r>
              <a:rPr lang="es-ES" dirty="0" smtClean="0"/>
              <a:t>x=5, y=8</a:t>
            </a:r>
            <a:r>
              <a:rPr lang="es-ES" dirty="0"/>
              <a:t/>
            </a:r>
            <a:br>
              <a:rPr lang="es-ES" dirty="0"/>
            </a:br>
            <a:r>
              <a:rPr lang="es-ES" dirty="0"/>
              <a:t>Aha: </a:t>
            </a:r>
            <a:r>
              <a:rPr lang="es-ES" dirty="0" smtClean="0"/>
              <a:t>x=5, y=8</a:t>
            </a:r>
            <a:r>
              <a:rPr lang="es-ES" dirty="0"/>
              <a:t/>
            </a:r>
            <a:br>
              <a:rPr lang="es-ES" dirty="0"/>
            </a:br>
            <a:r>
              <a:rPr lang="es-ES" dirty="0"/>
              <a:t>...</a:t>
            </a:r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Ausgabe: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20116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Lock Beispiel</a:t>
            </a:r>
            <a:endParaRPr lang="de-DE" dirty="0"/>
          </a:p>
        </p:txBody>
      </p:sp>
      <p:sp>
        <p:nvSpPr>
          <p:cNvPr id="4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109728" indent="0">
              <a:buNone/>
            </a:pPr>
            <a:r>
              <a:rPr lang="de-DE" dirty="0">
                <a:solidFill>
                  <a:schemeClr val="bg2">
                    <a:lumMod val="50000"/>
                  </a:schemeClr>
                </a:solidFill>
              </a:rPr>
              <a:t>final</a:t>
            </a:r>
            <a:r>
              <a:rPr lang="de-DE" dirty="0"/>
              <a:t> </a:t>
            </a:r>
            <a:r>
              <a:rPr lang="de-DE" dirty="0">
                <a:solidFill>
                  <a:schemeClr val="accent6">
                    <a:lumMod val="75000"/>
                  </a:schemeClr>
                </a:solidFill>
              </a:rPr>
              <a:t>Lock</a:t>
            </a:r>
            <a:r>
              <a:rPr lang="de-DE" dirty="0"/>
              <a:t> </a:t>
            </a:r>
            <a:r>
              <a:rPr lang="de-DE" dirty="0" err="1">
                <a:solidFill>
                  <a:schemeClr val="bg2">
                    <a:lumMod val="50000"/>
                  </a:schemeClr>
                </a:solidFill>
              </a:rPr>
              <a:t>lock</a:t>
            </a:r>
            <a:r>
              <a:rPr lang="de-DE" dirty="0"/>
              <a:t> = </a:t>
            </a:r>
            <a:r>
              <a:rPr lang="de-DE" dirty="0" err="1">
                <a:solidFill>
                  <a:schemeClr val="bg2">
                    <a:lumMod val="50000"/>
                  </a:schemeClr>
                </a:solidFill>
              </a:rPr>
              <a:t>new</a:t>
            </a:r>
            <a:r>
              <a:rPr lang="de-DE" dirty="0"/>
              <a:t> </a:t>
            </a:r>
            <a:r>
              <a:rPr lang="de-DE" dirty="0" err="1">
                <a:solidFill>
                  <a:schemeClr val="accent6">
                    <a:lumMod val="75000"/>
                  </a:schemeClr>
                </a:solidFill>
              </a:rPr>
              <a:t>ReentrantLock</a:t>
            </a:r>
            <a:r>
              <a:rPr lang="de-DE" dirty="0" smtClean="0"/>
              <a:t>();</a:t>
            </a:r>
          </a:p>
          <a:p>
            <a:pPr marL="109728" indent="0">
              <a:buNone/>
            </a:pPr>
            <a:r>
              <a:rPr lang="de-DE" dirty="0">
                <a:solidFill>
                  <a:schemeClr val="bg2">
                    <a:lumMod val="50000"/>
                  </a:schemeClr>
                </a:solidFill>
              </a:rPr>
              <a:t>final</a:t>
            </a:r>
            <a:r>
              <a:rPr lang="de-DE" dirty="0"/>
              <a:t> </a:t>
            </a:r>
            <a:r>
              <a:rPr lang="de-DE" dirty="0" smtClean="0">
                <a:solidFill>
                  <a:schemeClr val="accent6">
                    <a:lumMod val="75000"/>
                  </a:schemeClr>
                </a:solidFill>
              </a:rPr>
              <a:t>Point</a:t>
            </a:r>
            <a:r>
              <a:rPr lang="de-DE" dirty="0" smtClean="0"/>
              <a:t> punkt </a:t>
            </a:r>
            <a:r>
              <a:rPr lang="de-DE" dirty="0"/>
              <a:t>= </a:t>
            </a:r>
            <a:r>
              <a:rPr lang="de-DE" dirty="0" err="1">
                <a:solidFill>
                  <a:schemeClr val="bg2">
                    <a:lumMod val="50000"/>
                  </a:schemeClr>
                </a:solidFill>
              </a:rPr>
              <a:t>new</a:t>
            </a:r>
            <a:r>
              <a:rPr lang="de-DE" dirty="0"/>
              <a:t> </a:t>
            </a:r>
            <a:r>
              <a:rPr lang="de-DE" dirty="0" smtClean="0">
                <a:solidFill>
                  <a:schemeClr val="accent6">
                    <a:lumMod val="75000"/>
                  </a:schemeClr>
                </a:solidFill>
              </a:rPr>
              <a:t>Point</a:t>
            </a:r>
            <a:r>
              <a:rPr lang="de-DE" dirty="0" smtClean="0"/>
              <a:t>();</a:t>
            </a:r>
            <a:r>
              <a:rPr lang="de-DE" dirty="0"/>
              <a:t/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 err="1">
                <a:solidFill>
                  <a:schemeClr val="accent6">
                    <a:lumMod val="75000"/>
                  </a:schemeClr>
                </a:solidFill>
              </a:rPr>
              <a:t>Runnable</a:t>
            </a:r>
            <a:r>
              <a:rPr lang="de-DE" dirty="0"/>
              <a:t> r = </a:t>
            </a:r>
            <a:r>
              <a:rPr lang="de-DE" dirty="0" err="1">
                <a:solidFill>
                  <a:schemeClr val="bg2">
                    <a:lumMod val="50000"/>
                  </a:schemeClr>
                </a:solidFill>
              </a:rPr>
              <a:t>new</a:t>
            </a:r>
            <a:r>
              <a:rPr lang="de-DE" dirty="0"/>
              <a:t> </a:t>
            </a:r>
            <a:r>
              <a:rPr lang="de-DE" dirty="0" err="1">
                <a:solidFill>
                  <a:schemeClr val="accent6">
                    <a:lumMod val="75000"/>
                  </a:schemeClr>
                </a:solidFill>
              </a:rPr>
              <a:t>Runnable</a:t>
            </a:r>
            <a:r>
              <a:rPr lang="de-DE" dirty="0" smtClean="0"/>
              <a:t>(){</a:t>
            </a:r>
          </a:p>
          <a:p>
            <a:pPr marL="109728" indent="0">
              <a:buNone/>
            </a:pPr>
            <a:r>
              <a:rPr lang="de-DE" dirty="0"/>
              <a:t/>
            </a:r>
            <a:br>
              <a:rPr lang="de-DE" dirty="0"/>
            </a:br>
            <a:r>
              <a:rPr lang="de-DE" dirty="0"/>
              <a:t>  </a:t>
            </a:r>
            <a:r>
              <a:rPr lang="de-DE" dirty="0" smtClean="0"/>
              <a:t>  </a:t>
            </a:r>
            <a:r>
              <a:rPr lang="de-DE" dirty="0" smtClean="0">
                <a:solidFill>
                  <a:srgbClr val="92D050"/>
                </a:solidFill>
              </a:rPr>
              <a:t>@</a:t>
            </a:r>
            <a:r>
              <a:rPr lang="de-DE" dirty="0" err="1">
                <a:solidFill>
                  <a:srgbClr val="92D050"/>
                </a:solidFill>
              </a:rPr>
              <a:t>Override</a:t>
            </a:r>
            <a:r>
              <a:rPr lang="de-DE" dirty="0"/>
              <a:t> </a:t>
            </a:r>
            <a:endParaRPr lang="de-DE" dirty="0" smtClean="0"/>
          </a:p>
          <a:p>
            <a:pPr marL="109728" indent="0">
              <a:buNone/>
            </a:pPr>
            <a:r>
              <a:rPr lang="de-DE" dirty="0" smtClean="0"/>
              <a:t>    </a:t>
            </a:r>
            <a:r>
              <a:rPr lang="de-DE" dirty="0" err="1" smtClean="0">
                <a:solidFill>
                  <a:schemeClr val="bg2">
                    <a:lumMod val="50000"/>
                  </a:schemeClr>
                </a:solidFill>
              </a:rPr>
              <a:t>public</a:t>
            </a:r>
            <a:r>
              <a:rPr lang="de-DE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bg2">
                    <a:lumMod val="50000"/>
                  </a:schemeClr>
                </a:solidFill>
              </a:rPr>
              <a:t>void</a:t>
            </a:r>
            <a:r>
              <a:rPr lang="de-DE" dirty="0"/>
              <a:t> </a:t>
            </a:r>
            <a:r>
              <a:rPr lang="de-DE" dirty="0" err="1"/>
              <a:t>run</a:t>
            </a:r>
            <a:r>
              <a:rPr lang="de-DE" dirty="0" smtClean="0"/>
              <a:t>() {</a:t>
            </a:r>
          </a:p>
          <a:p>
            <a:pPr marL="109728" indent="0">
              <a:buNone/>
            </a:pP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>	</a:t>
            </a:r>
            <a:r>
              <a:rPr lang="de-DE" dirty="0"/>
              <a:t>    </a:t>
            </a:r>
            <a:r>
              <a:rPr lang="de-DE" dirty="0" err="1">
                <a:solidFill>
                  <a:schemeClr val="bg2">
                    <a:lumMod val="50000"/>
                  </a:schemeClr>
                </a:solidFill>
              </a:rPr>
              <a:t>int</a:t>
            </a:r>
            <a:r>
              <a:rPr lang="de-DE" dirty="0"/>
              <a:t> x = (</a:t>
            </a:r>
            <a:r>
              <a:rPr lang="de-DE" dirty="0" err="1">
                <a:solidFill>
                  <a:schemeClr val="bg2">
                    <a:lumMod val="50000"/>
                  </a:schemeClr>
                </a:solidFill>
              </a:rPr>
              <a:t>int</a:t>
            </a:r>
            <a:r>
              <a:rPr lang="de-DE" dirty="0"/>
              <a:t>)(</a:t>
            </a:r>
            <a:r>
              <a:rPr lang="de-DE" dirty="0" err="1">
                <a:solidFill>
                  <a:schemeClr val="accent6">
                    <a:lumMod val="75000"/>
                  </a:schemeClr>
                </a:solidFill>
              </a:rPr>
              <a:t>Math</a:t>
            </a:r>
            <a:r>
              <a:rPr lang="de-DE" dirty="0" err="1"/>
              <a:t>.random</a:t>
            </a:r>
            <a:r>
              <a:rPr lang="de-DE" dirty="0"/>
              <a:t>() * 1000), y = x;</a:t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>	</a:t>
            </a:r>
            <a:r>
              <a:rPr lang="de-DE" dirty="0"/>
              <a:t>    </a:t>
            </a:r>
            <a:r>
              <a:rPr lang="de-DE" dirty="0" err="1">
                <a:solidFill>
                  <a:schemeClr val="bg2">
                    <a:lumMod val="50000"/>
                  </a:schemeClr>
                </a:solidFill>
              </a:rPr>
              <a:t>while</a:t>
            </a:r>
            <a:r>
              <a:rPr lang="de-DE" dirty="0"/>
              <a:t> ( </a:t>
            </a:r>
            <a:r>
              <a:rPr lang="de-DE" dirty="0" err="1">
                <a:solidFill>
                  <a:schemeClr val="bg2">
                    <a:lumMod val="50000"/>
                  </a:schemeClr>
                </a:solidFill>
              </a:rPr>
              <a:t>true</a:t>
            </a:r>
            <a:r>
              <a:rPr lang="de-DE" dirty="0"/>
              <a:t> </a:t>
            </a:r>
            <a:r>
              <a:rPr lang="de-DE" dirty="0" smtClean="0"/>
              <a:t>) {</a:t>
            </a:r>
          </a:p>
          <a:p>
            <a:pPr marL="109728" indent="0">
              <a:buNone/>
            </a:pP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>	</a:t>
            </a:r>
            <a:r>
              <a:rPr lang="de-DE" dirty="0"/>
              <a:t>    </a:t>
            </a:r>
            <a:r>
              <a:rPr lang="de-DE" dirty="0" smtClean="0"/>
              <a:t>	</a:t>
            </a: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>	</a:t>
            </a:r>
            <a:r>
              <a:rPr lang="de-DE" dirty="0"/>
              <a:t>    </a:t>
            </a:r>
            <a:r>
              <a:rPr lang="de-DE" dirty="0" smtClean="0"/>
              <a:t>	</a:t>
            </a:r>
            <a:r>
              <a:rPr lang="de-DE" dirty="0" err="1" smtClean="0"/>
              <a:t>punkt.x</a:t>
            </a:r>
            <a:r>
              <a:rPr lang="de-DE" dirty="0" smtClean="0"/>
              <a:t> </a:t>
            </a:r>
            <a:r>
              <a:rPr lang="de-DE" dirty="0"/>
              <a:t>= x; </a:t>
            </a:r>
            <a:r>
              <a:rPr lang="de-DE" dirty="0" err="1" smtClean="0"/>
              <a:t>punkt.y</a:t>
            </a:r>
            <a:r>
              <a:rPr lang="de-DE" dirty="0" smtClean="0"/>
              <a:t> </a:t>
            </a:r>
            <a:r>
              <a:rPr lang="de-DE" dirty="0"/>
              <a:t>= y;            </a:t>
            </a:r>
            <a:br>
              <a:rPr lang="de-DE" dirty="0"/>
            </a:br>
            <a:r>
              <a:rPr lang="de-DE" dirty="0" smtClean="0"/>
              <a:t>	</a:t>
            </a:r>
            <a:r>
              <a:rPr lang="de-DE" dirty="0"/>
              <a:t>    </a:t>
            </a:r>
            <a:r>
              <a:rPr lang="de-DE" dirty="0" smtClean="0"/>
              <a:t>	</a:t>
            </a:r>
            <a:r>
              <a:rPr lang="de-DE" dirty="0" err="1" smtClean="0">
                <a:solidFill>
                  <a:schemeClr val="bg2">
                    <a:lumMod val="50000"/>
                  </a:schemeClr>
                </a:solidFill>
              </a:rPr>
              <a:t>int</a:t>
            </a:r>
            <a:r>
              <a:rPr lang="de-DE" dirty="0" smtClean="0"/>
              <a:t> </a:t>
            </a:r>
            <a:r>
              <a:rPr lang="de-DE" dirty="0"/>
              <a:t>xc = </a:t>
            </a:r>
            <a:r>
              <a:rPr lang="de-DE" dirty="0" err="1" smtClean="0"/>
              <a:t>punkt.x</a:t>
            </a:r>
            <a:r>
              <a:rPr lang="de-DE" dirty="0"/>
              <a:t>, </a:t>
            </a:r>
            <a:r>
              <a:rPr lang="de-DE" dirty="0" err="1"/>
              <a:t>yc</a:t>
            </a:r>
            <a:r>
              <a:rPr lang="de-DE" dirty="0"/>
              <a:t> = </a:t>
            </a:r>
            <a:r>
              <a:rPr lang="de-DE" dirty="0" err="1" smtClean="0"/>
              <a:t>punkt.y</a:t>
            </a:r>
            <a:r>
              <a:rPr lang="de-DE" dirty="0"/>
              <a:t>;    </a:t>
            </a:r>
            <a:br>
              <a:rPr lang="de-DE" dirty="0"/>
            </a:br>
            <a:r>
              <a:rPr lang="de-DE" dirty="0" smtClean="0"/>
              <a:t>	</a:t>
            </a:r>
            <a:r>
              <a:rPr lang="de-DE" dirty="0"/>
              <a:t>    </a:t>
            </a:r>
            <a:r>
              <a:rPr lang="de-DE" dirty="0" smtClean="0"/>
              <a:t>	</a:t>
            </a:r>
          </a:p>
          <a:p>
            <a:pPr marL="109728" indent="0">
              <a:buNone/>
            </a:pPr>
            <a:r>
              <a:rPr lang="de-DE" dirty="0" smtClean="0"/>
              <a:t>	    }</a:t>
            </a:r>
          </a:p>
          <a:p>
            <a:pPr marL="109728" indent="0">
              <a:buNone/>
            </a:pPr>
            <a:r>
              <a:rPr lang="de-DE" dirty="0" smtClean="0"/>
              <a:t>    }</a:t>
            </a:r>
          </a:p>
          <a:p>
            <a:pPr marL="109728" indent="0">
              <a:buNone/>
            </a:pPr>
            <a:r>
              <a:rPr lang="de-DE" dirty="0" smtClean="0"/>
              <a:t>};</a:t>
            </a:r>
          </a:p>
          <a:p>
            <a:pPr marL="109728" indent="0">
              <a:buNone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new</a:t>
            </a:r>
            <a:r>
              <a:rPr lang="en-US" dirty="0"/>
              <a:t>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Thread</a:t>
            </a:r>
            <a:r>
              <a:rPr lang="en-US" dirty="0"/>
              <a:t>( r ).start();</a:t>
            </a:r>
            <a:br>
              <a:rPr lang="en-US" dirty="0"/>
            </a:b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new</a:t>
            </a:r>
            <a:r>
              <a:rPr lang="en-US" dirty="0"/>
              <a:t>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Thread</a:t>
            </a:r>
            <a:r>
              <a:rPr lang="en-US" dirty="0"/>
              <a:t>( r ).start();</a:t>
            </a:r>
            <a:endParaRPr lang="de-DE" dirty="0" smtClean="0"/>
          </a:p>
          <a:p>
            <a:pPr marL="109728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02283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Lock Beispiel</a:t>
            </a:r>
            <a:endParaRPr lang="de-DE" dirty="0"/>
          </a:p>
        </p:txBody>
      </p:sp>
      <p:sp>
        <p:nvSpPr>
          <p:cNvPr id="4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109728" indent="0">
              <a:buNone/>
            </a:pPr>
            <a:r>
              <a:rPr lang="de-DE" dirty="0">
                <a:solidFill>
                  <a:schemeClr val="bg2">
                    <a:lumMod val="50000"/>
                  </a:schemeClr>
                </a:solidFill>
              </a:rPr>
              <a:t>final</a:t>
            </a:r>
            <a:r>
              <a:rPr lang="de-DE" dirty="0"/>
              <a:t> </a:t>
            </a:r>
            <a:r>
              <a:rPr lang="de-DE" dirty="0">
                <a:solidFill>
                  <a:schemeClr val="accent6">
                    <a:lumMod val="75000"/>
                  </a:schemeClr>
                </a:solidFill>
              </a:rPr>
              <a:t>Lock</a:t>
            </a:r>
            <a:r>
              <a:rPr lang="de-DE" dirty="0"/>
              <a:t> </a:t>
            </a:r>
            <a:r>
              <a:rPr lang="de-DE" dirty="0" err="1">
                <a:solidFill>
                  <a:schemeClr val="bg2">
                    <a:lumMod val="50000"/>
                  </a:schemeClr>
                </a:solidFill>
              </a:rPr>
              <a:t>lock</a:t>
            </a:r>
            <a:r>
              <a:rPr lang="de-DE" dirty="0"/>
              <a:t> = </a:t>
            </a:r>
            <a:r>
              <a:rPr lang="de-DE" dirty="0" err="1">
                <a:solidFill>
                  <a:schemeClr val="bg2">
                    <a:lumMod val="50000"/>
                  </a:schemeClr>
                </a:solidFill>
              </a:rPr>
              <a:t>new</a:t>
            </a:r>
            <a:r>
              <a:rPr lang="de-DE" dirty="0"/>
              <a:t> </a:t>
            </a:r>
            <a:r>
              <a:rPr lang="de-DE" dirty="0" err="1">
                <a:solidFill>
                  <a:schemeClr val="accent6">
                    <a:lumMod val="75000"/>
                  </a:schemeClr>
                </a:solidFill>
              </a:rPr>
              <a:t>ReentrantLock</a:t>
            </a:r>
            <a:r>
              <a:rPr lang="de-DE" dirty="0" smtClean="0"/>
              <a:t>();</a:t>
            </a:r>
          </a:p>
          <a:p>
            <a:pPr marL="109728" indent="0">
              <a:buNone/>
            </a:pPr>
            <a:r>
              <a:rPr lang="de-DE" dirty="0">
                <a:solidFill>
                  <a:schemeClr val="bg2">
                    <a:lumMod val="50000"/>
                  </a:schemeClr>
                </a:solidFill>
              </a:rPr>
              <a:t>final</a:t>
            </a:r>
            <a:r>
              <a:rPr lang="de-DE" dirty="0"/>
              <a:t> </a:t>
            </a:r>
            <a:r>
              <a:rPr lang="de-DE" dirty="0" smtClean="0">
                <a:solidFill>
                  <a:schemeClr val="accent6">
                    <a:lumMod val="75000"/>
                  </a:schemeClr>
                </a:solidFill>
              </a:rPr>
              <a:t>Point</a:t>
            </a:r>
            <a:r>
              <a:rPr lang="de-DE" dirty="0" smtClean="0"/>
              <a:t> punkt </a:t>
            </a:r>
            <a:r>
              <a:rPr lang="de-DE" dirty="0"/>
              <a:t>= </a:t>
            </a:r>
            <a:r>
              <a:rPr lang="de-DE" dirty="0" err="1">
                <a:solidFill>
                  <a:schemeClr val="bg2">
                    <a:lumMod val="50000"/>
                  </a:schemeClr>
                </a:solidFill>
              </a:rPr>
              <a:t>new</a:t>
            </a:r>
            <a:r>
              <a:rPr lang="de-DE" dirty="0"/>
              <a:t> </a:t>
            </a:r>
            <a:r>
              <a:rPr lang="de-DE" dirty="0" smtClean="0">
                <a:solidFill>
                  <a:schemeClr val="accent6">
                    <a:lumMod val="75000"/>
                  </a:schemeClr>
                </a:solidFill>
              </a:rPr>
              <a:t>Point</a:t>
            </a:r>
            <a:r>
              <a:rPr lang="de-DE" dirty="0" smtClean="0"/>
              <a:t>();</a:t>
            </a:r>
            <a:r>
              <a:rPr lang="de-DE" dirty="0"/>
              <a:t/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 err="1">
                <a:solidFill>
                  <a:schemeClr val="accent6">
                    <a:lumMod val="75000"/>
                  </a:schemeClr>
                </a:solidFill>
              </a:rPr>
              <a:t>Runnable</a:t>
            </a:r>
            <a:r>
              <a:rPr lang="de-DE" dirty="0"/>
              <a:t> r = </a:t>
            </a:r>
            <a:r>
              <a:rPr lang="de-DE" dirty="0" err="1">
                <a:solidFill>
                  <a:schemeClr val="bg2">
                    <a:lumMod val="50000"/>
                  </a:schemeClr>
                </a:solidFill>
              </a:rPr>
              <a:t>new</a:t>
            </a:r>
            <a:r>
              <a:rPr lang="de-DE" dirty="0"/>
              <a:t> </a:t>
            </a:r>
            <a:r>
              <a:rPr lang="de-DE" dirty="0" err="1">
                <a:solidFill>
                  <a:schemeClr val="accent6">
                    <a:lumMod val="75000"/>
                  </a:schemeClr>
                </a:solidFill>
              </a:rPr>
              <a:t>Runnable</a:t>
            </a:r>
            <a:r>
              <a:rPr lang="de-DE" dirty="0" smtClean="0"/>
              <a:t>(){</a:t>
            </a:r>
          </a:p>
          <a:p>
            <a:pPr marL="109728" indent="0">
              <a:buNone/>
            </a:pPr>
            <a:r>
              <a:rPr lang="de-DE" dirty="0"/>
              <a:t/>
            </a:r>
            <a:br>
              <a:rPr lang="de-DE" dirty="0"/>
            </a:br>
            <a:r>
              <a:rPr lang="de-DE" dirty="0"/>
              <a:t>  </a:t>
            </a:r>
            <a:r>
              <a:rPr lang="de-DE" dirty="0" smtClean="0"/>
              <a:t>  </a:t>
            </a:r>
            <a:r>
              <a:rPr lang="de-DE" dirty="0" smtClean="0">
                <a:solidFill>
                  <a:srgbClr val="92D050"/>
                </a:solidFill>
              </a:rPr>
              <a:t>@</a:t>
            </a:r>
            <a:r>
              <a:rPr lang="de-DE" dirty="0" err="1">
                <a:solidFill>
                  <a:srgbClr val="92D050"/>
                </a:solidFill>
              </a:rPr>
              <a:t>Override</a:t>
            </a:r>
            <a:r>
              <a:rPr lang="de-DE" dirty="0"/>
              <a:t> </a:t>
            </a:r>
            <a:endParaRPr lang="de-DE" dirty="0" smtClean="0"/>
          </a:p>
          <a:p>
            <a:pPr marL="109728" indent="0">
              <a:buNone/>
            </a:pPr>
            <a:r>
              <a:rPr lang="de-DE" dirty="0" smtClean="0"/>
              <a:t>    </a:t>
            </a:r>
            <a:r>
              <a:rPr lang="de-DE" dirty="0" err="1" smtClean="0">
                <a:solidFill>
                  <a:schemeClr val="bg2">
                    <a:lumMod val="50000"/>
                  </a:schemeClr>
                </a:solidFill>
              </a:rPr>
              <a:t>public</a:t>
            </a:r>
            <a:r>
              <a:rPr lang="de-DE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bg2">
                    <a:lumMod val="50000"/>
                  </a:schemeClr>
                </a:solidFill>
              </a:rPr>
              <a:t>void</a:t>
            </a:r>
            <a:r>
              <a:rPr lang="de-DE" dirty="0"/>
              <a:t> </a:t>
            </a:r>
            <a:r>
              <a:rPr lang="de-DE" dirty="0" err="1"/>
              <a:t>run</a:t>
            </a:r>
            <a:r>
              <a:rPr lang="de-DE" dirty="0" smtClean="0"/>
              <a:t>() {</a:t>
            </a:r>
          </a:p>
          <a:p>
            <a:pPr marL="109728" indent="0">
              <a:buNone/>
            </a:pP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>	</a:t>
            </a:r>
            <a:r>
              <a:rPr lang="de-DE" dirty="0"/>
              <a:t>    </a:t>
            </a:r>
            <a:r>
              <a:rPr lang="de-DE" dirty="0" err="1">
                <a:solidFill>
                  <a:schemeClr val="bg2">
                    <a:lumMod val="50000"/>
                  </a:schemeClr>
                </a:solidFill>
              </a:rPr>
              <a:t>int</a:t>
            </a:r>
            <a:r>
              <a:rPr lang="de-DE" dirty="0"/>
              <a:t> x = (</a:t>
            </a:r>
            <a:r>
              <a:rPr lang="de-DE" dirty="0" err="1">
                <a:solidFill>
                  <a:schemeClr val="bg2">
                    <a:lumMod val="50000"/>
                  </a:schemeClr>
                </a:solidFill>
              </a:rPr>
              <a:t>int</a:t>
            </a:r>
            <a:r>
              <a:rPr lang="de-DE" dirty="0"/>
              <a:t>)(</a:t>
            </a:r>
            <a:r>
              <a:rPr lang="de-DE" dirty="0" err="1">
                <a:solidFill>
                  <a:schemeClr val="accent6">
                    <a:lumMod val="75000"/>
                  </a:schemeClr>
                </a:solidFill>
              </a:rPr>
              <a:t>Math</a:t>
            </a:r>
            <a:r>
              <a:rPr lang="de-DE" dirty="0" err="1"/>
              <a:t>.random</a:t>
            </a:r>
            <a:r>
              <a:rPr lang="de-DE" dirty="0"/>
              <a:t>() * 1000), y = x;</a:t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>	</a:t>
            </a:r>
            <a:r>
              <a:rPr lang="de-DE" dirty="0"/>
              <a:t>    </a:t>
            </a:r>
            <a:r>
              <a:rPr lang="de-DE" dirty="0" err="1">
                <a:solidFill>
                  <a:schemeClr val="bg2">
                    <a:lumMod val="50000"/>
                  </a:schemeClr>
                </a:solidFill>
              </a:rPr>
              <a:t>while</a:t>
            </a:r>
            <a:r>
              <a:rPr lang="de-DE" dirty="0"/>
              <a:t> ( </a:t>
            </a:r>
            <a:r>
              <a:rPr lang="de-DE" dirty="0" err="1">
                <a:solidFill>
                  <a:schemeClr val="bg2">
                    <a:lumMod val="50000"/>
                  </a:schemeClr>
                </a:solidFill>
              </a:rPr>
              <a:t>true</a:t>
            </a:r>
            <a:r>
              <a:rPr lang="de-DE" dirty="0"/>
              <a:t> </a:t>
            </a:r>
            <a:r>
              <a:rPr lang="de-DE" dirty="0" smtClean="0"/>
              <a:t>) {</a:t>
            </a:r>
          </a:p>
          <a:p>
            <a:pPr marL="109728" indent="0">
              <a:buNone/>
            </a:pP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>	</a:t>
            </a:r>
            <a:r>
              <a:rPr lang="de-DE" dirty="0"/>
              <a:t>    </a:t>
            </a:r>
            <a:r>
              <a:rPr lang="de-DE" dirty="0" smtClean="0"/>
              <a:t>	</a:t>
            </a:r>
            <a:r>
              <a:rPr lang="de-DE" dirty="0" err="1" smtClean="0">
                <a:solidFill>
                  <a:srgbClr val="FF0000"/>
                </a:solidFill>
              </a:rPr>
              <a:t>lock.lock</a:t>
            </a:r>
            <a:r>
              <a:rPr lang="de-DE" dirty="0"/>
              <a:t>();</a:t>
            </a:r>
            <a:br>
              <a:rPr lang="de-DE" dirty="0"/>
            </a:br>
            <a:r>
              <a:rPr lang="de-DE" dirty="0" smtClean="0"/>
              <a:t>	</a:t>
            </a:r>
            <a:r>
              <a:rPr lang="de-DE" dirty="0"/>
              <a:t>    </a:t>
            </a:r>
            <a:r>
              <a:rPr lang="de-DE" dirty="0" smtClean="0"/>
              <a:t>	</a:t>
            </a:r>
            <a:r>
              <a:rPr lang="de-DE" dirty="0" err="1" smtClean="0"/>
              <a:t>punkt.x</a:t>
            </a:r>
            <a:r>
              <a:rPr lang="de-DE" dirty="0" smtClean="0"/>
              <a:t> </a:t>
            </a:r>
            <a:r>
              <a:rPr lang="de-DE" dirty="0"/>
              <a:t>= x; </a:t>
            </a:r>
            <a:r>
              <a:rPr lang="de-DE" dirty="0" err="1" smtClean="0"/>
              <a:t>punkt.y</a:t>
            </a:r>
            <a:r>
              <a:rPr lang="de-DE" dirty="0" smtClean="0"/>
              <a:t> </a:t>
            </a:r>
            <a:r>
              <a:rPr lang="de-DE" dirty="0"/>
              <a:t>= y;            </a:t>
            </a:r>
            <a:br>
              <a:rPr lang="de-DE" dirty="0"/>
            </a:br>
            <a:r>
              <a:rPr lang="de-DE" dirty="0" smtClean="0"/>
              <a:t>	</a:t>
            </a:r>
            <a:r>
              <a:rPr lang="de-DE" dirty="0"/>
              <a:t>    </a:t>
            </a:r>
            <a:r>
              <a:rPr lang="de-DE" dirty="0" smtClean="0"/>
              <a:t>	</a:t>
            </a:r>
            <a:r>
              <a:rPr lang="de-DE" dirty="0" err="1" smtClean="0">
                <a:solidFill>
                  <a:schemeClr val="bg2">
                    <a:lumMod val="50000"/>
                  </a:schemeClr>
                </a:solidFill>
              </a:rPr>
              <a:t>int</a:t>
            </a:r>
            <a:r>
              <a:rPr lang="de-DE" dirty="0" smtClean="0"/>
              <a:t> </a:t>
            </a:r>
            <a:r>
              <a:rPr lang="de-DE" dirty="0"/>
              <a:t>xc = </a:t>
            </a:r>
            <a:r>
              <a:rPr lang="de-DE" dirty="0" err="1" smtClean="0"/>
              <a:t>punkt.x</a:t>
            </a:r>
            <a:r>
              <a:rPr lang="de-DE" dirty="0"/>
              <a:t>, </a:t>
            </a:r>
            <a:r>
              <a:rPr lang="de-DE" dirty="0" err="1"/>
              <a:t>yc</a:t>
            </a:r>
            <a:r>
              <a:rPr lang="de-DE" dirty="0"/>
              <a:t> = </a:t>
            </a:r>
            <a:r>
              <a:rPr lang="de-DE" dirty="0" err="1" smtClean="0"/>
              <a:t>punkt.y</a:t>
            </a:r>
            <a:r>
              <a:rPr lang="de-DE" dirty="0"/>
              <a:t>;    </a:t>
            </a:r>
            <a:br>
              <a:rPr lang="de-DE" dirty="0"/>
            </a:br>
            <a:r>
              <a:rPr lang="de-DE" dirty="0" smtClean="0"/>
              <a:t>	</a:t>
            </a:r>
            <a:r>
              <a:rPr lang="de-DE" dirty="0"/>
              <a:t>    </a:t>
            </a:r>
            <a:r>
              <a:rPr lang="de-DE" dirty="0" smtClean="0"/>
              <a:t>	</a:t>
            </a:r>
            <a:r>
              <a:rPr lang="de-DE" dirty="0" err="1" smtClean="0">
                <a:solidFill>
                  <a:srgbClr val="FF0000"/>
                </a:solidFill>
              </a:rPr>
              <a:t>lock.unlock</a:t>
            </a:r>
            <a:r>
              <a:rPr lang="de-DE" dirty="0" smtClean="0"/>
              <a:t>();</a:t>
            </a:r>
          </a:p>
          <a:p>
            <a:pPr marL="109728" indent="0">
              <a:buNone/>
            </a:pPr>
            <a:r>
              <a:rPr lang="de-DE" dirty="0" smtClean="0"/>
              <a:t>	    }</a:t>
            </a:r>
          </a:p>
          <a:p>
            <a:pPr marL="109728" indent="0">
              <a:buNone/>
            </a:pPr>
            <a:r>
              <a:rPr lang="de-DE" dirty="0" smtClean="0"/>
              <a:t>    }</a:t>
            </a:r>
          </a:p>
          <a:p>
            <a:pPr marL="109728" indent="0">
              <a:buNone/>
            </a:pPr>
            <a:r>
              <a:rPr lang="de-DE" dirty="0" smtClean="0"/>
              <a:t>};</a:t>
            </a:r>
          </a:p>
          <a:p>
            <a:pPr marL="109728" indent="0">
              <a:buNone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new</a:t>
            </a:r>
            <a:r>
              <a:rPr lang="en-US" dirty="0"/>
              <a:t>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Thread</a:t>
            </a:r>
            <a:r>
              <a:rPr lang="en-US" dirty="0"/>
              <a:t>( r ).start();</a:t>
            </a:r>
            <a:br>
              <a:rPr lang="en-US" dirty="0"/>
            </a:b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new</a:t>
            </a:r>
            <a:r>
              <a:rPr lang="en-US" dirty="0"/>
              <a:t>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Thread</a:t>
            </a:r>
            <a:r>
              <a:rPr lang="en-US" dirty="0"/>
              <a:t>( r ).start();</a:t>
            </a:r>
            <a:endParaRPr lang="de-DE" dirty="0" smtClean="0"/>
          </a:p>
          <a:p>
            <a:pPr marL="109728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32140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Synchronisierte Methoden verhindern den Fehler von eben:</a:t>
            </a:r>
          </a:p>
          <a:p>
            <a:pPr lvl="1"/>
            <a:r>
              <a:rPr lang="de-DE" dirty="0" err="1"/>
              <a:t>synchronized</a:t>
            </a:r>
            <a:r>
              <a:rPr lang="de-DE" dirty="0"/>
              <a:t> </a:t>
            </a:r>
            <a:r>
              <a:rPr lang="de-DE" dirty="0" err="1"/>
              <a:t>void</a:t>
            </a:r>
            <a:r>
              <a:rPr lang="de-DE" dirty="0"/>
              <a:t> </a:t>
            </a:r>
            <a:r>
              <a:rPr lang="de-DE" dirty="0" err="1" smtClean="0"/>
              <a:t>iErhoehen</a:t>
            </a:r>
            <a:r>
              <a:rPr lang="de-DE" dirty="0" smtClean="0"/>
              <a:t>() </a:t>
            </a:r>
            <a:r>
              <a:rPr lang="de-DE" dirty="0"/>
              <a:t>{ i++; }</a:t>
            </a:r>
          </a:p>
          <a:p>
            <a:pPr lvl="1"/>
            <a:endParaRPr lang="de-DE" dirty="0"/>
          </a:p>
          <a:p>
            <a:r>
              <a:rPr lang="de-DE" dirty="0" smtClean="0"/>
              <a:t>„Automatisiertes Lock-Verfahren“</a:t>
            </a:r>
          </a:p>
          <a:p>
            <a:endParaRPr lang="de-DE" dirty="0"/>
          </a:p>
          <a:p>
            <a:r>
              <a:rPr lang="de-DE" dirty="0" smtClean="0"/>
              <a:t>Endlosschleifen sperren Objekt für immer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Synchronisation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11475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endParaRPr lang="de-DE" dirty="0"/>
          </a:p>
          <a:p>
            <a:r>
              <a:rPr lang="de-DE" dirty="0" smtClean="0"/>
              <a:t>Unachtsames verwenden kann zu „Deadlock“ führen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Lock und </a:t>
            </a:r>
            <a:r>
              <a:rPr lang="de-DE" dirty="0" err="1" smtClean="0"/>
              <a:t>Synchronized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19625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/>
          <p:cNvSpPr/>
          <p:nvPr/>
        </p:nvSpPr>
        <p:spPr>
          <a:xfrm>
            <a:off x="3345394" y="5217551"/>
            <a:ext cx="861279" cy="6637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/>
          <p:cNvSpPr/>
          <p:nvPr/>
        </p:nvSpPr>
        <p:spPr>
          <a:xfrm>
            <a:off x="6119609" y="3588541"/>
            <a:ext cx="861279" cy="6637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/>
          <p:cNvSpPr/>
          <p:nvPr/>
        </p:nvSpPr>
        <p:spPr>
          <a:xfrm>
            <a:off x="3347863" y="2021389"/>
            <a:ext cx="861279" cy="6637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Ellipse 13"/>
          <p:cNvSpPr/>
          <p:nvPr/>
        </p:nvSpPr>
        <p:spPr>
          <a:xfrm>
            <a:off x="2411760" y="3538547"/>
            <a:ext cx="936104" cy="7976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/>
          <p:cNvSpPr/>
          <p:nvPr/>
        </p:nvSpPr>
        <p:spPr>
          <a:xfrm>
            <a:off x="5179561" y="5150625"/>
            <a:ext cx="936104" cy="7976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Ellipse 11"/>
          <p:cNvSpPr/>
          <p:nvPr/>
        </p:nvSpPr>
        <p:spPr>
          <a:xfrm>
            <a:off x="5179561" y="1944769"/>
            <a:ext cx="936104" cy="7976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5" name="Inhaltsplatzhalt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6867545"/>
              </p:ext>
            </p:extLst>
          </p:nvPr>
        </p:nvGraphicFramePr>
        <p:xfrm>
          <a:off x="899592" y="1916832"/>
          <a:ext cx="7571184" cy="41081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Deadlock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3851920" y="1700807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Will zugreifen auf</a:t>
            </a:r>
            <a:endParaRPr lang="de-DE" sz="1200" dirty="0"/>
          </a:p>
        </p:txBody>
      </p:sp>
      <p:sp>
        <p:nvSpPr>
          <p:cNvPr id="7" name="Textfeld 6"/>
          <p:cNvSpPr txBox="1"/>
          <p:nvPr/>
        </p:nvSpPr>
        <p:spPr>
          <a:xfrm rot="17813807">
            <a:off x="5937659" y="4891544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Will zugreifen auf</a:t>
            </a:r>
            <a:endParaRPr lang="de-DE" sz="1200" dirty="0"/>
          </a:p>
        </p:txBody>
      </p:sp>
      <p:sp>
        <p:nvSpPr>
          <p:cNvPr id="8" name="Textfeld 7"/>
          <p:cNvSpPr txBox="1"/>
          <p:nvPr/>
        </p:nvSpPr>
        <p:spPr>
          <a:xfrm rot="3893590">
            <a:off x="1874080" y="4891544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Will zugreifen auf</a:t>
            </a:r>
            <a:endParaRPr lang="de-DE" sz="1200" dirty="0"/>
          </a:p>
        </p:txBody>
      </p:sp>
      <p:sp>
        <p:nvSpPr>
          <p:cNvPr id="9" name="Textfeld 8"/>
          <p:cNvSpPr txBox="1"/>
          <p:nvPr/>
        </p:nvSpPr>
        <p:spPr>
          <a:xfrm rot="17862548">
            <a:off x="1800499" y="2744166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Wird verwendet von</a:t>
            </a:r>
            <a:endParaRPr lang="de-DE" sz="1200" dirty="0"/>
          </a:p>
        </p:txBody>
      </p:sp>
      <p:sp>
        <p:nvSpPr>
          <p:cNvPr id="10" name="Textfeld 9"/>
          <p:cNvSpPr txBox="1"/>
          <p:nvPr/>
        </p:nvSpPr>
        <p:spPr>
          <a:xfrm rot="3734990">
            <a:off x="5798085" y="2888768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Wird verwendet von</a:t>
            </a:r>
            <a:endParaRPr lang="de-DE" sz="1200" dirty="0"/>
          </a:p>
        </p:txBody>
      </p:sp>
      <p:sp>
        <p:nvSpPr>
          <p:cNvPr id="11" name="Textfeld 10"/>
          <p:cNvSpPr txBox="1"/>
          <p:nvPr/>
        </p:nvSpPr>
        <p:spPr>
          <a:xfrm>
            <a:off x="3847413" y="6021288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Wird verwendet von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2784230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smtClean="0"/>
              <a:t>Jeder </a:t>
            </a:r>
            <a:r>
              <a:rPr lang="de-DE" dirty="0"/>
              <a:t>Prozess </a:t>
            </a:r>
            <a:r>
              <a:rPr lang="de-DE" dirty="0" smtClean="0"/>
              <a:t>besitzt eigenen Speicher</a:t>
            </a:r>
          </a:p>
          <a:p>
            <a:endParaRPr lang="de-DE" dirty="0" smtClean="0"/>
          </a:p>
          <a:p>
            <a:r>
              <a:rPr lang="de-DE" dirty="0" smtClean="0"/>
              <a:t>Prozesse können mehrere Threads beinhalten</a:t>
            </a:r>
          </a:p>
          <a:p>
            <a:endParaRPr lang="de-DE" dirty="0" smtClean="0"/>
          </a:p>
          <a:p>
            <a:r>
              <a:rPr lang="de-DE" dirty="0" smtClean="0"/>
              <a:t>Threads „teilen“ sich den Speicher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Prozesse und Threads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25929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467544" y="2852936"/>
            <a:ext cx="8229600" cy="1143000"/>
          </a:xfrm>
        </p:spPr>
        <p:txBody>
          <a:bodyPr/>
          <a:lstStyle/>
          <a:p>
            <a:pPr algn="ctr"/>
            <a:r>
              <a:rPr lang="de-DE" dirty="0" smtClean="0"/>
              <a:t>Beispiele in </a:t>
            </a:r>
            <a:r>
              <a:rPr lang="de-DE" dirty="0" err="1" smtClean="0"/>
              <a:t>Eclipse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412257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>
                <a:hlinkClick r:id="rId2"/>
              </a:rPr>
              <a:t>http://download.oracle.com/javase/6/docs/api/javax/swing/Timer.html</a:t>
            </a:r>
            <a:endParaRPr lang="de-DE" dirty="0" smtClean="0"/>
          </a:p>
          <a:p>
            <a:r>
              <a:rPr lang="de-DE" dirty="0">
                <a:hlinkClick r:id="rId3"/>
              </a:rPr>
              <a:t>http://openbook.galileocomputing.de/javainsel9</a:t>
            </a:r>
            <a:r>
              <a:rPr lang="de-DE" dirty="0" smtClean="0">
                <a:hlinkClick r:id="rId3"/>
              </a:rPr>
              <a:t>/</a:t>
            </a:r>
            <a:r>
              <a:rPr lang="de-DE" dirty="0" smtClean="0"/>
              <a:t> </a:t>
            </a:r>
          </a:p>
          <a:p>
            <a:r>
              <a:rPr lang="de-DE" dirty="0">
                <a:hlinkClick r:id="rId4"/>
              </a:rPr>
              <a:t>http://de.wikipedia.org/wiki/Thread_%</a:t>
            </a:r>
            <a:r>
              <a:rPr lang="de-DE" dirty="0" smtClean="0">
                <a:hlinkClick r:id="rId4"/>
              </a:rPr>
              <a:t>28Informatik%29</a:t>
            </a:r>
            <a:endParaRPr lang="de-DE" dirty="0" smtClean="0"/>
          </a:p>
          <a:p>
            <a:r>
              <a:rPr lang="de-DE" dirty="0">
                <a:hlinkClick r:id="rId5"/>
              </a:rPr>
              <a:t>http://</a:t>
            </a:r>
            <a:r>
              <a:rPr lang="de-DE" dirty="0" smtClean="0">
                <a:hlinkClick r:id="rId5"/>
              </a:rPr>
              <a:t>de.wikipedia.org/wiki/Deadlock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Quellen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6351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/>
            </a:r>
            <a:br>
              <a:rPr lang="de-DE" dirty="0" smtClean="0"/>
            </a:b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>Danke für Eure Aufmerksamkeit!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07893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Prozesse sind „stur“</a:t>
            </a:r>
          </a:p>
          <a:p>
            <a:pPr lvl="1"/>
            <a:r>
              <a:rPr lang="de-DE" dirty="0" smtClean="0"/>
              <a:t>Strikte Abfolge von Befehlen</a:t>
            </a:r>
          </a:p>
          <a:p>
            <a:endParaRPr lang="de-DE" dirty="0"/>
          </a:p>
          <a:p>
            <a:r>
              <a:rPr lang="de-DE" dirty="0" smtClean="0"/>
              <a:t> Threads sind „flexibel“</a:t>
            </a:r>
          </a:p>
          <a:p>
            <a:pPr lvl="1"/>
            <a:r>
              <a:rPr lang="de-DE" dirty="0" smtClean="0"/>
              <a:t>Laufen im Hintergrund und die Ausführungs-</a:t>
            </a:r>
            <a:r>
              <a:rPr lang="de-DE" dirty="0" err="1" smtClean="0"/>
              <a:t>reihenfolge</a:t>
            </a:r>
            <a:r>
              <a:rPr lang="de-DE" dirty="0" smtClean="0"/>
              <a:t> wird vom System bestimmt</a:t>
            </a:r>
            <a:endParaRPr lang="de-DE" dirty="0"/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Prozesse und Threads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13828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Verwendung von Threads:</a:t>
            </a:r>
          </a:p>
          <a:p>
            <a:pPr lvl="1"/>
            <a:r>
              <a:rPr lang="de-DE" dirty="0" smtClean="0"/>
              <a:t>Interface:</a:t>
            </a:r>
          </a:p>
          <a:p>
            <a:pPr marL="393192" lvl="1" indent="0">
              <a:buNone/>
            </a:pPr>
            <a:r>
              <a:rPr lang="de-DE" dirty="0" smtClean="0">
                <a:solidFill>
                  <a:srgbClr val="0070C0"/>
                </a:solidFill>
              </a:rPr>
              <a:t>	</a:t>
            </a:r>
            <a:r>
              <a:rPr lang="de-DE" dirty="0" err="1" smtClean="0">
                <a:solidFill>
                  <a:srgbClr val="0070C0"/>
                </a:solidFill>
              </a:rPr>
              <a:t>public</a:t>
            </a:r>
            <a:r>
              <a:rPr lang="de-DE" dirty="0" smtClean="0">
                <a:solidFill>
                  <a:srgbClr val="0070C0"/>
                </a:solidFill>
              </a:rPr>
              <a:t> </a:t>
            </a:r>
            <a:r>
              <a:rPr lang="de-DE" dirty="0" err="1" smtClean="0">
                <a:solidFill>
                  <a:srgbClr val="0070C0"/>
                </a:solidFill>
              </a:rPr>
              <a:t>class</a:t>
            </a:r>
            <a:r>
              <a:rPr lang="de-DE" dirty="0" smtClean="0"/>
              <a:t> </a:t>
            </a:r>
            <a:r>
              <a:rPr lang="de-DE" dirty="0" err="1" smtClean="0">
                <a:solidFill>
                  <a:schemeClr val="accent6">
                    <a:lumMod val="75000"/>
                  </a:schemeClr>
                </a:solidFill>
              </a:rPr>
              <a:t>Blololol</a:t>
            </a:r>
            <a:r>
              <a:rPr lang="de-DE" dirty="0" smtClean="0"/>
              <a:t> </a:t>
            </a:r>
            <a:r>
              <a:rPr lang="de-DE" dirty="0" err="1" smtClean="0">
                <a:solidFill>
                  <a:srgbClr val="0070C0"/>
                </a:solidFill>
              </a:rPr>
              <a:t>implements</a:t>
            </a:r>
            <a:r>
              <a:rPr lang="de-DE" dirty="0" smtClean="0"/>
              <a:t> </a:t>
            </a:r>
            <a:r>
              <a:rPr lang="de-DE" dirty="0" err="1" smtClean="0">
                <a:solidFill>
                  <a:schemeClr val="accent6">
                    <a:lumMod val="75000"/>
                  </a:schemeClr>
                </a:solidFill>
              </a:rPr>
              <a:t>Runnable</a:t>
            </a:r>
            <a:r>
              <a:rPr lang="de-DE" dirty="0" smtClean="0">
                <a:solidFill>
                  <a:schemeClr val="accent6">
                    <a:lumMod val="75000"/>
                  </a:schemeClr>
                </a:solidFill>
              </a:rPr>
              <a:t>{</a:t>
            </a:r>
          </a:p>
          <a:p>
            <a:pPr marL="393192" lvl="1" indent="0">
              <a:buNone/>
            </a:pPr>
            <a:r>
              <a:rPr lang="de-DE" dirty="0" smtClean="0">
                <a:solidFill>
                  <a:schemeClr val="accent6">
                    <a:lumMod val="75000"/>
                  </a:schemeClr>
                </a:solidFill>
              </a:rPr>
              <a:t>		</a:t>
            </a:r>
            <a:r>
              <a:rPr lang="de-DE" dirty="0" smtClean="0">
                <a:solidFill>
                  <a:srgbClr val="92D050"/>
                </a:solidFill>
              </a:rPr>
              <a:t>@</a:t>
            </a:r>
            <a:r>
              <a:rPr lang="de-DE" dirty="0" err="1" smtClean="0">
                <a:solidFill>
                  <a:srgbClr val="92D050"/>
                </a:solidFill>
              </a:rPr>
              <a:t>overide</a:t>
            </a:r>
            <a:r>
              <a:rPr lang="de-DE" dirty="0" smtClean="0">
                <a:solidFill>
                  <a:srgbClr val="92D050"/>
                </a:solidFill>
              </a:rPr>
              <a:t> </a:t>
            </a:r>
            <a:r>
              <a:rPr lang="de-DE" dirty="0" err="1" smtClean="0">
                <a:solidFill>
                  <a:srgbClr val="0070C0"/>
                </a:solidFill>
              </a:rPr>
              <a:t>public</a:t>
            </a:r>
            <a:r>
              <a:rPr lang="de-DE" dirty="0" smtClean="0">
                <a:solidFill>
                  <a:srgbClr val="0070C0"/>
                </a:solidFill>
              </a:rPr>
              <a:t> </a:t>
            </a:r>
            <a:r>
              <a:rPr lang="de-DE" dirty="0" err="1" smtClean="0">
                <a:solidFill>
                  <a:srgbClr val="0070C0"/>
                </a:solidFill>
              </a:rPr>
              <a:t>void</a:t>
            </a:r>
            <a:r>
              <a:rPr lang="de-DE" dirty="0" smtClean="0">
                <a:solidFill>
                  <a:srgbClr val="0070C0"/>
                </a:solidFill>
              </a:rPr>
              <a:t> </a:t>
            </a:r>
            <a:r>
              <a:rPr lang="de-DE" dirty="0" err="1" smtClean="0"/>
              <a:t>run</a:t>
            </a:r>
            <a:r>
              <a:rPr lang="de-DE" dirty="0" smtClean="0"/>
              <a:t>() { … }</a:t>
            </a:r>
          </a:p>
          <a:p>
            <a:pPr marL="393192" lvl="1" indent="0">
              <a:buNone/>
            </a:pPr>
            <a:r>
              <a:rPr lang="de-DE" dirty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de-DE" dirty="0" smtClean="0">
                <a:solidFill>
                  <a:schemeClr val="accent6">
                    <a:lumMod val="75000"/>
                  </a:schemeClr>
                </a:solidFill>
              </a:rPr>
              <a:t>}</a:t>
            </a:r>
          </a:p>
          <a:p>
            <a:pPr marL="393192" lvl="1" indent="0">
              <a:buNone/>
            </a:pPr>
            <a:r>
              <a:rPr lang="de-DE" dirty="0" smtClean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de-DE" dirty="0" smtClean="0"/>
              <a:t>Anschließend:</a:t>
            </a:r>
          </a:p>
          <a:p>
            <a:pPr marL="393192" lvl="1" indent="0">
              <a:buNone/>
            </a:pPr>
            <a:r>
              <a:rPr lang="de-DE" dirty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de-DE" dirty="0" smtClean="0">
                <a:solidFill>
                  <a:schemeClr val="accent6">
                    <a:lumMod val="75000"/>
                  </a:schemeClr>
                </a:solidFill>
              </a:rPr>
              <a:t>Thread</a:t>
            </a:r>
            <a:r>
              <a:rPr lang="de-DE" dirty="0" smtClean="0"/>
              <a:t> t =</a:t>
            </a:r>
            <a:r>
              <a:rPr lang="de-DE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de-DE" dirty="0" err="1" smtClean="0">
                <a:solidFill>
                  <a:srgbClr val="0070C0"/>
                </a:solidFill>
              </a:rPr>
              <a:t>new</a:t>
            </a:r>
            <a:r>
              <a:rPr lang="de-DE" dirty="0" smtClean="0">
                <a:solidFill>
                  <a:schemeClr val="accent6">
                    <a:lumMod val="75000"/>
                  </a:schemeClr>
                </a:solidFill>
              </a:rPr>
              <a:t> Thread(</a:t>
            </a:r>
            <a:r>
              <a:rPr lang="de-DE" dirty="0" err="1" smtClean="0">
                <a:solidFill>
                  <a:srgbClr val="0070C0"/>
                </a:solidFill>
              </a:rPr>
              <a:t>new</a:t>
            </a:r>
            <a:r>
              <a:rPr lang="de-DE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accent6">
                    <a:lumMod val="75000"/>
                  </a:schemeClr>
                </a:solidFill>
              </a:rPr>
              <a:t>Blololol</a:t>
            </a:r>
            <a:r>
              <a:rPr lang="de-DE" dirty="0" smtClean="0">
                <a:solidFill>
                  <a:schemeClr val="accent6">
                    <a:lumMod val="75000"/>
                  </a:schemeClr>
                </a:solidFill>
              </a:rPr>
              <a:t>);</a:t>
            </a:r>
          </a:p>
          <a:p>
            <a:pPr marL="393192" lvl="1" indent="0">
              <a:buNone/>
            </a:pPr>
            <a:r>
              <a:rPr lang="de-DE" dirty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de-DE" dirty="0" err="1" smtClean="0"/>
              <a:t>t.start</a:t>
            </a:r>
            <a:r>
              <a:rPr lang="de-DE" dirty="0" smtClean="0"/>
              <a:t>();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Threads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83508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de-DE" dirty="0" smtClean="0"/>
              <a:t>Vererbung:</a:t>
            </a:r>
          </a:p>
          <a:p>
            <a:pPr marL="393192" lvl="1" indent="0">
              <a:buNone/>
            </a:pPr>
            <a:r>
              <a:rPr lang="de-DE" dirty="0"/>
              <a:t>	</a:t>
            </a:r>
            <a:r>
              <a:rPr lang="de-DE" dirty="0" err="1" smtClean="0">
                <a:solidFill>
                  <a:srgbClr val="0070C0"/>
                </a:solidFill>
              </a:rPr>
              <a:t>public</a:t>
            </a:r>
            <a:r>
              <a:rPr lang="de-DE" dirty="0" smtClean="0">
                <a:solidFill>
                  <a:srgbClr val="0070C0"/>
                </a:solidFill>
              </a:rPr>
              <a:t> </a:t>
            </a:r>
            <a:r>
              <a:rPr lang="de-DE" dirty="0" err="1" smtClean="0">
                <a:solidFill>
                  <a:srgbClr val="0070C0"/>
                </a:solidFill>
              </a:rPr>
              <a:t>class</a:t>
            </a:r>
            <a:r>
              <a:rPr lang="de-DE" dirty="0" smtClean="0"/>
              <a:t> </a:t>
            </a:r>
            <a:r>
              <a:rPr lang="de-DE" dirty="0" err="1" smtClean="0">
                <a:solidFill>
                  <a:schemeClr val="accent6">
                    <a:lumMod val="75000"/>
                  </a:schemeClr>
                </a:solidFill>
              </a:rPr>
              <a:t>MeinThread</a:t>
            </a:r>
            <a:r>
              <a:rPr lang="de-DE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de-DE" dirty="0" err="1" smtClean="0">
                <a:solidFill>
                  <a:srgbClr val="0070C0"/>
                </a:solidFill>
              </a:rPr>
              <a:t>extends</a:t>
            </a:r>
            <a:r>
              <a:rPr lang="de-DE" dirty="0" smtClean="0">
                <a:solidFill>
                  <a:schemeClr val="accent6">
                    <a:lumMod val="75000"/>
                  </a:schemeClr>
                </a:solidFill>
              </a:rPr>
              <a:t> Thread</a:t>
            </a:r>
            <a:r>
              <a:rPr lang="de-DE" dirty="0" smtClean="0"/>
              <a:t>(){</a:t>
            </a:r>
          </a:p>
          <a:p>
            <a:pPr marL="393192" lvl="1" indent="0">
              <a:buNone/>
            </a:pPr>
            <a:r>
              <a:rPr lang="de-DE" dirty="0"/>
              <a:t>	</a:t>
            </a:r>
            <a:r>
              <a:rPr lang="de-DE" dirty="0" smtClean="0"/>
              <a:t>	</a:t>
            </a:r>
            <a:r>
              <a:rPr lang="de-DE" dirty="0">
                <a:solidFill>
                  <a:srgbClr val="92D050"/>
                </a:solidFill>
              </a:rPr>
              <a:t>@</a:t>
            </a:r>
            <a:r>
              <a:rPr lang="de-DE" dirty="0" err="1">
                <a:solidFill>
                  <a:srgbClr val="92D050"/>
                </a:solidFill>
              </a:rPr>
              <a:t>overide</a:t>
            </a:r>
            <a:r>
              <a:rPr lang="de-DE" dirty="0">
                <a:solidFill>
                  <a:srgbClr val="92D050"/>
                </a:solidFill>
              </a:rPr>
              <a:t> </a:t>
            </a:r>
            <a:r>
              <a:rPr lang="de-DE" dirty="0" err="1">
                <a:solidFill>
                  <a:srgbClr val="0070C0"/>
                </a:solidFill>
              </a:rPr>
              <a:t>public</a:t>
            </a:r>
            <a:r>
              <a:rPr lang="de-DE" dirty="0">
                <a:solidFill>
                  <a:srgbClr val="0070C0"/>
                </a:solidFill>
              </a:rPr>
              <a:t> </a:t>
            </a:r>
            <a:r>
              <a:rPr lang="de-DE" dirty="0" err="1">
                <a:solidFill>
                  <a:srgbClr val="0070C0"/>
                </a:solidFill>
              </a:rPr>
              <a:t>void</a:t>
            </a:r>
            <a:r>
              <a:rPr lang="de-DE" dirty="0">
                <a:solidFill>
                  <a:srgbClr val="0070C0"/>
                </a:solidFill>
              </a:rPr>
              <a:t> </a:t>
            </a:r>
            <a:r>
              <a:rPr lang="de-DE" dirty="0" err="1"/>
              <a:t>run</a:t>
            </a:r>
            <a:r>
              <a:rPr lang="de-DE" dirty="0"/>
              <a:t>() { … }</a:t>
            </a:r>
            <a:endParaRPr lang="de-DE" dirty="0" smtClean="0"/>
          </a:p>
          <a:p>
            <a:pPr marL="393192" lvl="1" indent="0">
              <a:buNone/>
            </a:pPr>
            <a:r>
              <a:rPr lang="de-DE" dirty="0"/>
              <a:t>	</a:t>
            </a:r>
            <a:r>
              <a:rPr lang="de-DE" dirty="0" smtClean="0"/>
              <a:t>}</a:t>
            </a:r>
          </a:p>
          <a:p>
            <a:pPr marL="393192" lvl="1" indent="0">
              <a:buNone/>
            </a:pPr>
            <a:r>
              <a:rPr lang="de-DE" dirty="0"/>
              <a:t>	</a:t>
            </a:r>
            <a:r>
              <a:rPr lang="de-DE" dirty="0" smtClean="0"/>
              <a:t>Dann:</a:t>
            </a:r>
          </a:p>
          <a:p>
            <a:pPr marL="393192" lvl="1" indent="0">
              <a:buNone/>
            </a:pPr>
            <a:r>
              <a:rPr lang="de-DE" dirty="0"/>
              <a:t>	</a:t>
            </a:r>
            <a:r>
              <a:rPr lang="de-DE" dirty="0" smtClean="0">
                <a:solidFill>
                  <a:schemeClr val="accent6">
                    <a:lumMod val="75000"/>
                  </a:schemeClr>
                </a:solidFill>
              </a:rPr>
              <a:t>Thread </a:t>
            </a:r>
            <a:r>
              <a:rPr lang="de-DE" dirty="0" smtClean="0"/>
              <a:t>t = </a:t>
            </a:r>
            <a:r>
              <a:rPr lang="de-DE" dirty="0" err="1" smtClean="0">
                <a:solidFill>
                  <a:srgbClr val="0070C0"/>
                </a:solidFill>
              </a:rPr>
              <a:t>new</a:t>
            </a:r>
            <a:r>
              <a:rPr lang="de-DE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accent6">
                    <a:lumMod val="75000"/>
                  </a:schemeClr>
                </a:solidFill>
              </a:rPr>
              <a:t>MeinThread</a:t>
            </a:r>
            <a:r>
              <a:rPr lang="de-DE" dirty="0" smtClean="0">
                <a:solidFill>
                  <a:schemeClr val="accent6">
                    <a:lumMod val="75000"/>
                  </a:schemeClr>
                </a:solidFill>
              </a:rPr>
              <a:t>();</a:t>
            </a:r>
          </a:p>
          <a:p>
            <a:pPr marL="393192" lvl="1" indent="0">
              <a:buNone/>
            </a:pPr>
            <a:r>
              <a:rPr lang="de-DE" dirty="0"/>
              <a:t>	</a:t>
            </a:r>
            <a:r>
              <a:rPr lang="de-DE" dirty="0" err="1" smtClean="0"/>
              <a:t>t.start</a:t>
            </a:r>
            <a:r>
              <a:rPr lang="de-DE" dirty="0" smtClean="0"/>
              <a:t>();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Threads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83591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de-DE" dirty="0" smtClean="0"/>
              <a:t>Weitere Anwendungsgebiete:</a:t>
            </a:r>
          </a:p>
          <a:p>
            <a:pPr lvl="1"/>
            <a:endParaRPr lang="de-DE" dirty="0"/>
          </a:p>
          <a:p>
            <a:pPr lvl="2"/>
            <a:r>
              <a:rPr lang="de-DE" dirty="0" err="1" smtClean="0"/>
              <a:t>Timer</a:t>
            </a:r>
            <a:endParaRPr lang="de-DE" dirty="0"/>
          </a:p>
          <a:p>
            <a:pPr lvl="2"/>
            <a:r>
              <a:rPr lang="de-DE" dirty="0" err="1" smtClean="0"/>
              <a:t>ActionListener</a:t>
            </a:r>
            <a:endParaRPr lang="de-DE" dirty="0" smtClean="0"/>
          </a:p>
          <a:p>
            <a:pPr lvl="2"/>
            <a:r>
              <a:rPr lang="de-DE" dirty="0" smtClean="0"/>
              <a:t>…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Threads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90307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smtClean="0"/>
              <a:t>Latente Ausführung im Hintergrund</a:t>
            </a:r>
          </a:p>
          <a:p>
            <a:endParaRPr lang="de-DE" dirty="0"/>
          </a:p>
          <a:p>
            <a:r>
              <a:rPr lang="de-DE" dirty="0" smtClean="0"/>
              <a:t>Parallele Ausführung von Anweisungen</a:t>
            </a:r>
          </a:p>
          <a:p>
            <a:endParaRPr lang="de-DE" dirty="0"/>
          </a:p>
          <a:p>
            <a:r>
              <a:rPr lang="de-DE" dirty="0" smtClean="0"/>
              <a:t>Steigerung der Geschwindigkeit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Vorteile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24445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6451182"/>
              </p:ext>
            </p:extLst>
          </p:nvPr>
        </p:nvGraphicFramePr>
        <p:xfrm>
          <a:off x="457200" y="1481138"/>
          <a:ext cx="8229600" cy="452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Beispiel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65341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Beispiel</a:t>
            </a:r>
            <a:endParaRPr lang="de-DE" dirty="0"/>
          </a:p>
        </p:txBody>
      </p:sp>
      <p:graphicFrame>
        <p:nvGraphicFramePr>
          <p:cNvPr id="2" name="Inhaltsplatzhalt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633216"/>
              </p:ext>
            </p:extLst>
          </p:nvPr>
        </p:nvGraphicFramePr>
        <p:xfrm>
          <a:off x="3944" y="908720"/>
          <a:ext cx="9140056" cy="55446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59965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imos">
  <a:themeElements>
    <a:clrScheme name="Deimos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Deimos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Deimo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0</TotalTime>
  <Words>318</Words>
  <Application>Microsoft Office PowerPoint</Application>
  <PresentationFormat>Bildschirmpräsentation (4:3)</PresentationFormat>
  <Paragraphs>147</Paragraphs>
  <Slides>22</Slides>
  <Notes>2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22</vt:i4>
      </vt:variant>
    </vt:vector>
  </HeadingPairs>
  <TitlesOfParts>
    <vt:vector size="23" baseType="lpstr">
      <vt:lpstr>Deimos</vt:lpstr>
      <vt:lpstr>Nebenläufige Programmierung - Threads </vt:lpstr>
      <vt:lpstr>Prozesse und Threads</vt:lpstr>
      <vt:lpstr>Prozesse und Threads</vt:lpstr>
      <vt:lpstr>Threads</vt:lpstr>
      <vt:lpstr>Threads</vt:lpstr>
      <vt:lpstr>Threads</vt:lpstr>
      <vt:lpstr>Vorteile</vt:lpstr>
      <vt:lpstr>Beispiel</vt:lpstr>
      <vt:lpstr>Beispiel</vt:lpstr>
      <vt:lpstr>Vorsicht ist geboten…</vt:lpstr>
      <vt:lpstr>Vorsicht ist geboten…</vt:lpstr>
      <vt:lpstr>Lock</vt:lpstr>
      <vt:lpstr>Lock Beispiel</vt:lpstr>
      <vt:lpstr>Ausgabe:</vt:lpstr>
      <vt:lpstr>Lock Beispiel</vt:lpstr>
      <vt:lpstr>Lock Beispiel</vt:lpstr>
      <vt:lpstr>Synchronisation</vt:lpstr>
      <vt:lpstr>Lock und Synchronized</vt:lpstr>
      <vt:lpstr>Deadlock</vt:lpstr>
      <vt:lpstr>Beispiele in Eclipse</vt:lpstr>
      <vt:lpstr>Quellen</vt:lpstr>
      <vt:lpstr>        Danke für Eure Aufmerksamkeit!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Nebenläufige Programmierung:  Threads</dc:title>
  <dc:creator>Christian Lovato</dc:creator>
  <cp:lastModifiedBy>Christian Lovato</cp:lastModifiedBy>
  <cp:revision>47</cp:revision>
  <dcterms:created xsi:type="dcterms:W3CDTF">2012-05-29T20:59:51Z</dcterms:created>
  <dcterms:modified xsi:type="dcterms:W3CDTF">2012-05-31T13:04:08Z</dcterms:modified>
</cp:coreProperties>
</file>